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9" r:id="rId4"/>
    <p:sldId id="267" r:id="rId5"/>
    <p:sldId id="268" r:id="rId6"/>
    <p:sldId id="270" r:id="rId7"/>
    <p:sldId id="271" r:id="rId8"/>
  </p:sldIdLst>
  <p:sldSz cx="9144000" cy="6858000" type="screen4x3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71" autoAdjust="0"/>
    <p:restoredTop sz="94660"/>
  </p:normalViewPr>
  <p:slideViewPr>
    <p:cSldViewPr>
      <p:cViewPr>
        <p:scale>
          <a:sx n="75" d="100"/>
          <a:sy n="75" d="100"/>
        </p:scale>
        <p:origin x="-2454" y="-7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9D07D-7D39-435A-97A9-3CC433D2E8E8}" type="datetimeFigureOut">
              <a:rPr lang="fi-FI" smtClean="0"/>
              <a:t>25.2.2014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21B8-F2E4-4047-9F64-99C90EE1780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0197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9D07D-7D39-435A-97A9-3CC433D2E8E8}" type="datetimeFigureOut">
              <a:rPr lang="fi-FI" smtClean="0"/>
              <a:t>25.2.2014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21B8-F2E4-4047-9F64-99C90EE1780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86410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9D07D-7D39-435A-97A9-3CC433D2E8E8}" type="datetimeFigureOut">
              <a:rPr lang="fi-FI" smtClean="0"/>
              <a:t>25.2.2014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21B8-F2E4-4047-9F64-99C90EE1780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28432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9D07D-7D39-435A-97A9-3CC433D2E8E8}" type="datetimeFigureOut">
              <a:rPr lang="fi-FI" smtClean="0"/>
              <a:t>25.2.2014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21B8-F2E4-4047-9F64-99C90EE1780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72052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9D07D-7D39-435A-97A9-3CC433D2E8E8}" type="datetimeFigureOut">
              <a:rPr lang="fi-FI" smtClean="0"/>
              <a:t>25.2.2014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21B8-F2E4-4047-9F64-99C90EE1780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4349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9D07D-7D39-435A-97A9-3CC433D2E8E8}" type="datetimeFigureOut">
              <a:rPr lang="fi-FI" smtClean="0"/>
              <a:t>25.2.2014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21B8-F2E4-4047-9F64-99C90EE1780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07924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9D07D-7D39-435A-97A9-3CC433D2E8E8}" type="datetimeFigureOut">
              <a:rPr lang="fi-FI" smtClean="0"/>
              <a:t>25.2.2014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21B8-F2E4-4047-9F64-99C90EE1780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39175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9D07D-7D39-435A-97A9-3CC433D2E8E8}" type="datetimeFigureOut">
              <a:rPr lang="fi-FI" smtClean="0"/>
              <a:t>25.2.2014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21B8-F2E4-4047-9F64-99C90EE1780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10677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9D07D-7D39-435A-97A9-3CC433D2E8E8}" type="datetimeFigureOut">
              <a:rPr lang="fi-FI" smtClean="0"/>
              <a:t>25.2.2014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21B8-F2E4-4047-9F64-99C90EE1780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83936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9D07D-7D39-435A-97A9-3CC433D2E8E8}" type="datetimeFigureOut">
              <a:rPr lang="fi-FI" smtClean="0"/>
              <a:t>25.2.2014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21B8-F2E4-4047-9F64-99C90EE1780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40370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9D07D-7D39-435A-97A9-3CC433D2E8E8}" type="datetimeFigureOut">
              <a:rPr lang="fi-FI" smtClean="0"/>
              <a:t>25.2.2014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21B8-F2E4-4047-9F64-99C90EE1780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33055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9D07D-7D39-435A-97A9-3CC433D2E8E8}" type="datetimeFigureOut">
              <a:rPr lang="fi-FI" smtClean="0"/>
              <a:t>25.2.2014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A21B8-F2E4-4047-9F64-99C90EE1780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50588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rm.com/about/newsroom/worlds-most-energy-efficient-processor-from-arm-targets-low-cost-mcu-sensor-and-control-markets.php" TargetMode="External"/><Relationship Id="rId2" Type="http://schemas.openxmlformats.org/officeDocument/2006/relationships/hyperlink" Target="http://www.arm.com/files/pdf/EIU_Internet_Business_Index_WEB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amk.fi/intra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smtClean="0"/>
              <a:t>Wireless Sensor Networks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err="1" smtClean="0"/>
              <a:t>Tuesday</a:t>
            </a:r>
            <a:r>
              <a:rPr lang="fi-FI" dirty="0" smtClean="0"/>
              <a:t> </a:t>
            </a:r>
            <a:r>
              <a:rPr lang="fi-FI" dirty="0" smtClean="0"/>
              <a:t>25</a:t>
            </a:r>
            <a:r>
              <a:rPr lang="fi-FI" dirty="0" smtClean="0"/>
              <a:t>.2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61071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Topics</a:t>
            </a:r>
            <a:r>
              <a:rPr lang="fi-FI" dirty="0" smtClean="0"/>
              <a:t> of the </a:t>
            </a:r>
            <a:r>
              <a:rPr lang="fi-FI" dirty="0" err="1" smtClean="0"/>
              <a:t>day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i-FI" dirty="0" err="1" smtClean="0"/>
              <a:t>Sorry</a:t>
            </a:r>
            <a:r>
              <a:rPr lang="fi-FI" dirty="0" smtClean="0"/>
              <a:t>, no </a:t>
            </a:r>
            <a:r>
              <a:rPr lang="fi-FI" dirty="0" err="1" smtClean="0"/>
              <a:t>Sensinode/ARM</a:t>
            </a:r>
            <a:r>
              <a:rPr lang="fi-FI" dirty="0" smtClean="0"/>
              <a:t> </a:t>
            </a:r>
            <a:r>
              <a:rPr lang="fi-FI" dirty="0" err="1" smtClean="0"/>
              <a:t>presentation</a:t>
            </a:r>
            <a:endParaRPr lang="fi-FI" dirty="0" smtClean="0"/>
          </a:p>
          <a:p>
            <a:pPr marL="514350" indent="-514350">
              <a:buFont typeface="+mj-lt"/>
              <a:buAutoNum type="arabicPeriod"/>
            </a:pPr>
            <a:r>
              <a:rPr lang="fi-FI" dirty="0" smtClean="0"/>
              <a:t>Group </a:t>
            </a:r>
            <a:r>
              <a:rPr lang="fi-FI" dirty="0" err="1" smtClean="0"/>
              <a:t>work</a:t>
            </a:r>
            <a:r>
              <a:rPr lang="fi-FI" dirty="0" smtClean="0"/>
              <a:t> </a:t>
            </a:r>
            <a:r>
              <a:rPr lang="fi-FI" dirty="0" err="1" smtClean="0"/>
              <a:t>sensor</a:t>
            </a:r>
            <a:r>
              <a:rPr lang="fi-FI" dirty="0" smtClean="0"/>
              <a:t> </a:t>
            </a:r>
            <a:r>
              <a:rPr lang="fi-FI" dirty="0" err="1" smtClean="0"/>
              <a:t>network</a:t>
            </a:r>
            <a:r>
              <a:rPr lang="fi-FI" dirty="0" smtClean="0"/>
              <a:t> </a:t>
            </a:r>
            <a:r>
              <a:rPr lang="fi-FI" dirty="0" err="1" smtClean="0"/>
              <a:t>skills</a:t>
            </a:r>
            <a:r>
              <a:rPr lang="fi-FI" dirty="0" smtClean="0"/>
              <a:t> and </a:t>
            </a:r>
            <a:r>
              <a:rPr lang="fi-FI" dirty="0" err="1" smtClean="0"/>
              <a:t>Sensor</a:t>
            </a:r>
            <a:r>
              <a:rPr lang="fi-FI" dirty="0" smtClean="0"/>
              <a:t> </a:t>
            </a:r>
            <a:r>
              <a:rPr lang="fi-FI" dirty="0" err="1" smtClean="0"/>
              <a:t>network</a:t>
            </a:r>
            <a:r>
              <a:rPr lang="fi-FI" dirty="0" smtClean="0"/>
              <a:t> </a:t>
            </a:r>
            <a:r>
              <a:rPr lang="fi-FI" dirty="0" err="1" smtClean="0"/>
              <a:t>applications</a:t>
            </a:r>
            <a:r>
              <a:rPr lang="fi-FI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fi-FI" dirty="0" smtClean="0"/>
              <a:t>MAC </a:t>
            </a:r>
            <a:r>
              <a:rPr lang="fi-FI" dirty="0" err="1" smtClean="0"/>
              <a:t>project</a:t>
            </a:r>
            <a:r>
              <a:rPr lang="fi-FI" dirty="0" smtClean="0"/>
              <a:t> </a:t>
            </a:r>
            <a:r>
              <a:rPr lang="fi-FI" dirty="0" err="1" smtClean="0"/>
              <a:t>finalization</a:t>
            </a:r>
            <a:r>
              <a:rPr lang="fi-FI" dirty="0" smtClean="0"/>
              <a:t> (</a:t>
            </a:r>
            <a:r>
              <a:rPr lang="fi-FI" dirty="0" err="1" smtClean="0"/>
              <a:t>tests</a:t>
            </a:r>
            <a:r>
              <a:rPr lang="fi-FI" dirty="0" smtClean="0"/>
              <a:t> with my MAC)</a:t>
            </a:r>
          </a:p>
          <a:p>
            <a:pPr marL="514350" indent="-514350">
              <a:buFont typeface="+mj-lt"/>
              <a:buAutoNum type="arabicPeriod"/>
            </a:pPr>
            <a:r>
              <a:rPr lang="fi-FI" dirty="0" smtClean="0"/>
              <a:t>Course feedback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160324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ARM/Sensinode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i-FI" dirty="0">
                <a:hlinkClick r:id="rId2"/>
              </a:rPr>
              <a:t>http://</a:t>
            </a:r>
            <a:r>
              <a:rPr lang="fi-FI" dirty="0" smtClean="0">
                <a:hlinkClick r:id="rId2"/>
              </a:rPr>
              <a:t>www.arm.com/files/pdf/EIU_Internet_Business_Index_WEB.PDF</a:t>
            </a:r>
            <a:endParaRPr lang="fi-FI" dirty="0" smtClean="0"/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r>
              <a:rPr lang="fi-FI" dirty="0" err="1" smtClean="0"/>
              <a:t>Browse</a:t>
            </a:r>
            <a:r>
              <a:rPr lang="fi-FI" dirty="0" smtClean="0"/>
              <a:t> the </a:t>
            </a:r>
            <a:r>
              <a:rPr lang="fi-FI" dirty="0" err="1" smtClean="0"/>
              <a:t>document</a:t>
            </a:r>
            <a:r>
              <a:rPr lang="fi-FI" dirty="0" smtClean="0"/>
              <a:t>. Read </a:t>
            </a:r>
            <a:r>
              <a:rPr lang="fi-FI" dirty="0" err="1" smtClean="0"/>
              <a:t>executive</a:t>
            </a:r>
            <a:r>
              <a:rPr lang="fi-FI" dirty="0" smtClean="0"/>
              <a:t> </a:t>
            </a:r>
            <a:r>
              <a:rPr lang="fi-FI" dirty="0" err="1" smtClean="0"/>
              <a:t>summary</a:t>
            </a:r>
            <a:r>
              <a:rPr lang="fi-FI" dirty="0" smtClean="0"/>
              <a:t>.</a:t>
            </a:r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r>
              <a:rPr lang="fi-FI" dirty="0" smtClean="0"/>
              <a:t>And </a:t>
            </a:r>
            <a:r>
              <a:rPr lang="fi-FI" dirty="0" err="1" smtClean="0"/>
              <a:t>then</a:t>
            </a:r>
            <a:r>
              <a:rPr lang="fi-FI" dirty="0" smtClean="0"/>
              <a:t> </a:t>
            </a:r>
            <a:r>
              <a:rPr lang="fi-FI" dirty="0" err="1" smtClean="0"/>
              <a:t>lets</a:t>
            </a:r>
            <a:r>
              <a:rPr lang="fi-FI" dirty="0" smtClean="0"/>
              <a:t> </a:t>
            </a:r>
            <a:r>
              <a:rPr lang="fi-FI" dirty="0" err="1" smtClean="0"/>
              <a:t>discuss</a:t>
            </a:r>
            <a:r>
              <a:rPr lang="fi-FI" dirty="0" smtClean="0"/>
              <a:t>….</a:t>
            </a:r>
          </a:p>
          <a:p>
            <a:pPr marL="0" indent="0">
              <a:buNone/>
            </a:pPr>
            <a:endParaRPr lang="fi-FI" dirty="0" smtClean="0"/>
          </a:p>
          <a:p>
            <a:pPr marL="0" indent="0">
              <a:buNone/>
            </a:pPr>
            <a:r>
              <a:rPr lang="fi-FI" sz="1700" dirty="0">
                <a:hlinkClick r:id="rId3"/>
              </a:rPr>
              <a:t>http://</a:t>
            </a:r>
            <a:r>
              <a:rPr lang="fi-FI" sz="1700" dirty="0" smtClean="0">
                <a:hlinkClick r:id="rId3"/>
              </a:rPr>
              <a:t>www.arm.com/about/newsroom/worlds-most-energy-efficient-processor-from-arm-targets-low-cost-mcu-sensor-and-control-markets.php</a:t>
            </a:r>
            <a:endParaRPr lang="fi-FI" sz="1700" dirty="0" smtClean="0"/>
          </a:p>
          <a:p>
            <a:pPr marL="0" indent="0">
              <a:buNone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792493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Group </a:t>
            </a:r>
            <a:r>
              <a:rPr lang="fi-FI" dirty="0" err="1" smtClean="0"/>
              <a:t>work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Based</a:t>
            </a:r>
            <a:r>
              <a:rPr lang="fi-FI" dirty="0" smtClean="0"/>
              <a:t> on </a:t>
            </a:r>
            <a:r>
              <a:rPr lang="fi-FI" dirty="0" err="1" smtClean="0"/>
              <a:t>projects</a:t>
            </a:r>
            <a:r>
              <a:rPr lang="fi-FI" dirty="0" smtClean="0"/>
              <a:t> </a:t>
            </a:r>
            <a:r>
              <a:rPr lang="fi-FI" dirty="0" err="1" smtClean="0"/>
              <a:t>you</a:t>
            </a:r>
            <a:r>
              <a:rPr lang="fi-FI" dirty="0" smtClean="0"/>
              <a:t> </a:t>
            </a:r>
            <a:r>
              <a:rPr lang="fi-FI" dirty="0" err="1" smtClean="0"/>
              <a:t>have</a:t>
            </a:r>
            <a:r>
              <a:rPr lang="fi-FI" dirty="0" smtClean="0"/>
              <a:t> </a:t>
            </a:r>
            <a:r>
              <a:rPr lang="fi-FI" dirty="0" err="1" smtClean="0"/>
              <a:t>done</a:t>
            </a:r>
            <a:r>
              <a:rPr lang="fi-FI" dirty="0" smtClean="0"/>
              <a:t> </a:t>
            </a:r>
            <a:r>
              <a:rPr lang="fi-FI" dirty="0" err="1" smtClean="0"/>
              <a:t>name</a:t>
            </a:r>
            <a:r>
              <a:rPr lang="fi-FI" dirty="0" smtClean="0"/>
              <a:t> </a:t>
            </a:r>
            <a:r>
              <a:rPr lang="fi-FI" dirty="0" err="1" smtClean="0"/>
              <a:t>skills</a:t>
            </a:r>
            <a:r>
              <a:rPr lang="fi-FI" dirty="0" smtClean="0"/>
              <a:t> </a:t>
            </a:r>
            <a:r>
              <a:rPr lang="fi-FI" dirty="0" err="1" smtClean="0"/>
              <a:t>that</a:t>
            </a:r>
            <a:r>
              <a:rPr lang="fi-FI" dirty="0" smtClean="0"/>
              <a:t> </a:t>
            </a:r>
            <a:r>
              <a:rPr lang="fi-FI" dirty="0" err="1" smtClean="0"/>
              <a:t>one</a:t>
            </a:r>
            <a:r>
              <a:rPr lang="fi-FI" dirty="0" smtClean="0"/>
              <a:t> </a:t>
            </a:r>
            <a:r>
              <a:rPr lang="fi-FI" dirty="0" err="1" smtClean="0"/>
              <a:t>needs</a:t>
            </a:r>
            <a:r>
              <a:rPr lang="fi-FI" dirty="0" smtClean="0"/>
              <a:t> </a:t>
            </a:r>
            <a:r>
              <a:rPr lang="fi-FI" dirty="0" err="1" smtClean="0"/>
              <a:t>when</a:t>
            </a:r>
            <a:r>
              <a:rPr lang="fi-FI" dirty="0" smtClean="0"/>
              <a:t> </a:t>
            </a:r>
            <a:r>
              <a:rPr lang="fi-FI" dirty="0" err="1" smtClean="0"/>
              <a:t>designing</a:t>
            </a:r>
            <a:r>
              <a:rPr lang="fi-FI" dirty="0" smtClean="0"/>
              <a:t> and </a:t>
            </a:r>
            <a:r>
              <a:rPr lang="fi-FI" dirty="0" err="1" smtClean="0"/>
              <a:t>implementing</a:t>
            </a:r>
            <a:r>
              <a:rPr lang="fi-FI" dirty="0" smtClean="0"/>
              <a:t> a </a:t>
            </a:r>
            <a:r>
              <a:rPr lang="fi-FI" dirty="0" err="1" smtClean="0"/>
              <a:t>sensor</a:t>
            </a:r>
            <a:r>
              <a:rPr lang="fi-FI" dirty="0" smtClean="0"/>
              <a:t> </a:t>
            </a:r>
            <a:r>
              <a:rPr lang="fi-FI" dirty="0" err="1" smtClean="0"/>
              <a:t>network</a:t>
            </a:r>
            <a:r>
              <a:rPr lang="fi-FI" dirty="0" smtClean="0"/>
              <a:t> and </a:t>
            </a:r>
            <a:r>
              <a:rPr lang="fi-FI" dirty="0" err="1" smtClean="0"/>
              <a:t>application</a:t>
            </a:r>
            <a:r>
              <a:rPr lang="fi-FI" dirty="0" smtClean="0"/>
              <a:t>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562573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Group </a:t>
            </a:r>
            <a:r>
              <a:rPr lang="fi-FI" dirty="0" err="1" smtClean="0"/>
              <a:t>work</a:t>
            </a:r>
            <a:r>
              <a:rPr lang="fi-FI" dirty="0" smtClean="0"/>
              <a:t> (</a:t>
            </a:r>
            <a:r>
              <a:rPr lang="fi-FI" dirty="0" err="1" smtClean="0"/>
              <a:t>applications</a:t>
            </a:r>
            <a:r>
              <a:rPr lang="fi-FI" dirty="0" smtClean="0"/>
              <a:t>)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i-FI" dirty="0" smtClean="0"/>
              <a:t>Read (</a:t>
            </a:r>
            <a:r>
              <a:rPr lang="fi-FI" dirty="0" err="1" smtClean="0"/>
              <a:t>Optima</a:t>
            </a:r>
            <a:r>
              <a:rPr lang="fi-FI" dirty="0" smtClean="0"/>
              <a:t>) IoT_applications_1.pdf:</a:t>
            </a:r>
          </a:p>
          <a:p>
            <a:pPr marL="514350" indent="-514350">
              <a:buFont typeface="+mj-lt"/>
              <a:buAutoNum type="arabicPeriod"/>
            </a:pPr>
            <a:r>
              <a:rPr lang="fi-FI" dirty="0" err="1" smtClean="0"/>
              <a:t>What</a:t>
            </a:r>
            <a:r>
              <a:rPr lang="fi-FI" dirty="0" smtClean="0"/>
              <a:t> </a:t>
            </a:r>
            <a:r>
              <a:rPr lang="fi-FI" dirty="0" err="1" smtClean="0"/>
              <a:t>still</a:t>
            </a:r>
            <a:r>
              <a:rPr lang="fi-FI" dirty="0" smtClean="0"/>
              <a:t> </a:t>
            </a:r>
            <a:r>
              <a:rPr lang="fi-FI" dirty="0" err="1" smtClean="0"/>
              <a:t>prevents</a:t>
            </a:r>
            <a:r>
              <a:rPr lang="fi-FI" dirty="0" smtClean="0"/>
              <a:t> </a:t>
            </a:r>
            <a:r>
              <a:rPr lang="fi-FI" dirty="0" err="1" smtClean="0"/>
              <a:t>massive</a:t>
            </a:r>
            <a:r>
              <a:rPr lang="fi-FI" dirty="0" smtClean="0"/>
              <a:t> </a:t>
            </a:r>
            <a:r>
              <a:rPr lang="fi-FI" dirty="0" err="1" smtClean="0"/>
              <a:t>scale</a:t>
            </a:r>
            <a:r>
              <a:rPr lang="fi-FI" dirty="0" smtClean="0"/>
              <a:t> </a:t>
            </a:r>
            <a:r>
              <a:rPr lang="fi-FI" dirty="0" err="1" smtClean="0"/>
              <a:t>IoT</a:t>
            </a:r>
            <a:r>
              <a:rPr lang="fi-FI" dirty="0" smtClean="0"/>
              <a:t> </a:t>
            </a:r>
            <a:r>
              <a:rPr lang="fi-FI" dirty="0" err="1" smtClean="0"/>
              <a:t>installations</a:t>
            </a:r>
            <a:r>
              <a:rPr lang="fi-FI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fi-FI" dirty="0" err="1" smtClean="0"/>
              <a:t>What</a:t>
            </a:r>
            <a:r>
              <a:rPr lang="fi-FI" dirty="0" smtClean="0"/>
              <a:t> </a:t>
            </a:r>
            <a:r>
              <a:rPr lang="fi-FI" dirty="0" err="1" smtClean="0"/>
              <a:t>applications</a:t>
            </a:r>
            <a:r>
              <a:rPr lang="fi-FI" dirty="0" smtClean="0"/>
              <a:t> for </a:t>
            </a:r>
            <a:r>
              <a:rPr lang="fi-FI" dirty="0" err="1" smtClean="0"/>
              <a:t>Smart</a:t>
            </a:r>
            <a:r>
              <a:rPr lang="fi-FI" dirty="0" smtClean="0"/>
              <a:t> </a:t>
            </a:r>
            <a:r>
              <a:rPr lang="fi-FI" dirty="0" err="1" smtClean="0"/>
              <a:t>Cities</a:t>
            </a:r>
            <a:r>
              <a:rPr lang="fi-FI" dirty="0" smtClean="0"/>
              <a:t> </a:t>
            </a:r>
            <a:r>
              <a:rPr lang="fi-FI" dirty="0" err="1" smtClean="0"/>
              <a:t>are</a:t>
            </a:r>
            <a:r>
              <a:rPr lang="fi-FI" dirty="0" smtClean="0"/>
              <a:t> </a:t>
            </a:r>
            <a:r>
              <a:rPr lang="fi-FI" dirty="0" err="1" smtClean="0"/>
              <a:t>presented</a:t>
            </a:r>
            <a:r>
              <a:rPr lang="fi-FI" dirty="0" smtClean="0"/>
              <a:t> (</a:t>
            </a:r>
            <a:r>
              <a:rPr lang="fi-FI" dirty="0" err="1" smtClean="0"/>
              <a:t>do</a:t>
            </a:r>
            <a:r>
              <a:rPr lang="fi-FI" dirty="0" smtClean="0"/>
              <a:t> </a:t>
            </a:r>
            <a:r>
              <a:rPr lang="fi-FI" dirty="0" err="1" smtClean="0"/>
              <a:t>you</a:t>
            </a:r>
            <a:r>
              <a:rPr lang="fi-FI" dirty="0" smtClean="0"/>
              <a:t> </a:t>
            </a:r>
            <a:r>
              <a:rPr lang="fi-FI" dirty="0" err="1" smtClean="0"/>
              <a:t>believe</a:t>
            </a:r>
            <a:r>
              <a:rPr lang="fi-FI" dirty="0" smtClean="0"/>
              <a:t> in </a:t>
            </a:r>
            <a:r>
              <a:rPr lang="fi-FI" dirty="0" err="1" smtClean="0"/>
              <a:t>those</a:t>
            </a:r>
            <a:r>
              <a:rPr lang="fi-FI" dirty="0" smtClean="0"/>
              <a:t>?)</a:t>
            </a:r>
          </a:p>
          <a:p>
            <a:pPr marL="514350" indent="-514350">
              <a:buFont typeface="+mj-lt"/>
              <a:buAutoNum type="arabicPeriod"/>
            </a:pPr>
            <a:r>
              <a:rPr lang="fi-FI" dirty="0" err="1" smtClean="0"/>
              <a:t>Explain</a:t>
            </a:r>
            <a:r>
              <a:rPr lang="fi-FI" dirty="0" smtClean="0"/>
              <a:t> </a:t>
            </a:r>
            <a:r>
              <a:rPr lang="fi-FI" dirty="0" err="1" smtClean="0"/>
              <a:t>Urban</a:t>
            </a:r>
            <a:r>
              <a:rPr lang="fi-FI" dirty="0" smtClean="0"/>
              <a:t> IOT </a:t>
            </a:r>
            <a:r>
              <a:rPr lang="fi-FI" dirty="0" err="1" smtClean="0"/>
              <a:t>architecture</a:t>
            </a:r>
            <a:endParaRPr lang="fi-FI" dirty="0" smtClean="0"/>
          </a:p>
          <a:p>
            <a:pPr marL="514350" indent="-514350">
              <a:buFont typeface="+mj-lt"/>
              <a:buAutoNum type="arabicPeriod"/>
            </a:pPr>
            <a:r>
              <a:rPr lang="fi-FI" dirty="0" err="1" smtClean="0"/>
              <a:t>What</a:t>
            </a:r>
            <a:r>
              <a:rPr lang="fi-FI" dirty="0" smtClean="0"/>
              <a:t> </a:t>
            </a:r>
            <a:r>
              <a:rPr lang="fi-FI" dirty="0" err="1" smtClean="0"/>
              <a:t>have</a:t>
            </a:r>
            <a:r>
              <a:rPr lang="fi-FI" dirty="0" smtClean="0"/>
              <a:t> </a:t>
            </a:r>
            <a:r>
              <a:rPr lang="fi-FI" dirty="0" err="1" smtClean="0"/>
              <a:t>been</a:t>
            </a:r>
            <a:r>
              <a:rPr lang="fi-FI" dirty="0" smtClean="0"/>
              <a:t> </a:t>
            </a:r>
            <a:r>
              <a:rPr lang="fi-FI" dirty="0" err="1" smtClean="0"/>
              <a:t>achieved</a:t>
            </a:r>
            <a:r>
              <a:rPr lang="fi-FI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fi-FI" dirty="0" smtClean="0"/>
              <a:t>Group </a:t>
            </a:r>
            <a:r>
              <a:rPr lang="fi-FI" dirty="0" err="1" smtClean="0"/>
              <a:t>opinion</a:t>
            </a:r>
            <a:r>
              <a:rPr lang="fi-FI" dirty="0" smtClean="0"/>
              <a:t> </a:t>
            </a:r>
            <a:r>
              <a:rPr lang="fi-FI" dirty="0" err="1" smtClean="0"/>
              <a:t>about</a:t>
            </a:r>
            <a:r>
              <a:rPr lang="fi-FI" dirty="0" smtClean="0"/>
              <a:t> </a:t>
            </a:r>
            <a:r>
              <a:rPr lang="fi-FI" dirty="0" err="1" smtClean="0"/>
              <a:t>document</a:t>
            </a:r>
            <a:endParaRPr lang="fi-FI" dirty="0" smtClean="0"/>
          </a:p>
          <a:p>
            <a:pPr marL="400050" lvl="1" indent="0">
              <a:buNone/>
            </a:pPr>
            <a:endParaRPr lang="fi-FI" dirty="0" smtClean="0"/>
          </a:p>
          <a:p>
            <a:pPr marL="514350" indent="-514350">
              <a:buFont typeface="+mj-lt"/>
              <a:buAutoNum type="arabicPeriod"/>
            </a:pPr>
            <a:endParaRPr lang="fi-FI" dirty="0" smtClean="0"/>
          </a:p>
          <a:p>
            <a:pPr marL="0" indent="0">
              <a:buNone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999779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MAC </a:t>
            </a:r>
            <a:r>
              <a:rPr lang="fi-FI" dirty="0" err="1" smtClean="0"/>
              <a:t>project</a:t>
            </a:r>
            <a:r>
              <a:rPr lang="fi-FI" dirty="0" smtClean="0"/>
              <a:t> </a:t>
            </a:r>
            <a:r>
              <a:rPr lang="fi-FI" dirty="0" err="1" smtClean="0"/>
              <a:t>finalization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Explain</a:t>
            </a:r>
            <a:r>
              <a:rPr lang="fi-FI" dirty="0" smtClean="0"/>
              <a:t> </a:t>
            </a:r>
            <a:r>
              <a:rPr lang="fi-FI" dirty="0" err="1" smtClean="0"/>
              <a:t>shortly</a:t>
            </a:r>
            <a:r>
              <a:rPr lang="fi-FI" dirty="0" smtClean="0"/>
              <a:t> </a:t>
            </a:r>
            <a:r>
              <a:rPr lang="fi-FI" dirty="0" err="1" smtClean="0"/>
              <a:t>what</a:t>
            </a:r>
            <a:r>
              <a:rPr lang="fi-FI" dirty="0" smtClean="0"/>
              <a:t> is the status of </a:t>
            </a:r>
            <a:r>
              <a:rPr lang="fi-FI" dirty="0" err="1" smtClean="0"/>
              <a:t>each</a:t>
            </a:r>
            <a:r>
              <a:rPr lang="fi-FI" dirty="0" smtClean="0"/>
              <a:t> </a:t>
            </a:r>
            <a:r>
              <a:rPr lang="fi-FI" dirty="0" err="1" smtClean="0"/>
              <a:t>project</a:t>
            </a:r>
            <a:r>
              <a:rPr lang="fi-FI" dirty="0" smtClean="0"/>
              <a:t> </a:t>
            </a:r>
            <a:r>
              <a:rPr lang="fi-FI" dirty="0" err="1" smtClean="0"/>
              <a:t>group</a:t>
            </a:r>
            <a:endParaRPr lang="fi-FI" dirty="0" smtClean="0"/>
          </a:p>
          <a:p>
            <a:endParaRPr lang="fi-FI" dirty="0"/>
          </a:p>
          <a:p>
            <a:r>
              <a:rPr lang="fi-FI" dirty="0" err="1" smtClean="0"/>
              <a:t>Let</a:t>
            </a:r>
            <a:r>
              <a:rPr lang="fi-FI" dirty="0" smtClean="0"/>
              <a:t> me </a:t>
            </a:r>
            <a:r>
              <a:rPr lang="fi-FI" dirty="0" err="1" smtClean="0"/>
              <a:t>introduce</a:t>
            </a:r>
            <a:r>
              <a:rPr lang="fi-FI" dirty="0" smtClean="0"/>
              <a:t> my </a:t>
            </a:r>
            <a:r>
              <a:rPr lang="fi-FI" dirty="0" err="1" smtClean="0"/>
              <a:t>simple</a:t>
            </a:r>
            <a:r>
              <a:rPr lang="fi-FI" dirty="0" smtClean="0"/>
              <a:t> </a:t>
            </a:r>
            <a:r>
              <a:rPr lang="fi-FI" dirty="0" err="1" smtClean="0"/>
              <a:t>solution</a:t>
            </a:r>
            <a:r>
              <a:rPr lang="fi-FI" dirty="0" smtClean="0"/>
              <a:t> and </a:t>
            </a:r>
            <a:r>
              <a:rPr lang="fi-FI" dirty="0" err="1" smtClean="0"/>
              <a:t>let’s</a:t>
            </a:r>
            <a:r>
              <a:rPr lang="fi-FI" dirty="0" smtClean="0"/>
              <a:t> </a:t>
            </a:r>
            <a:r>
              <a:rPr lang="fi-FI" dirty="0" err="1" smtClean="0"/>
              <a:t>test</a:t>
            </a:r>
            <a:r>
              <a:rPr lang="fi-FI" dirty="0" smtClean="0"/>
              <a:t> </a:t>
            </a:r>
            <a:r>
              <a:rPr lang="fi-FI" dirty="0" err="1" smtClean="0"/>
              <a:t>that</a:t>
            </a:r>
            <a:r>
              <a:rPr lang="fi-FI" dirty="0" smtClean="0"/>
              <a:t> with the </a:t>
            </a:r>
            <a:r>
              <a:rPr lang="fi-FI" dirty="0" err="1" smtClean="0"/>
              <a:t>group</a:t>
            </a:r>
            <a:r>
              <a:rPr lang="fi-FI" dirty="0" smtClean="0"/>
              <a:t>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626941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Course feedback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b="1" dirty="0">
                <a:hlinkClick r:id="rId2"/>
              </a:rPr>
              <a:t>https://www.oamk.fi/intra</a:t>
            </a:r>
            <a:r>
              <a:rPr lang="fi-FI" b="1" dirty="0" smtClean="0">
                <a:hlinkClick r:id="rId2"/>
              </a:rPr>
              <a:t>/</a:t>
            </a:r>
            <a:endParaRPr lang="fi-FI" b="1" dirty="0" smtClean="0"/>
          </a:p>
          <a:p>
            <a:endParaRPr lang="fi-FI" b="1" dirty="0"/>
          </a:p>
          <a:p>
            <a:r>
              <a:rPr lang="fi-FI" b="1" dirty="0" smtClean="0"/>
              <a:t>=&gt; Oiva with </a:t>
            </a:r>
            <a:r>
              <a:rPr lang="fi-FI" b="1" dirty="0" err="1" smtClean="0"/>
              <a:t>your</a:t>
            </a:r>
            <a:r>
              <a:rPr lang="fi-FI" b="1" dirty="0" smtClean="0"/>
              <a:t> </a:t>
            </a:r>
            <a:r>
              <a:rPr lang="fi-FI" b="1" dirty="0" err="1" smtClean="0"/>
              <a:t>user</a:t>
            </a:r>
            <a:r>
              <a:rPr lang="fi-FI" b="1" dirty="0" smtClean="0"/>
              <a:t> and </a:t>
            </a:r>
            <a:r>
              <a:rPr lang="fi-FI" b="1" dirty="0" err="1" smtClean="0"/>
              <a:t>passwd</a:t>
            </a:r>
            <a:r>
              <a:rPr lang="fi-FI" b="1" dirty="0" smtClean="0"/>
              <a:t>.</a:t>
            </a:r>
          </a:p>
          <a:p>
            <a:endParaRPr lang="fi-FI" b="1" dirty="0"/>
          </a:p>
          <a:p>
            <a:r>
              <a:rPr lang="fi-FI" b="1" dirty="0" smtClean="0"/>
              <a:t>=&gt; </a:t>
            </a:r>
            <a:r>
              <a:rPr lang="fi-FI" b="1" dirty="0" err="1" smtClean="0"/>
              <a:t>wireless</a:t>
            </a:r>
            <a:r>
              <a:rPr lang="fi-FI" b="1" dirty="0" smtClean="0"/>
              <a:t> </a:t>
            </a:r>
            <a:r>
              <a:rPr lang="fi-FI" b="1" dirty="0" err="1" smtClean="0"/>
              <a:t>sensor</a:t>
            </a:r>
            <a:r>
              <a:rPr lang="fi-FI" b="1" dirty="0" smtClean="0"/>
              <a:t> </a:t>
            </a:r>
            <a:r>
              <a:rPr lang="fi-FI" b="1" dirty="0" err="1" smtClean="0"/>
              <a:t>network</a:t>
            </a:r>
            <a:r>
              <a:rPr lang="fi-FI" b="1" dirty="0" smtClean="0"/>
              <a:t> </a:t>
            </a:r>
            <a:r>
              <a:rPr lang="fi-FI" b="1" dirty="0" err="1" smtClean="0"/>
              <a:t>course</a:t>
            </a:r>
            <a:endParaRPr lang="fi-FI" b="1" dirty="0" smtClean="0"/>
          </a:p>
          <a:p>
            <a:pPr marL="457200" lvl="1" indent="0">
              <a:buNone/>
            </a:pPr>
            <a:r>
              <a:rPr lang="fi-FI" b="1" dirty="0" smtClean="0"/>
              <a:t>=&gt; Feedback </a:t>
            </a:r>
            <a:r>
              <a:rPr lang="fi-FI" b="1" dirty="0" err="1" smtClean="0"/>
              <a:t>questionaire</a:t>
            </a:r>
            <a:endParaRPr lang="fi-FI" b="1" dirty="0"/>
          </a:p>
        </p:txBody>
      </p:sp>
    </p:spTree>
    <p:extLst>
      <p:ext uri="{BB962C8B-B14F-4D97-AF65-F5344CB8AC3E}">
        <p14:creationId xmlns:p14="http://schemas.microsoft.com/office/powerpoint/2010/main" val="3743092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173</Words>
  <Application>Microsoft Office PowerPoint</Application>
  <PresentationFormat>On-screen Show (4:3)</PresentationFormat>
  <Paragraphs>36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Wireless Sensor Networks</vt:lpstr>
      <vt:lpstr>Topics of the day</vt:lpstr>
      <vt:lpstr>ARM/Sensinode</vt:lpstr>
      <vt:lpstr>Group work</vt:lpstr>
      <vt:lpstr>Group work (applications)</vt:lpstr>
      <vt:lpstr>MAC project finalization</vt:lpstr>
      <vt:lpstr>Course feedback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Wireless Sensor Networks</dc:title>
  <dc:creator>Jaakko</dc:creator>
  <cp:lastModifiedBy>Kari Jyrkkä</cp:lastModifiedBy>
  <cp:revision>41</cp:revision>
  <dcterms:created xsi:type="dcterms:W3CDTF">2014-01-03T14:16:01Z</dcterms:created>
  <dcterms:modified xsi:type="dcterms:W3CDTF">2014-02-25T13:17:10Z</dcterms:modified>
</cp:coreProperties>
</file>