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19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641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843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205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49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792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91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067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39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03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305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D07D-7D39-435A-97A9-3CC433D2E8E8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21B8-F2E4-4047-9F64-99C90EE178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058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Wireless Sensor Networks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Project work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071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Tasks on </a:t>
            </a:r>
            <a:r>
              <a:rPr lang="fi-FI" dirty="0" smtClean="0"/>
              <a:t>4</a:t>
            </a:r>
            <a:r>
              <a:rPr lang="fi-FI" dirty="0" smtClean="0"/>
              <a:t>.2.2014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i-FI" sz="2000" dirty="0" err="1" smtClean="0"/>
              <a:t>Sensor</a:t>
            </a:r>
            <a:r>
              <a:rPr lang="fi-FI" sz="2000" dirty="0" smtClean="0"/>
              <a:t> </a:t>
            </a:r>
            <a:r>
              <a:rPr lang="fi-FI" sz="2000" dirty="0" err="1" smtClean="0"/>
              <a:t>network</a:t>
            </a:r>
            <a:r>
              <a:rPr lang="fi-FI" sz="2000" dirty="0" smtClean="0"/>
              <a:t> –</a:t>
            </a:r>
            <a:r>
              <a:rPr lang="fi-FI" sz="2000" dirty="0" err="1" smtClean="0"/>
              <a:t>project</a:t>
            </a:r>
            <a:r>
              <a:rPr lang="fi-FI" sz="2000" dirty="0" smtClean="0"/>
              <a:t> </a:t>
            </a:r>
            <a:r>
              <a:rPr lang="fi-FI" sz="2000" dirty="0" err="1" smtClean="0"/>
              <a:t>presentations</a:t>
            </a:r>
            <a:endParaRPr lang="fi-FI" sz="2000" dirty="0" smtClean="0"/>
          </a:p>
          <a:p>
            <a:pPr marL="914400" lvl="1" indent="-514350"/>
            <a:r>
              <a:rPr lang="fi-FI" sz="2000" dirty="0" err="1" smtClean="0"/>
              <a:t>List</a:t>
            </a:r>
            <a:r>
              <a:rPr lang="fi-FI" sz="2000" dirty="0" smtClean="0"/>
              <a:t> </a:t>
            </a:r>
            <a:r>
              <a:rPr lang="fi-FI" sz="2000" dirty="0" err="1" smtClean="0"/>
              <a:t>project</a:t>
            </a:r>
            <a:r>
              <a:rPr lang="fi-FI" sz="2000" dirty="0" smtClean="0"/>
              <a:t> </a:t>
            </a:r>
            <a:r>
              <a:rPr lang="fi-FI" sz="2000" dirty="0" err="1" smtClean="0"/>
              <a:t>group</a:t>
            </a:r>
            <a:r>
              <a:rPr lang="fi-FI" sz="2000" dirty="0" smtClean="0"/>
              <a:t> </a:t>
            </a:r>
            <a:r>
              <a:rPr lang="fi-FI" sz="2000" dirty="0" err="1" smtClean="0"/>
              <a:t>names</a:t>
            </a:r>
            <a:endParaRPr lang="fi-FI" sz="2000" dirty="0" smtClean="0"/>
          </a:p>
          <a:p>
            <a:pPr marL="914400" lvl="1" indent="-514350"/>
            <a:r>
              <a:rPr lang="fi-FI" sz="2000" dirty="0" err="1" smtClean="0"/>
              <a:t>Discuss</a:t>
            </a:r>
            <a:r>
              <a:rPr lang="fi-FI" sz="2000" dirty="0" smtClean="0"/>
              <a:t> </a:t>
            </a:r>
            <a:r>
              <a:rPr lang="fi-FI" sz="2000" dirty="0" err="1" smtClean="0"/>
              <a:t>about</a:t>
            </a:r>
            <a:r>
              <a:rPr lang="fi-FI" sz="2000" dirty="0" smtClean="0"/>
              <a:t> </a:t>
            </a:r>
            <a:r>
              <a:rPr lang="fi-FI" sz="2000" dirty="0" err="1" smtClean="0"/>
              <a:t>your</a:t>
            </a:r>
            <a:r>
              <a:rPr lang="fi-FI" sz="2000" dirty="0" smtClean="0"/>
              <a:t> </a:t>
            </a:r>
            <a:r>
              <a:rPr lang="fi-FI" sz="2000" dirty="0" err="1" smtClean="0"/>
              <a:t>group</a:t>
            </a:r>
            <a:r>
              <a:rPr lang="fi-FI" sz="2000" dirty="0" smtClean="0"/>
              <a:t> </a:t>
            </a:r>
            <a:r>
              <a:rPr lang="fi-FI" sz="2000" dirty="0" err="1" smtClean="0"/>
              <a:t>grade</a:t>
            </a:r>
            <a:r>
              <a:rPr lang="fi-FI" sz="2000" dirty="0" smtClean="0"/>
              <a:t> 1-5 </a:t>
            </a:r>
            <a:r>
              <a:rPr lang="fi-FI" sz="2000" dirty="0" err="1" smtClean="0"/>
              <a:t>points</a:t>
            </a:r>
            <a:endParaRPr lang="fi-FI" sz="2000" dirty="0" smtClean="0"/>
          </a:p>
          <a:p>
            <a:pPr marL="914400" lvl="1" indent="-514350"/>
            <a:r>
              <a:rPr lang="fi-FI" sz="2000" dirty="0" err="1" smtClean="0"/>
              <a:t>Who</a:t>
            </a:r>
            <a:r>
              <a:rPr lang="fi-FI" sz="2000" dirty="0" smtClean="0"/>
              <a:t> </a:t>
            </a:r>
            <a:r>
              <a:rPr lang="fi-FI" sz="2000" dirty="0" err="1" smtClean="0"/>
              <a:t>contributed</a:t>
            </a:r>
            <a:r>
              <a:rPr lang="fi-FI" sz="2000" dirty="0" smtClean="0"/>
              <a:t> the </a:t>
            </a:r>
            <a:r>
              <a:rPr lang="fi-FI" sz="2000" dirty="0" err="1" smtClean="0"/>
              <a:t>most</a:t>
            </a:r>
            <a:r>
              <a:rPr lang="fi-FI" sz="2000" dirty="0" smtClean="0"/>
              <a:t> to the </a:t>
            </a:r>
            <a:r>
              <a:rPr lang="fi-FI" sz="2000" dirty="0" err="1" smtClean="0"/>
              <a:t>results</a:t>
            </a:r>
            <a:r>
              <a:rPr lang="fi-FI" sz="2000" dirty="0" smtClean="0"/>
              <a:t> (</a:t>
            </a:r>
            <a:r>
              <a:rPr lang="fi-FI" sz="2000" dirty="0" err="1" smtClean="0"/>
              <a:t>more</a:t>
            </a:r>
            <a:r>
              <a:rPr lang="fi-FI" sz="2000" dirty="0" smtClean="0"/>
              <a:t> </a:t>
            </a:r>
            <a:r>
              <a:rPr lang="fi-FI" sz="2000" dirty="0" err="1" smtClean="0"/>
              <a:t>points</a:t>
            </a:r>
            <a:r>
              <a:rPr lang="fi-FI" sz="2000" dirty="0" smtClean="0"/>
              <a:t> to </a:t>
            </a:r>
            <a:r>
              <a:rPr lang="fi-FI" sz="2000" dirty="0" err="1" smtClean="0"/>
              <a:t>him/her</a:t>
            </a:r>
            <a:r>
              <a:rPr lang="fi-FI" sz="2000" dirty="0" smtClean="0"/>
              <a:t>?)</a:t>
            </a:r>
          </a:p>
          <a:p>
            <a:pPr marL="400050" lvl="1" indent="0">
              <a:buNone/>
            </a:pPr>
            <a:endParaRPr lang="fi-FI" sz="2000" dirty="0" smtClean="0"/>
          </a:p>
          <a:p>
            <a:pPr marL="571500" indent="-514350">
              <a:buFont typeface="+mj-lt"/>
              <a:buAutoNum type="arabicPeriod"/>
            </a:pPr>
            <a:r>
              <a:rPr lang="fi-FI" sz="2000" dirty="0" err="1" smtClean="0"/>
              <a:t>Let’s</a:t>
            </a:r>
            <a:r>
              <a:rPr lang="fi-FI" sz="2000" dirty="0" smtClean="0"/>
              <a:t> </a:t>
            </a:r>
            <a:r>
              <a:rPr lang="fi-FI" sz="2000" dirty="0" err="1" smtClean="0"/>
              <a:t>start</a:t>
            </a:r>
            <a:r>
              <a:rPr lang="fi-FI" sz="2000" dirty="0" smtClean="0"/>
              <a:t> </a:t>
            </a:r>
            <a:r>
              <a:rPr lang="fi-FI" sz="2000" dirty="0" err="1" smtClean="0"/>
              <a:t>next</a:t>
            </a:r>
            <a:r>
              <a:rPr lang="fi-FI" sz="2000" dirty="0" smtClean="0"/>
              <a:t> </a:t>
            </a:r>
            <a:r>
              <a:rPr lang="fi-FI" sz="2000" dirty="0" err="1" smtClean="0"/>
              <a:t>project</a:t>
            </a:r>
            <a:endParaRPr lang="fi-FI" sz="2000" dirty="0" smtClean="0"/>
          </a:p>
          <a:p>
            <a:pPr lvl="1"/>
            <a:r>
              <a:rPr lang="fi-FI" sz="2000" dirty="0" smtClean="0"/>
              <a:t>Using WRL-10534 and WRL-10532 </a:t>
            </a:r>
            <a:r>
              <a:rPr lang="fi-FI" sz="2000" dirty="0" err="1" smtClean="0"/>
              <a:t>radios</a:t>
            </a:r>
            <a:endParaRPr lang="fi-FI" sz="2000" dirty="0" smtClean="0"/>
          </a:p>
          <a:p>
            <a:pPr lvl="1"/>
            <a:r>
              <a:rPr lang="fi-FI" sz="2000" dirty="0" smtClean="0"/>
              <a:t>Target: Wireless PAN </a:t>
            </a:r>
            <a:r>
              <a:rPr lang="fi-FI" sz="2000" dirty="0" err="1" smtClean="0"/>
              <a:t>network</a:t>
            </a:r>
            <a:r>
              <a:rPr lang="fi-FI" sz="2000" dirty="0" smtClean="0"/>
              <a:t> </a:t>
            </a:r>
            <a:r>
              <a:rPr lang="fi-FI" sz="2000" dirty="0" err="1" smtClean="0"/>
              <a:t>using</a:t>
            </a:r>
            <a:r>
              <a:rPr lang="fi-FI" sz="2000" dirty="0" smtClean="0"/>
              <a:t> </a:t>
            </a:r>
            <a:r>
              <a:rPr lang="fi-FI" sz="2000" dirty="0" err="1" smtClean="0"/>
              <a:t>those</a:t>
            </a:r>
            <a:r>
              <a:rPr lang="fi-FI" sz="2000" dirty="0" smtClean="0"/>
              <a:t> </a:t>
            </a:r>
            <a:r>
              <a:rPr lang="fi-FI" sz="2000" dirty="0" err="1" smtClean="0"/>
              <a:t>radios</a:t>
            </a:r>
            <a:r>
              <a:rPr lang="fi-FI" sz="2000" dirty="0" smtClean="0"/>
              <a:t>.</a:t>
            </a:r>
          </a:p>
          <a:p>
            <a:pPr lvl="2"/>
            <a:r>
              <a:rPr lang="fi-FI" sz="2000" dirty="0" err="1" smtClean="0"/>
              <a:t>Understand</a:t>
            </a:r>
            <a:r>
              <a:rPr lang="fi-FI" sz="2000" dirty="0" smtClean="0"/>
              <a:t> </a:t>
            </a:r>
            <a:r>
              <a:rPr lang="fi-FI" sz="2000" dirty="0" err="1" smtClean="0"/>
              <a:t>WRL-radio</a:t>
            </a:r>
            <a:r>
              <a:rPr lang="fi-FI" sz="2000" dirty="0" smtClean="0"/>
              <a:t> </a:t>
            </a:r>
            <a:r>
              <a:rPr lang="fi-FI" sz="2000" dirty="0" err="1" smtClean="0"/>
              <a:t>physical</a:t>
            </a:r>
            <a:r>
              <a:rPr lang="fi-FI" sz="2000" dirty="0" smtClean="0"/>
              <a:t> </a:t>
            </a:r>
            <a:r>
              <a:rPr lang="fi-FI" sz="2000" dirty="0" err="1" smtClean="0"/>
              <a:t>layer</a:t>
            </a:r>
            <a:endParaRPr lang="fi-FI" sz="2000" dirty="0" smtClean="0"/>
          </a:p>
          <a:p>
            <a:pPr lvl="2"/>
            <a:r>
              <a:rPr lang="fi-FI" sz="2000" dirty="0" err="1" smtClean="0"/>
              <a:t>Study</a:t>
            </a:r>
            <a:r>
              <a:rPr lang="fi-FI" sz="2000" dirty="0" smtClean="0"/>
              <a:t> MAC </a:t>
            </a:r>
            <a:r>
              <a:rPr lang="fi-FI" sz="2000" dirty="0" err="1" smtClean="0"/>
              <a:t>alternatives</a:t>
            </a:r>
            <a:r>
              <a:rPr lang="fi-FI" sz="2000" dirty="0" smtClean="0"/>
              <a:t>, </a:t>
            </a:r>
            <a:r>
              <a:rPr lang="fi-FI" sz="2000" dirty="0" err="1" smtClean="0"/>
              <a:t>select</a:t>
            </a:r>
            <a:r>
              <a:rPr lang="fi-FI" sz="2000" dirty="0" smtClean="0"/>
              <a:t> </a:t>
            </a:r>
            <a:r>
              <a:rPr lang="fi-FI" sz="2000" dirty="0" err="1" smtClean="0"/>
              <a:t>most</a:t>
            </a:r>
            <a:r>
              <a:rPr lang="fi-FI" sz="2000" dirty="0" smtClean="0"/>
              <a:t> </a:t>
            </a:r>
            <a:r>
              <a:rPr lang="fi-FI" sz="2000" dirty="0" err="1" smtClean="0"/>
              <a:t>suitable</a:t>
            </a:r>
            <a:endParaRPr lang="fi-FI" sz="2000" dirty="0" smtClean="0"/>
          </a:p>
          <a:p>
            <a:pPr lvl="2"/>
            <a:r>
              <a:rPr lang="fi-FI" sz="2000" dirty="0" err="1" smtClean="0"/>
              <a:t>Implement</a:t>
            </a:r>
            <a:r>
              <a:rPr lang="fi-FI" sz="2000" dirty="0" smtClean="0"/>
              <a:t> and </a:t>
            </a:r>
            <a:r>
              <a:rPr lang="fi-FI" sz="2000" dirty="0" err="1" smtClean="0"/>
              <a:t>test</a:t>
            </a:r>
            <a:r>
              <a:rPr lang="fi-FI" sz="2000" dirty="0" smtClean="0"/>
              <a:t> </a:t>
            </a:r>
            <a:r>
              <a:rPr lang="fi-FI" sz="2000" dirty="0" err="1" smtClean="0"/>
              <a:t>your</a:t>
            </a:r>
            <a:r>
              <a:rPr lang="fi-FI" sz="2000" dirty="0" smtClean="0"/>
              <a:t> </a:t>
            </a:r>
            <a:r>
              <a:rPr lang="fi-FI" sz="2000" dirty="0" err="1" smtClean="0"/>
              <a:t>own</a:t>
            </a:r>
            <a:r>
              <a:rPr lang="fi-FI" sz="2000" dirty="0" smtClean="0"/>
              <a:t> MAC</a:t>
            </a:r>
          </a:p>
          <a:p>
            <a:pPr lvl="2"/>
            <a:endParaRPr lang="fi-FI" sz="2000" dirty="0" smtClean="0"/>
          </a:p>
          <a:p>
            <a:pPr marL="114300" indent="0">
              <a:buNone/>
            </a:pPr>
            <a:r>
              <a:rPr lang="fi-FI" sz="2000" dirty="0" err="1" smtClean="0"/>
              <a:t>Ipropoxi</a:t>
            </a:r>
            <a:r>
              <a:rPr lang="fi-FI" sz="2000" dirty="0" smtClean="0"/>
              <a:t> </a:t>
            </a:r>
            <a:r>
              <a:rPr lang="fi-FI" sz="2000" dirty="0" err="1" smtClean="0"/>
              <a:t>visitor</a:t>
            </a:r>
            <a:r>
              <a:rPr lang="fi-FI" sz="2000" dirty="0" smtClean="0"/>
              <a:t>, Janne Kallio (CEO) 18.2.2014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100485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Next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in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detail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5 </a:t>
            </a:r>
            <a:r>
              <a:rPr lang="fi-FI" dirty="0" err="1" smtClean="0"/>
              <a:t>groups</a:t>
            </a:r>
            <a:r>
              <a:rPr lang="fi-FI" dirty="0" smtClean="0"/>
              <a:t>, 4 </a:t>
            </a:r>
            <a:r>
              <a:rPr lang="fi-FI" dirty="0" err="1" smtClean="0"/>
              <a:t>persons/group</a:t>
            </a:r>
            <a:r>
              <a:rPr lang="fi-FI" dirty="0" smtClean="0"/>
              <a:t>, </a:t>
            </a:r>
          </a:p>
          <a:p>
            <a:pPr lvl="1"/>
            <a:r>
              <a:rPr lang="fi-FI" dirty="0" smtClean="0"/>
              <a:t>at </a:t>
            </a:r>
            <a:r>
              <a:rPr lang="fi-FI" dirty="0" err="1" smtClean="0"/>
              <a:t>least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SW guru in a </a:t>
            </a:r>
            <a:r>
              <a:rPr lang="fi-FI" dirty="0" err="1" smtClean="0"/>
              <a:t>group</a:t>
            </a:r>
            <a:r>
              <a:rPr lang="fi-FI" dirty="0" smtClean="0"/>
              <a:t>.</a:t>
            </a:r>
          </a:p>
          <a:p>
            <a:endParaRPr lang="fi-FI" dirty="0" smtClean="0"/>
          </a:p>
          <a:p>
            <a:r>
              <a:rPr lang="fi-FI" dirty="0" err="1" smtClean="0"/>
              <a:t>Steps</a:t>
            </a:r>
            <a:r>
              <a:rPr lang="fi-FI" dirty="0" smtClean="0"/>
              <a:t>:</a:t>
            </a:r>
          </a:p>
          <a:p>
            <a:pPr lvl="1"/>
            <a:r>
              <a:rPr lang="fi-FI" dirty="0" smtClean="0"/>
              <a:t>MAC </a:t>
            </a:r>
            <a:r>
              <a:rPr lang="fi-FI" dirty="0" err="1" smtClean="0"/>
              <a:t>selection</a:t>
            </a:r>
            <a:r>
              <a:rPr lang="fi-FI" dirty="0" smtClean="0"/>
              <a:t> </a:t>
            </a:r>
            <a:r>
              <a:rPr lang="fi-FI" dirty="0" err="1" smtClean="0"/>
              <a:t>phase</a:t>
            </a:r>
            <a:r>
              <a:rPr lang="fi-FI" dirty="0" smtClean="0"/>
              <a:t>, </a:t>
            </a:r>
            <a:r>
              <a:rPr lang="fi-FI" dirty="0" err="1" smtClean="0"/>
              <a:t>proposal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group</a:t>
            </a:r>
            <a:r>
              <a:rPr lang="fi-FI" dirty="0" smtClean="0"/>
              <a:t> and </a:t>
            </a:r>
            <a:r>
              <a:rPr lang="fi-FI" dirty="0" err="1" smtClean="0"/>
              <a:t>then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is </a:t>
            </a:r>
            <a:r>
              <a:rPr lang="fi-FI" dirty="0" err="1" smtClean="0"/>
              <a:t>selected</a:t>
            </a:r>
            <a:r>
              <a:rPr lang="fi-FI" dirty="0" smtClean="0"/>
              <a:t> for </a:t>
            </a:r>
            <a:r>
              <a:rPr lang="fi-FI" dirty="0" err="1" smtClean="0"/>
              <a:t>whole</a:t>
            </a:r>
            <a:r>
              <a:rPr lang="fi-FI" dirty="0" smtClean="0"/>
              <a:t> </a:t>
            </a:r>
            <a:r>
              <a:rPr lang="fi-FI" dirty="0" err="1" smtClean="0"/>
              <a:t>class</a:t>
            </a:r>
            <a:r>
              <a:rPr lang="fi-FI" dirty="0" smtClean="0"/>
              <a:t>.</a:t>
            </a:r>
          </a:p>
          <a:p>
            <a:pPr lvl="1"/>
            <a:r>
              <a:rPr lang="fi-FI" dirty="0" err="1" smtClean="0"/>
              <a:t>Document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</a:t>
            </a:r>
            <a:r>
              <a:rPr lang="fi-FI" dirty="0" err="1" smtClean="0"/>
              <a:t>WRL-radio</a:t>
            </a:r>
            <a:r>
              <a:rPr lang="fi-FI" dirty="0" smtClean="0"/>
              <a:t> </a:t>
            </a:r>
            <a:r>
              <a:rPr lang="fi-FI" dirty="0" err="1" smtClean="0"/>
              <a:t>physical</a:t>
            </a:r>
            <a:r>
              <a:rPr lang="fi-FI" dirty="0" smtClean="0"/>
              <a:t> </a:t>
            </a:r>
            <a:r>
              <a:rPr lang="fi-FI" dirty="0" err="1" smtClean="0"/>
              <a:t>layer</a:t>
            </a:r>
            <a:r>
              <a:rPr lang="fi-FI" dirty="0" smtClean="0"/>
              <a:t> </a:t>
            </a:r>
            <a:r>
              <a:rPr lang="fi-FI" dirty="0" err="1" smtClean="0"/>
              <a:t>operates</a:t>
            </a:r>
            <a:r>
              <a:rPr lang="fi-FI" dirty="0" smtClean="0"/>
              <a:t>, i.e. </a:t>
            </a:r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kind</a:t>
            </a:r>
            <a:r>
              <a:rPr lang="fi-FI" dirty="0" smtClean="0"/>
              <a:t> of </a:t>
            </a:r>
            <a:r>
              <a:rPr lang="fi-FI" dirty="0" err="1" smtClean="0"/>
              <a:t>limitations</a:t>
            </a:r>
            <a:r>
              <a:rPr lang="fi-FI" dirty="0" smtClean="0"/>
              <a:t> </a:t>
            </a:r>
            <a:r>
              <a:rPr lang="fi-FI" dirty="0" err="1" smtClean="0"/>
              <a:t>might</a:t>
            </a:r>
            <a:r>
              <a:rPr lang="fi-FI" dirty="0" smtClean="0"/>
              <a:t> </a:t>
            </a:r>
            <a:r>
              <a:rPr lang="fi-FI" dirty="0" err="1" smtClean="0"/>
              <a:t>come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PHY.</a:t>
            </a:r>
          </a:p>
          <a:p>
            <a:pPr lvl="1"/>
            <a:r>
              <a:rPr lang="fi-FI" dirty="0" smtClean="0"/>
              <a:t>Mac </a:t>
            </a:r>
            <a:r>
              <a:rPr lang="fi-FI" dirty="0" err="1" smtClean="0"/>
              <a:t>layer</a:t>
            </a:r>
            <a:r>
              <a:rPr lang="fi-FI" dirty="0" smtClean="0"/>
              <a:t> </a:t>
            </a:r>
            <a:r>
              <a:rPr lang="fi-FI" dirty="0" err="1" smtClean="0"/>
              <a:t>specification</a:t>
            </a:r>
            <a:r>
              <a:rPr lang="fi-FI" dirty="0" smtClean="0"/>
              <a:t> </a:t>
            </a:r>
            <a:r>
              <a:rPr lang="fi-FI" dirty="0" err="1" smtClean="0"/>
              <a:t>document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MAC </a:t>
            </a:r>
            <a:r>
              <a:rPr lang="fi-FI" dirty="0" err="1" smtClean="0"/>
              <a:t>layer</a:t>
            </a:r>
            <a:r>
              <a:rPr lang="fi-FI" dirty="0" smtClean="0"/>
              <a:t> </a:t>
            </a:r>
            <a:r>
              <a:rPr lang="fi-FI" dirty="0" err="1" smtClean="0"/>
              <a:t>test</a:t>
            </a:r>
            <a:r>
              <a:rPr lang="fi-FI" dirty="0" smtClean="0"/>
              <a:t> </a:t>
            </a:r>
            <a:r>
              <a:rPr lang="fi-FI" dirty="0" err="1" smtClean="0"/>
              <a:t>specification</a:t>
            </a:r>
            <a:endParaRPr lang="fi-FI" dirty="0" smtClean="0"/>
          </a:p>
          <a:p>
            <a:pPr lvl="1"/>
            <a:r>
              <a:rPr lang="fi-FI" dirty="0" smtClean="0"/>
              <a:t>MAC SW design and </a:t>
            </a:r>
            <a:r>
              <a:rPr lang="fi-FI" dirty="0" err="1" smtClean="0"/>
              <a:t>implementation</a:t>
            </a:r>
            <a:r>
              <a:rPr lang="fi-FI" smtClean="0"/>
              <a:t>.</a:t>
            </a:r>
            <a:endParaRPr lang="fi-FI" dirty="0" smtClean="0"/>
          </a:p>
          <a:p>
            <a:pPr marL="457200" lvl="1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7387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154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Wireless Sensor Networks</vt:lpstr>
      <vt:lpstr>Tasks on 4.2.2014</vt:lpstr>
      <vt:lpstr>Next project in more detail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</dc:title>
  <dc:creator>Jaakko</dc:creator>
  <cp:lastModifiedBy>Kari Jyrkkä</cp:lastModifiedBy>
  <cp:revision>18</cp:revision>
  <dcterms:created xsi:type="dcterms:W3CDTF">2014-01-03T14:16:01Z</dcterms:created>
  <dcterms:modified xsi:type="dcterms:W3CDTF">2014-02-03T12:26:13Z</dcterms:modified>
</cp:coreProperties>
</file>