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A45B-EC0D-4391-A39F-55336CA23D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173D-2D8D-4EA6-A0B2-A8261DB5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3173D-2D8D-4EA6-A0B2-A8261DB58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KtgC2dh4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487680"/>
            <a:ext cx="7890415" cy="16357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PNC Values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93106" y="4821524"/>
            <a:ext cx="8561746" cy="977621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5 PNC values: </a:t>
            </a:r>
            <a:r>
              <a:rPr lang="en-US" sz="2400" b="1" dirty="0" smtClean="0"/>
              <a:t>Solidarity, responsibility, trust, respect</a:t>
            </a:r>
            <a:r>
              <a:rPr lang="en-US" sz="2400" dirty="0" smtClean="0"/>
              <a:t> and a </a:t>
            </a:r>
            <a:r>
              <a:rPr lang="en-US" sz="2400" b="1" dirty="0" smtClean="0"/>
              <a:t>demanding approach </a:t>
            </a:r>
            <a:endParaRPr lang="en-US" sz="2400" b="1" dirty="0"/>
          </a:p>
        </p:txBody>
      </p:sp>
      <p:pic>
        <p:nvPicPr>
          <p:cNvPr id="1026" name="Picture 2" descr="Core value Generic Blu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29" y="2123440"/>
            <a:ext cx="3117531" cy="31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523699"/>
            <a:ext cx="7148734" cy="11730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1. </a:t>
            </a:r>
            <a:r>
              <a:rPr lang="en-US" b="1" dirty="0" smtClean="0">
                <a:solidFill>
                  <a:srgbClr val="00B0F0"/>
                </a:solidFill>
              </a:rPr>
              <a:t>Why Solidarity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49600" y="2072640"/>
            <a:ext cx="9042400" cy="298196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Video: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www.youtube.com/watch?v=1GKtgC2dh4k</a:t>
            </a:r>
            <a:endParaRPr lang="en-US" sz="2400" dirty="0" smtClean="0"/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Encourages </a:t>
            </a:r>
            <a:r>
              <a:rPr lang="en-US" sz="2400" dirty="0"/>
              <a:t>a sense of </a:t>
            </a:r>
            <a:r>
              <a:rPr lang="en-US" sz="2400" dirty="0" smtClean="0"/>
              <a:t>community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React to </a:t>
            </a:r>
            <a:r>
              <a:rPr lang="en-US" sz="2400" dirty="0" smtClean="0"/>
              <a:t>unfairness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Builds </a:t>
            </a:r>
            <a:r>
              <a:rPr lang="en-US" sz="2400" dirty="0"/>
              <a:t>trust among individuals and </a:t>
            </a:r>
            <a:r>
              <a:rPr lang="en-US" sz="2400" dirty="0" smtClean="0"/>
              <a:t>groups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Sustainable </a:t>
            </a:r>
            <a:r>
              <a:rPr lang="en-US" sz="2400" dirty="0"/>
              <a:t>development </a:t>
            </a:r>
            <a:r>
              <a:rPr lang="en-US" sz="2400" dirty="0" smtClean="0"/>
              <a:t>goals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Your family, your Group, your community and your country</a:t>
            </a:r>
          </a:p>
        </p:txBody>
      </p:sp>
      <p:pic>
        <p:nvPicPr>
          <p:cNvPr id="3074" name="Picture 2" descr="Solidarity Special Lineal col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" y="962659"/>
            <a:ext cx="2219960" cy="22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523698"/>
            <a:ext cx="6759573" cy="1521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2. </a:t>
            </a:r>
            <a:r>
              <a:rPr lang="en-US" b="1" dirty="0" smtClean="0">
                <a:solidFill>
                  <a:srgbClr val="00B0F0"/>
                </a:solidFill>
              </a:rPr>
              <a:t>Responsibility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37840" y="2044698"/>
            <a:ext cx="9052560" cy="3166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Your family, your goal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Your study, your task (assignment, homework, exam…)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Study schedule, own schedule,  school discipline, self-discipline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Your bedroom, your classroom, your bathroom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Your physical health, your mental health…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2050" name="Picture 2" descr="Responsibility - Free social media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1" y="863600"/>
            <a:ext cx="2050683" cy="20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91441"/>
            <a:ext cx="9698894" cy="17119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3. </a:t>
            </a:r>
            <a:r>
              <a:rPr lang="en-US" b="1" dirty="0" smtClean="0">
                <a:solidFill>
                  <a:srgbClr val="00B0F0"/>
                </a:solidFill>
              </a:rPr>
              <a:t>Truth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27680" y="1803401"/>
            <a:ext cx="8432800" cy="415289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Self-awareness, Self-truth, self-esteem  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of give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</a:t>
            </a:r>
            <a:r>
              <a:rPr lang="en-US" sz="2400" dirty="0" smtClean="0"/>
              <a:t>onest </a:t>
            </a:r>
            <a:r>
              <a:rPr lang="en-US" sz="2400" dirty="0"/>
              <a:t>with yourself and </a:t>
            </a:r>
            <a:r>
              <a:rPr lang="en-US" sz="2400" dirty="0" smtClean="0"/>
              <a:t>others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Transparency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Admit Mistakes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Consistency (your word &amp; action)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Active listening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Gossip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Encourage a Culture of Truth</a:t>
            </a:r>
            <a:endParaRPr lang="en-US" sz="2400" dirty="0" smtClean="0"/>
          </a:p>
        </p:txBody>
      </p:sp>
      <p:pic>
        <p:nvPicPr>
          <p:cNvPr id="3" name="Picture 2" descr="Truth Icons - Free SVG &amp; PNG Truth Images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201"/>
            <a:ext cx="231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91441"/>
            <a:ext cx="6925214" cy="1402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4. </a:t>
            </a:r>
            <a:r>
              <a:rPr lang="en-US" b="1" dirty="0" smtClean="0">
                <a:solidFill>
                  <a:srgbClr val="00B0F0"/>
                </a:solidFill>
              </a:rPr>
              <a:t>Respect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92120" y="1493520"/>
            <a:ext cx="8463280" cy="383032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Build from inside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Organization/school’s rule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Teacher, staff, senior, your generation…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Knowledge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of Respect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484630"/>
            <a:ext cx="1781175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1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91441"/>
            <a:ext cx="8886094" cy="848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5. </a:t>
            </a:r>
            <a:r>
              <a:rPr lang="en-US" b="1" dirty="0" smtClean="0">
                <a:solidFill>
                  <a:srgbClr val="00B0F0"/>
                </a:solidFill>
              </a:rPr>
              <a:t>Demanding Approach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88640" y="939801"/>
            <a:ext cx="8950960" cy="502919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 mindset of high </a:t>
            </a:r>
            <a:r>
              <a:rPr lang="en-US" sz="2400" dirty="0"/>
              <a:t>standards, expecting excellence, and </a:t>
            </a:r>
            <a:r>
              <a:rPr lang="en-US" sz="2400" dirty="0" smtClean="0"/>
              <a:t>ambitious goals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Set Clear and Challenging </a:t>
            </a:r>
            <a:r>
              <a:rPr lang="en-US" sz="2400" dirty="0" smtClean="0"/>
              <a:t>Goals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Establish High </a:t>
            </a:r>
            <a:r>
              <a:rPr lang="en-US" sz="2400" dirty="0" smtClean="0"/>
              <a:t>Standards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Prioritize Time </a:t>
            </a:r>
            <a:r>
              <a:rPr lang="en-US" sz="2400" dirty="0" smtClean="0"/>
              <a:t>Management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Continuous </a:t>
            </a:r>
            <a:r>
              <a:rPr lang="en-US" sz="2400" dirty="0" smtClean="0"/>
              <a:t>Learning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Adopt a growth </a:t>
            </a:r>
            <a:r>
              <a:rPr lang="en-US" sz="2400" dirty="0" smtClean="0"/>
              <a:t>mindset</a:t>
            </a:r>
            <a:endParaRPr lang="en-US" sz="2400" dirty="0"/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Innovate and Take </a:t>
            </a:r>
            <a:r>
              <a:rPr lang="en-US" sz="2400" dirty="0" smtClean="0"/>
              <a:t>Risks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Network and </a:t>
            </a:r>
            <a:r>
              <a:rPr lang="en-US" sz="2400" dirty="0" smtClean="0"/>
              <a:t>Collaborate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Celebrate </a:t>
            </a:r>
            <a:r>
              <a:rPr lang="en-US" sz="2400" dirty="0" smtClean="0"/>
              <a:t>Achievements</a:t>
            </a:r>
          </a:p>
          <a:p>
            <a:pPr marL="857250" lvl="0" indent="-8572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Adaptability</a:t>
            </a:r>
            <a:endParaRPr lang="en-US" sz="2400" dirty="0" smtClean="0"/>
          </a:p>
        </p:txBody>
      </p:sp>
      <p:pic>
        <p:nvPicPr>
          <p:cNvPr id="5122" name="Picture 2" descr="Demand - Free business and financ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08088"/>
            <a:ext cx="192722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mark png images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1" y="72091"/>
            <a:ext cx="6258560" cy="590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67" y="264160"/>
            <a:ext cx="8367747" cy="49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696</TotalTime>
  <Words>200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Palatino Linotype</vt:lpstr>
      <vt:lpstr>Wingdings</vt:lpstr>
      <vt:lpstr>Gallery</vt:lpstr>
      <vt:lpstr>PNC Values</vt:lpstr>
      <vt:lpstr>1. Why Solidarity</vt:lpstr>
      <vt:lpstr>2. Responsibility </vt:lpstr>
      <vt:lpstr>3. Truth</vt:lpstr>
      <vt:lpstr>4. Respect</vt:lpstr>
      <vt:lpstr>5. Demanding Approach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ការសេរកម្មវិធីជីវិត</dc:title>
  <dc:creator>Puthy KRY</dc:creator>
  <cp:lastModifiedBy>SENGHAK.CHHUN</cp:lastModifiedBy>
  <cp:revision>43</cp:revision>
  <dcterms:created xsi:type="dcterms:W3CDTF">2023-01-28T23:07:13Z</dcterms:created>
  <dcterms:modified xsi:type="dcterms:W3CDTF">2023-11-24T12:27:34Z</dcterms:modified>
</cp:coreProperties>
</file>