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8" r:id="rId5"/>
    <p:sldId id="260" r:id="rId6"/>
    <p:sldId id="267" r:id="rId7"/>
    <p:sldId id="261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E7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E26C-67C2-4F2A-AD0D-43A25D117276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5077-BF1D-4EBE-8599-786AEE1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3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BD316-3971-473B-973D-CC7545F66580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94AD-35E3-4466-BE28-33F71F724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6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885B-ABF4-4D41-9EE3-E56CBD3E4B89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86E-F321-4DB6-B24B-EAE3FF195B4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61C-49C1-4650-887A-7E5400F6FBCD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F88-0FA3-482F-B1D7-E34C31F5102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A121-9473-4A6B-B710-B3749F8CC0E6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415D-AB34-4425-ACAF-D6573F0FF71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0EB4-F80E-4100-8550-DB9D734BBCA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764731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01288" y="223594"/>
            <a:ext cx="10571998" cy="97045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GB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1290755" y="605457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84C22"/>
                </a:solidFill>
              </a:rPr>
              <a:t> / 10</a:t>
            </a:r>
            <a:endParaRPr lang="en-US" dirty="0">
              <a:solidFill>
                <a:srgbClr val="E84C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4A6-DEFE-48FD-9ABD-BE46C68968F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27D-193B-4544-847C-4B9D484EDC3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2260-E1FF-4823-B531-2D6E8793C49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18ED-6179-4E1C-AF18-D63C0F0D7E32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EFFA-6F1D-4C3D-A3F9-65CD15294331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29E-79CC-4017-969E-5619E5C1F0E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C2F606-D503-43E7-9ADD-B05EE5C2B95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0EB9B6-F566-4FA3-BDF1-58BD99A293B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Parametrització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motor Jet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Eva María Urbano González, Pol Fontanes Molina i Boyan </a:t>
            </a:r>
            <a:r>
              <a:rPr lang="es-ES" dirty="0" err="1" smtClean="0"/>
              <a:t>Naydenov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Valoració</a:t>
            </a:r>
            <a:r>
              <a:rPr lang="es-ES" dirty="0" smtClean="0"/>
              <a:t> personal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6" name="Picture 2" descr="Resultado de imagen de conclu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2" y="946022"/>
            <a:ext cx="5018468" cy="421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801288" y="1871996"/>
                <a:ext cx="10554574" cy="3636511"/>
              </a:xfrm>
            </p:spPr>
            <p:txBody>
              <a:bodyPr anchor="t"/>
              <a:lstStyle/>
              <a:p>
                <a:r>
                  <a:rPr lang="es-ES" dirty="0" smtClean="0"/>
                  <a:t>Objectiu: </a:t>
                </a:r>
                <a:r>
                  <a:rPr lang="es-ES" dirty="0" err="1" smtClean="0"/>
                  <a:t>Disseny</a:t>
                </a:r>
                <a:r>
                  <a:rPr lang="es-ES" dirty="0" smtClean="0"/>
                  <a:t> de la </a:t>
                </a:r>
                <a:r>
                  <a:rPr lang="es-ES" dirty="0" err="1" smtClean="0"/>
                  <a:t>motorització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d’una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aeronau</a:t>
                </a:r>
                <a:endParaRPr lang="es-ES" dirty="0" smtClean="0"/>
              </a:p>
              <a:p>
                <a:r>
                  <a:rPr lang="es-ES" dirty="0" err="1" smtClean="0"/>
                  <a:t>Requisits</a:t>
                </a:r>
                <a:r>
                  <a:rPr lang="es-E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=25000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9500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88" y="1871996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1288" y="32630"/>
            <a:ext cx="10571998" cy="970450"/>
          </a:xfrm>
        </p:spPr>
        <p:txBody>
          <a:bodyPr/>
          <a:lstStyle/>
          <a:p>
            <a:r>
              <a:rPr lang="es-ES" dirty="0" err="1" smtClean="0"/>
              <a:t>Introducció</a:t>
            </a:r>
            <a:r>
              <a:rPr lang="es-ES" dirty="0" smtClean="0"/>
              <a:t> i </a:t>
            </a:r>
            <a:r>
              <a:rPr lang="es-ES" dirty="0" err="1" smtClean="0"/>
              <a:t>descripció</a:t>
            </a:r>
            <a:r>
              <a:rPr lang="es-ES" dirty="0" smtClean="0"/>
              <a:t> del motor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42" y="3322749"/>
            <a:ext cx="6201813" cy="28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6" y="2166517"/>
            <a:ext cx="5178676" cy="3832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79" y="2093058"/>
            <a:ext cx="5364233" cy="3979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6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94241" y="5928766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 / 10</a:t>
            </a:r>
            <a:endParaRPr lang="en-US" dirty="0"/>
          </a:p>
        </p:txBody>
      </p:sp>
      <p:pic>
        <p:nvPicPr>
          <p:cNvPr id="3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72" y="145631"/>
            <a:ext cx="3142445" cy="65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801288" y="1874557"/>
                <a:ext cx="10554574" cy="3636511"/>
              </a:xfrm>
            </p:spPr>
            <p:txBody>
              <a:bodyPr/>
              <a:lstStyle/>
              <a:p>
                <a:r>
                  <a:rPr lang="es-ES" dirty="0" smtClean="0"/>
                  <a:t>Resultados para el motor real: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 smtClean="0"/>
                  <a:t>’s i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s-ES" dirty="0" smtClean="0"/>
                  <a:t>’s, Mach de salida del primario i del secundario. Fuerza adimensional, flujos </a:t>
                </a:r>
                <a:r>
                  <a:rPr lang="es-ES" dirty="0" err="1" smtClean="0"/>
                  <a:t>masicos</a:t>
                </a:r>
                <a:r>
                  <a:rPr lang="es-ES" dirty="0" smtClean="0"/>
                  <a:t>. Comentar que se ha considerado la dependencia de </a:t>
                </a:r>
                <a:r>
                  <a:rPr lang="es-ES" dirty="0" err="1" smtClean="0"/>
                  <a:t>Cp</a:t>
                </a:r>
                <a:r>
                  <a:rPr lang="es-ES" dirty="0" smtClean="0"/>
                  <a:t> con la temperatura y no se han hecho simplificaciones.</a:t>
                </a:r>
                <a:endParaRPr lang="en-GB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288" y="1874557"/>
                <a:ext cx="10554574" cy="36365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</a:t>
            </a:r>
            <a:r>
              <a:rPr lang="es-ES" dirty="0" err="1" smtClean="0"/>
              <a:t>paramètric</a:t>
            </a:r>
            <a:r>
              <a:rPr lang="es-ES" dirty="0" smtClean="0"/>
              <a:t> del motor real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Suposiciones hechas, resultados ( da </a:t>
            </a:r>
            <a:r>
              <a:rPr lang="es-ES" dirty="0" err="1" smtClean="0"/>
              <a:t>mixer</a:t>
            </a:r>
            <a:r>
              <a:rPr lang="es-ES" dirty="0" smtClean="0"/>
              <a:t> ahogado, mach de salida, fuerza adimensional), sale a cuenta o no sale a cuenta (NO sale a cuenta).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Mixer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4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58119" y="1385160"/>
            <a:ext cx="10554574" cy="1348227"/>
          </a:xfrm>
        </p:spPr>
        <p:txBody>
          <a:bodyPr/>
          <a:lstStyle/>
          <a:p>
            <a:r>
              <a:rPr lang="es-ES" dirty="0" smtClean="0"/>
              <a:t>Dos </a:t>
            </a:r>
            <a:r>
              <a:rPr lang="es-ES" dirty="0" smtClean="0"/>
              <a:t>casos:</a:t>
            </a:r>
          </a:p>
          <a:p>
            <a:pPr lvl="1"/>
            <a:r>
              <a:rPr lang="es-ES" dirty="0" smtClean="0"/>
              <a:t>Turbina </a:t>
            </a:r>
            <a:r>
              <a:rPr lang="es-ES" dirty="0" err="1" smtClean="0"/>
              <a:t>optimitzada</a:t>
            </a:r>
            <a:r>
              <a:rPr lang="es-ES" dirty="0" smtClean="0"/>
              <a:t> per </a:t>
            </a:r>
            <a:r>
              <a:rPr lang="es-ES" dirty="0" err="1" smtClean="0"/>
              <a:t>maximitzar</a:t>
            </a:r>
            <a:r>
              <a:rPr lang="es-ES" dirty="0" smtClean="0"/>
              <a:t> </a:t>
            </a:r>
            <a:r>
              <a:rPr lang="ca-ES" dirty="0" smtClean="0"/>
              <a:t>potència</a:t>
            </a:r>
            <a:r>
              <a:rPr lang="es-ES" dirty="0" smtClean="0"/>
              <a:t> de </a:t>
            </a:r>
            <a:r>
              <a:rPr lang="es-ES" dirty="0" err="1" smtClean="0"/>
              <a:t>l’hélix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Turbina no varia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Propeller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19" y="2924503"/>
            <a:ext cx="2743438" cy="2331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02" y="2921371"/>
            <a:ext cx="2743438" cy="233192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405673" y="5327282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Mateixa</a:t>
            </a:r>
            <a:r>
              <a:rPr lang="es-ES" dirty="0" smtClean="0"/>
              <a:t> turbina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85" y="2924503"/>
            <a:ext cx="2972058" cy="2339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7891935" y="5362740"/>
                <a:ext cx="1971758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GB" dirty="0"/>
                        <m:t>=5060 </m:t>
                      </m:r>
                      <m:r>
                        <m:rPr>
                          <m:nor/>
                        </m:rPr>
                        <a:rPr lang="en-GB" dirty="0"/>
                        <m:t>rpm</m:t>
                      </m:r>
                    </m:oMath>
                  </m:oMathPara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/>
                  <a:t> 688.98m/s</a:t>
                </a:r>
                <a:endParaRPr lang="en-GB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935" y="5362740"/>
                <a:ext cx="1971758" cy="667747"/>
              </a:xfrm>
              <a:prstGeom prst="rect">
                <a:avLst/>
              </a:prstGeom>
              <a:blipFill rotWithShape="0">
                <a:blip r:embed="rId5"/>
                <a:stretch>
                  <a:fillRect r="-2477" b="-10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8"/>
          <p:cNvSpPr/>
          <p:nvPr/>
        </p:nvSpPr>
        <p:spPr>
          <a:xfrm>
            <a:off x="1324970" y="5327282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Optimització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>
              <a:xfrm>
                <a:off x="638409" y="1341962"/>
                <a:ext cx="10554574" cy="1548524"/>
              </a:xfrm>
            </p:spPr>
            <p:txBody>
              <a:bodyPr/>
              <a:lstStyle/>
              <a:p>
                <a:r>
                  <a:rPr lang="ca-ES" dirty="0" smtClean="0"/>
                  <a:t>Cambra de combustió al flux primari després de la turbina de alta pressió</a:t>
                </a:r>
              </a:p>
              <a:p>
                <a:pPr marL="0" indent="0">
                  <a:buNone/>
                </a:pPr>
                <a:endParaRPr lang="ca-E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ca-ES" dirty="0" smtClean="0">
                    <a:effectLst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dirty="0" smtClean="0">
                            <a:effectLst/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s-ES" b="0" i="1" dirty="0" smtClean="0">
                        <a:effectLst/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s-ES" b="0" i="1" dirty="0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ca-ES" dirty="0">
                  <a:effectLst/>
                </a:endParaRPr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09" y="1341962"/>
                <a:ext cx="10554574" cy="154852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Estudi implementació Afterburner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2" y="3089888"/>
            <a:ext cx="516680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23260" y="2106378"/>
            <a:ext cx="5818453" cy="3636511"/>
          </a:xfrm>
        </p:spPr>
        <p:txBody>
          <a:bodyPr anchor="t"/>
          <a:lstStyle/>
          <a:p>
            <a:r>
              <a:rPr lang="es-ES" dirty="0" err="1" smtClean="0"/>
              <a:t>Mixer</a:t>
            </a:r>
            <a:r>
              <a:rPr lang="es-ES" dirty="0" smtClean="0"/>
              <a:t>: </a:t>
            </a:r>
            <a:r>
              <a:rPr lang="es-ES" dirty="0" err="1" smtClean="0"/>
              <a:t>Força</a:t>
            </a:r>
            <a:r>
              <a:rPr lang="es-ES" dirty="0" smtClean="0"/>
              <a:t> adimensional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petita</a:t>
            </a:r>
            <a:r>
              <a:rPr lang="es-ES" dirty="0" smtClean="0"/>
              <a:t>. Motor </a:t>
            </a:r>
            <a:r>
              <a:rPr lang="es-ES" dirty="0" err="1" smtClean="0"/>
              <a:t>més</a:t>
            </a:r>
            <a:r>
              <a:rPr lang="es-ES" dirty="0" smtClean="0"/>
              <a:t> gran. </a:t>
            </a:r>
          </a:p>
          <a:p>
            <a:r>
              <a:rPr lang="es-ES" dirty="0" err="1" smtClean="0"/>
              <a:t>Propeller</a:t>
            </a:r>
            <a:r>
              <a:rPr lang="es-ES" dirty="0"/>
              <a:t> </a:t>
            </a:r>
            <a:r>
              <a:rPr lang="es-ES" dirty="0" smtClean="0"/>
              <a:t>No proporciona la </a:t>
            </a:r>
            <a:r>
              <a:rPr lang="es-ES" dirty="0" err="1" smtClean="0"/>
              <a:t>majoria</a:t>
            </a:r>
            <a:r>
              <a:rPr lang="es-ES" dirty="0" smtClean="0"/>
              <a:t> de </a:t>
            </a:r>
            <a:r>
              <a:rPr lang="es-ES" dirty="0" err="1" smtClean="0"/>
              <a:t>l’empenta</a:t>
            </a:r>
            <a:r>
              <a:rPr lang="es-ES" dirty="0" smtClean="0"/>
              <a:t> i </a:t>
            </a:r>
            <a:r>
              <a:rPr lang="es-ES" dirty="0" err="1" smtClean="0"/>
              <a:t>podria</a:t>
            </a:r>
            <a:r>
              <a:rPr lang="es-ES" dirty="0" smtClean="0"/>
              <a:t> </a:t>
            </a:r>
            <a:r>
              <a:rPr lang="es-ES" dirty="0" err="1" smtClean="0"/>
              <a:t>tenir</a:t>
            </a:r>
            <a:r>
              <a:rPr lang="es-ES" dirty="0" smtClean="0"/>
              <a:t> problemas de flux </a:t>
            </a:r>
            <a:r>
              <a:rPr lang="es-ES" dirty="0" err="1" smtClean="0"/>
              <a:t>supersònic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Afterburner</a:t>
            </a:r>
            <a:r>
              <a:rPr lang="es-ES" dirty="0" smtClean="0"/>
              <a:t>: </a:t>
            </a:r>
            <a:r>
              <a:rPr lang="es-ES" dirty="0" err="1" smtClean="0"/>
              <a:t>Força</a:t>
            </a:r>
            <a:r>
              <a:rPr lang="es-ES" dirty="0" smtClean="0"/>
              <a:t> adimensional </a:t>
            </a:r>
            <a:r>
              <a:rPr lang="es-ES" dirty="0" err="1" smtClean="0"/>
              <a:t>més</a:t>
            </a:r>
            <a:r>
              <a:rPr lang="es-ES" dirty="0" smtClean="0"/>
              <a:t> gran. Motor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petit</a:t>
            </a:r>
            <a:r>
              <a:rPr lang="es-ES" dirty="0" smtClean="0"/>
              <a:t> </a:t>
            </a:r>
            <a:r>
              <a:rPr lang="es-ES" dirty="0" err="1" smtClean="0"/>
              <a:t>però</a:t>
            </a:r>
            <a:r>
              <a:rPr lang="es-ES" dirty="0" smtClean="0"/>
              <a:t> </a:t>
            </a:r>
            <a:r>
              <a:rPr lang="es-ES" dirty="0" err="1" smtClean="0"/>
              <a:t>més</a:t>
            </a:r>
            <a:r>
              <a:rPr lang="es-ES" dirty="0" smtClean="0"/>
              <a:t>  </a:t>
            </a:r>
            <a:r>
              <a:rPr lang="es-ES" dirty="0" err="1" smtClean="0"/>
              <a:t>llarg</a:t>
            </a:r>
            <a:r>
              <a:rPr lang="es-ES" dirty="0" smtClean="0"/>
              <a:t> i </a:t>
            </a:r>
            <a:r>
              <a:rPr lang="es-ES" dirty="0" err="1" smtClean="0"/>
              <a:t>més</a:t>
            </a:r>
            <a:r>
              <a:rPr lang="es-ES" dirty="0" smtClean="0"/>
              <a:t> </a:t>
            </a:r>
            <a:r>
              <a:rPr lang="es-ES" dirty="0" err="1" smtClean="0"/>
              <a:t>consum</a:t>
            </a:r>
            <a:r>
              <a:rPr lang="es-ES" dirty="0" smtClean="0"/>
              <a:t>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final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56" y="1878566"/>
            <a:ext cx="2581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231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2</vt:lpstr>
      <vt:lpstr>Citable</vt:lpstr>
      <vt:lpstr>Parametrització d’un motor Jet</vt:lpstr>
      <vt:lpstr>Introducció i descripció del motor</vt:lpstr>
      <vt:lpstr>Elecció paràmetres per un motor òptim</vt:lpstr>
      <vt:lpstr>PowerPoint Presentation</vt:lpstr>
      <vt:lpstr>Càlcul paramètric del motor real</vt:lpstr>
      <vt:lpstr>Estudi implementació Mixer</vt:lpstr>
      <vt:lpstr>Estudi implementació Propeller</vt:lpstr>
      <vt:lpstr>Estudi implementació Afterburner</vt:lpstr>
      <vt:lpstr>Motor final</vt:lpstr>
      <vt:lpstr>Conclusions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Fontanes</dc:creator>
  <cp:lastModifiedBy>Eva María</cp:lastModifiedBy>
  <cp:revision>23</cp:revision>
  <dcterms:created xsi:type="dcterms:W3CDTF">2018-05-24T10:24:23Z</dcterms:created>
  <dcterms:modified xsi:type="dcterms:W3CDTF">2018-05-25T09:44:42Z</dcterms:modified>
</cp:coreProperties>
</file>