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6" r:id="rId5"/>
    <p:sldId id="260" r:id="rId6"/>
    <p:sldId id="267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E7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EE26C-67C2-4F2A-AD0D-43A25D117276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95077-BF1D-4EBE-8599-786AEE127F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832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BD316-3971-473B-973D-CC7545F66580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94AD-35E3-4466-BE28-33F71F724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6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885B-ABF4-4D41-9EE3-E56CBD3E4B89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886E-F321-4DB6-B24B-EAE3FF195B4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61C-49C1-4650-887A-7E5400F6FBCD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EF88-0FA3-482F-B1D7-E34C31F5102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A121-9473-4A6B-B710-B3749F8CC0E6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415D-AB34-4425-ACAF-D6573F0FF714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0EB4-F80E-4100-8550-DB9D734BBCA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764731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10" name="Rectángulo 9"/>
          <p:cNvSpPr/>
          <p:nvPr userDrawn="1"/>
        </p:nvSpPr>
        <p:spPr>
          <a:xfrm>
            <a:off x="11290755" y="605457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E84C22"/>
                </a:solidFill>
              </a:rPr>
              <a:t> / 10</a:t>
            </a:r>
            <a:endParaRPr lang="en-US" dirty="0">
              <a:solidFill>
                <a:srgbClr val="E84C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A4A6-DEFE-48FD-9ABD-BE46C68968F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27D-193B-4544-847C-4B9D484EDC35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12260-E1FF-4823-B531-2D6E8793C49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18ED-6179-4E1C-AF18-D63C0F0D7E32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EFFA-6F1D-4C3D-A3F9-65CD15294331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29E-79CC-4017-969E-5619E5C1F0EF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8C2F606-D503-43E7-9ADD-B05EE5C2B95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0EB9B6-F566-4FA3-BDF1-58BD99A293BC}" type="datetime1">
              <a:rPr lang="en-US" smtClean="0"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Parametrització</a:t>
            </a:r>
            <a:r>
              <a:rPr lang="es-ES" dirty="0" smtClean="0"/>
              <a:t> </a:t>
            </a:r>
            <a:r>
              <a:rPr lang="es-ES" dirty="0" err="1" smtClean="0"/>
              <a:t>d’un</a:t>
            </a:r>
            <a:r>
              <a:rPr lang="es-ES" dirty="0" smtClean="0"/>
              <a:t> motor Jet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Eva María Urbano González, Pol Fontanes Molina y Boyan </a:t>
            </a:r>
            <a:r>
              <a:rPr lang="es-ES" dirty="0" err="1" smtClean="0"/>
              <a:t>Naydenov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1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VAYA </a:t>
            </a:r>
            <a:r>
              <a:rPr lang="es-ES" dirty="0" err="1" smtClean="0"/>
              <a:t>VAYA</a:t>
            </a:r>
            <a:r>
              <a:rPr lang="es-ES" smtClean="0"/>
              <a:t> </a:t>
            </a:r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6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s-ES" dirty="0" smtClean="0"/>
                  <a:t>Objectiu: </a:t>
                </a:r>
                <a:r>
                  <a:rPr lang="es-ES" dirty="0" err="1" smtClean="0"/>
                  <a:t>Disseny</a:t>
                </a:r>
                <a:r>
                  <a:rPr lang="es-ES" dirty="0" smtClean="0"/>
                  <a:t> de la </a:t>
                </a:r>
                <a:r>
                  <a:rPr lang="es-ES" dirty="0" err="1" smtClean="0"/>
                  <a:t>motorització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d’una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aeronau</a:t>
                </a:r>
                <a:endParaRPr lang="es-ES" dirty="0" smtClean="0"/>
              </a:p>
              <a:p>
                <a:r>
                  <a:rPr lang="es-ES" dirty="0" err="1" smtClean="0"/>
                  <a:t>Requisits</a:t>
                </a:r>
                <a:r>
                  <a:rPr lang="es-E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=25000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9500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Introducció</a:t>
            </a:r>
            <a:r>
              <a:rPr lang="es-ES" dirty="0" smtClean="0"/>
              <a:t> i </a:t>
            </a:r>
            <a:r>
              <a:rPr lang="es-ES" dirty="0" err="1" smtClean="0"/>
              <a:t>descripció</a:t>
            </a:r>
            <a:r>
              <a:rPr lang="es-ES" dirty="0" smtClean="0"/>
              <a:t> del motor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1" y="3690252"/>
            <a:ext cx="5629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5" y="2736387"/>
            <a:ext cx="5178676" cy="38320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10" y="2093058"/>
            <a:ext cx="5364233" cy="39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Elecció</a:t>
            </a:r>
            <a:r>
              <a:rPr lang="es-ES" dirty="0" smtClean="0"/>
              <a:t> </a:t>
            </a:r>
            <a:r>
              <a:rPr lang="es-ES" dirty="0" err="1" smtClean="0"/>
              <a:t>paràmetres</a:t>
            </a:r>
            <a:r>
              <a:rPr lang="es-ES" dirty="0" smtClean="0"/>
              <a:t> per un motor </a:t>
            </a:r>
            <a:r>
              <a:rPr lang="es-ES" dirty="0" err="1" smtClean="0"/>
              <a:t>òptim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Diagrama </a:t>
            </a:r>
            <a:r>
              <a:rPr lang="es-ES" dirty="0" err="1" smtClean="0"/>
              <a:t>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0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Resultados para el </a:t>
            </a:r>
            <a:r>
              <a:rPr lang="es-ES" dirty="0" err="1" smtClean="0"/>
              <a:t>motro</a:t>
            </a:r>
            <a:r>
              <a:rPr lang="es-ES" dirty="0" smtClean="0"/>
              <a:t> real: Pis i Taus, Mach de salida del primario i del secundario. Fuerza adimensional, flujos </a:t>
            </a:r>
            <a:r>
              <a:rPr lang="es-ES" dirty="0" err="1" smtClean="0"/>
              <a:t>masicos</a:t>
            </a:r>
            <a:r>
              <a:rPr lang="es-ES" dirty="0" smtClean="0"/>
              <a:t>. Comentar que se ha considerado la dependencia de </a:t>
            </a:r>
            <a:r>
              <a:rPr lang="es-ES" dirty="0" err="1" smtClean="0"/>
              <a:t>Cp</a:t>
            </a:r>
            <a:r>
              <a:rPr lang="es-ES" dirty="0" smtClean="0"/>
              <a:t> con la temperatura y no se han hecho simplificaciones.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Càlcul</a:t>
            </a:r>
            <a:r>
              <a:rPr lang="es-ES" dirty="0" smtClean="0"/>
              <a:t> </a:t>
            </a:r>
            <a:r>
              <a:rPr lang="es-ES" dirty="0" err="1" smtClean="0"/>
              <a:t>paramètric</a:t>
            </a:r>
            <a:r>
              <a:rPr lang="es-ES" dirty="0" smtClean="0"/>
              <a:t> del motor real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Suposiciones hechas, resultados ( da </a:t>
            </a:r>
            <a:r>
              <a:rPr lang="es-ES" dirty="0" err="1" smtClean="0"/>
              <a:t>mixer</a:t>
            </a:r>
            <a:r>
              <a:rPr lang="es-ES" dirty="0" smtClean="0"/>
              <a:t> ahogado, mach de salida, fuerza adimensional), sale a cuenta o no sale a cuenta (NO sale a cuenta).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Mixer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4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Dos casos: con turbina igual o optimizando la salida de la turbina. Resultado de cada uno de los casos y razonamiento. Selección del </a:t>
            </a:r>
            <a:r>
              <a:rPr lang="es-ES" dirty="0" err="1" smtClean="0"/>
              <a:t>propeller</a:t>
            </a:r>
            <a:r>
              <a:rPr lang="es-ES" dirty="0" smtClean="0"/>
              <a:t>. </a:t>
            </a:r>
            <a:endParaRPr lang="en-GB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Estudi</a:t>
            </a:r>
            <a:r>
              <a:rPr lang="es-ES" dirty="0" smtClean="0"/>
              <a:t> </a:t>
            </a:r>
            <a:r>
              <a:rPr lang="es-ES" dirty="0" err="1" smtClean="0"/>
              <a:t>implementació</a:t>
            </a:r>
            <a:r>
              <a:rPr lang="es-ES" dirty="0" smtClean="0"/>
              <a:t> </a:t>
            </a:r>
            <a:r>
              <a:rPr lang="es-ES" dirty="0" err="1" smtClean="0"/>
              <a:t>Propeller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ca-ES" dirty="0" smtClean="0"/>
              <a:t>Suposiciones realizadas para calcular el afterburner. No es mas que otra camara de combustión. Resultados obtenidos. Decision de ponerlo o no ponerlo. 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Estudi implementació Afterburner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151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Motor final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33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536</TotalTime>
  <Words>210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Cambria Math</vt:lpstr>
      <vt:lpstr>Century Gothic</vt:lpstr>
      <vt:lpstr>Wingdings 2</vt:lpstr>
      <vt:lpstr>Citable</vt:lpstr>
      <vt:lpstr>Parametrització d’un motor Jet</vt:lpstr>
      <vt:lpstr>Introducció i descripció del motor</vt:lpstr>
      <vt:lpstr>Elecció paràmetres per un motor òptim</vt:lpstr>
      <vt:lpstr>Elecció paràmetres per un motor òptim</vt:lpstr>
      <vt:lpstr>Càlcul paramètric del motor real</vt:lpstr>
      <vt:lpstr>Estudi implementació Mixer</vt:lpstr>
      <vt:lpstr>Estudi implementació Propeller</vt:lpstr>
      <vt:lpstr>Estudi implementació Afterburner</vt:lpstr>
      <vt:lpstr>Motor final</vt:lpstr>
      <vt:lpstr>Conclusions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 Fontanes</dc:creator>
  <cp:lastModifiedBy>Eva María</cp:lastModifiedBy>
  <cp:revision>14</cp:revision>
  <dcterms:created xsi:type="dcterms:W3CDTF">2018-05-24T10:24:23Z</dcterms:created>
  <dcterms:modified xsi:type="dcterms:W3CDTF">2018-05-25T00:01:25Z</dcterms:modified>
</cp:coreProperties>
</file>