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E7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E26C-67C2-4F2A-AD0D-43A25D117276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5077-BF1D-4EBE-8599-786AEE127F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3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BD316-3971-473B-973D-CC7545F66580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94AD-35E3-4466-BE28-33F71F72417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6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885B-ABF4-4D41-9EE3-E56CBD3E4B89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86E-F321-4DB6-B24B-EAE3FF195B44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61C-49C1-4650-887A-7E5400F6FBCD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F88-0FA3-482F-B1D7-E34C31F51025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A121-9473-4A6B-B710-B3749F8CC0E6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415D-AB34-4425-ACAF-D6573F0FF714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0EB4-F80E-4100-8550-DB9D734BBCAC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764731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10" name="Rectángulo 9"/>
          <p:cNvSpPr/>
          <p:nvPr userDrawn="1"/>
        </p:nvSpPr>
        <p:spPr>
          <a:xfrm>
            <a:off x="11290755" y="605457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84C22"/>
                </a:solidFill>
              </a:rPr>
              <a:t> / 10</a:t>
            </a:r>
            <a:endParaRPr lang="en-US" dirty="0">
              <a:solidFill>
                <a:srgbClr val="E84C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4A6-DEFE-48FD-9ABD-BE46C68968F5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27D-193B-4544-847C-4B9D484EDC35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2260-E1FF-4823-B531-2D6E8793C49F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18ED-6179-4E1C-AF18-D63C0F0D7E32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EFFA-6F1D-4C3D-A3F9-65CD15294331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29E-79CC-4017-969E-5619E5C1F0EF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C2F606-D503-43E7-9ADD-B05EE5C2B95C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0EB9B6-F566-4FA3-BDF1-58BD99A293BC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Parametrització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motor Jet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Eva María Urbano González, Pol Fontanes Molina y Boyan </a:t>
            </a:r>
            <a:r>
              <a:rPr lang="es-ES" dirty="0" err="1" smtClean="0"/>
              <a:t>Naydenov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Introducció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5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</a:t>
            </a:r>
            <a:r>
              <a:rPr lang="es-ES" dirty="0" err="1" smtClean="0"/>
              <a:t>paramètric</a:t>
            </a:r>
            <a:r>
              <a:rPr lang="es-ES" dirty="0" smtClean="0"/>
              <a:t> del motor real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i </a:t>
            </a:r>
            <a:r>
              <a:rPr lang="es-ES" dirty="0" err="1" smtClean="0"/>
              <a:t>elecció</a:t>
            </a:r>
            <a:r>
              <a:rPr lang="es-ES" dirty="0" smtClean="0"/>
              <a:t> de </a:t>
            </a:r>
            <a:r>
              <a:rPr lang="es-ES" dirty="0" err="1" smtClean="0"/>
              <a:t>l’hèlix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Càlcul i elecció de postcombustor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151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de </a:t>
            </a:r>
            <a:r>
              <a:rPr lang="es-ES" dirty="0" err="1" smtClean="0"/>
              <a:t>consum</a:t>
            </a:r>
            <a:r>
              <a:rPr lang="es-ES" dirty="0" smtClean="0"/>
              <a:t> </a:t>
            </a:r>
            <a:r>
              <a:rPr lang="es-ES" dirty="0" err="1" smtClean="0"/>
              <a:t>d’aire</a:t>
            </a:r>
            <a:r>
              <a:rPr lang="es-ES" dirty="0" smtClean="0"/>
              <a:t> i fuel en </a:t>
            </a:r>
            <a:r>
              <a:rPr lang="es-ES" dirty="0" err="1" smtClean="0"/>
              <a:t>vol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3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de </a:t>
            </a:r>
            <a:r>
              <a:rPr lang="es-ES" dirty="0" err="1" smtClean="0"/>
              <a:t>dimensionat</a:t>
            </a:r>
            <a:r>
              <a:rPr lang="es-ES" dirty="0" smtClean="0"/>
              <a:t> </a:t>
            </a:r>
            <a:r>
              <a:rPr lang="es-ES" dirty="0" err="1" smtClean="0"/>
              <a:t>d’àrees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0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6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518</TotalTime>
  <Words>58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Citable</vt:lpstr>
      <vt:lpstr>Parametrització d’un motor Jet</vt:lpstr>
      <vt:lpstr>Introducció</vt:lpstr>
      <vt:lpstr>Elecció paràmetres per un motor òptim</vt:lpstr>
      <vt:lpstr>Càlcul paramètric del motor real</vt:lpstr>
      <vt:lpstr>Càlcul i elecció de l’hèlix</vt:lpstr>
      <vt:lpstr>Càlcul i elecció de postcombustor</vt:lpstr>
      <vt:lpstr>Càlcul de consum d’aire i fuel en vol</vt:lpstr>
      <vt:lpstr>Càlcul de dimensionat d’àrees</vt:lpstr>
      <vt:lpstr>Conclusions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Fontanes</dc:creator>
  <cp:lastModifiedBy>Pol Fontanes</cp:lastModifiedBy>
  <cp:revision>11</cp:revision>
  <dcterms:created xsi:type="dcterms:W3CDTF">2018-05-24T10:24:23Z</dcterms:created>
  <dcterms:modified xsi:type="dcterms:W3CDTF">2018-05-24T19:03:15Z</dcterms:modified>
</cp:coreProperties>
</file>