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9" r:id="rId4"/>
    <p:sldId id="268" r:id="rId5"/>
    <p:sldId id="260" r:id="rId6"/>
    <p:sldId id="267" r:id="rId7"/>
    <p:sldId id="261" r:id="rId8"/>
    <p:sldId id="262" r:id="rId9"/>
    <p:sldId id="263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C22"/>
    <a:srgbClr val="E75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EE26C-67C2-4F2A-AD0D-43A25D117276}" type="datetimeFigureOut">
              <a:rPr lang="en-GB" smtClean="0"/>
              <a:t>25/05/2018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95077-BF1D-4EBE-8599-786AEE127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832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BD316-3971-473B-973D-CC7545F66580}" type="datetimeFigureOut">
              <a:rPr lang="en-GB" smtClean="0"/>
              <a:t>25/05/2018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494AD-35E3-4466-BE28-33F71F7241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36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885B-ABF4-4D41-9EE3-E56CBD3E4B89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886E-F321-4DB6-B24B-EAE3FF195B44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061C-49C1-4650-887A-7E5400F6FBCD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EF88-0FA3-482F-B1D7-E34C31F51025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A121-9473-4A6B-B710-B3749F8CC0E6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415D-AB34-4425-ACAF-D6573F0FF714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41763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0EB4-F80E-4100-8550-DB9D734BBCAC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764731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01288" y="223594"/>
            <a:ext cx="10571998" cy="97045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n-GB" dirty="0"/>
          </a:p>
        </p:txBody>
      </p:sp>
      <p:sp>
        <p:nvSpPr>
          <p:cNvPr id="10" name="Rectángulo 9"/>
          <p:cNvSpPr/>
          <p:nvPr userDrawn="1"/>
        </p:nvSpPr>
        <p:spPr>
          <a:xfrm>
            <a:off x="11290755" y="6054573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E84C22"/>
                </a:solidFill>
              </a:rPr>
              <a:t> / 10</a:t>
            </a:r>
            <a:endParaRPr lang="en-US" dirty="0">
              <a:solidFill>
                <a:srgbClr val="E84C2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A4A6-DEFE-48FD-9ABD-BE46C68968F5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B27D-193B-4544-847C-4B9D484EDC35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12260-E1FF-4823-B531-2D6E8793C49F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18ED-6179-4E1C-AF18-D63C0F0D7E32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EFFA-6F1D-4C3D-A3F9-65CD15294331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F29E-79CC-4017-969E-5619E5C1F0EF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8C2F606-D503-43E7-9ADD-B05EE5C2B95C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D0EB9B6-F566-4FA3-BDF1-58BD99A293BC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Parametrització</a:t>
            </a:r>
            <a:r>
              <a:rPr lang="es-ES" dirty="0" smtClean="0"/>
              <a:t> </a:t>
            </a:r>
            <a:r>
              <a:rPr lang="es-ES" dirty="0" err="1" smtClean="0"/>
              <a:t>d’un</a:t>
            </a:r>
            <a:r>
              <a:rPr lang="es-ES" dirty="0" smtClean="0"/>
              <a:t> motor Jet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Eva María Urbano González, Pol Fontanes Molina </a:t>
            </a:r>
            <a:r>
              <a:rPr lang="es-ES" dirty="0" smtClean="0"/>
              <a:t>i </a:t>
            </a:r>
            <a:r>
              <a:rPr lang="es-ES" dirty="0" smtClean="0"/>
              <a:t>Boyan </a:t>
            </a:r>
            <a:r>
              <a:rPr lang="es-ES" dirty="0" err="1" smtClean="0"/>
              <a:t>Naydenov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15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Conclusions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Valoració</a:t>
            </a:r>
            <a:r>
              <a:rPr lang="es-ES" dirty="0" smtClean="0"/>
              <a:t> personal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r>
              <a:rPr lang="en-US" dirty="0" smtClean="0"/>
              <a:t> / 10</a:t>
            </a:r>
            <a:endParaRPr lang="en-US" dirty="0"/>
          </a:p>
        </p:txBody>
      </p:sp>
      <p:pic>
        <p:nvPicPr>
          <p:cNvPr id="6" name="Picture 2" descr="Resultado de imagen de conclus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532" y="946022"/>
            <a:ext cx="5018468" cy="421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00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>
              <a:xfrm>
                <a:off x="801288" y="1871996"/>
                <a:ext cx="10554574" cy="3636511"/>
              </a:xfrm>
            </p:spPr>
            <p:txBody>
              <a:bodyPr anchor="t"/>
              <a:lstStyle/>
              <a:p>
                <a:r>
                  <a:rPr lang="es-ES" dirty="0" smtClean="0"/>
                  <a:t>Objectiu: </a:t>
                </a:r>
                <a:r>
                  <a:rPr lang="es-ES" dirty="0" err="1" smtClean="0"/>
                  <a:t>Disseny</a:t>
                </a:r>
                <a:r>
                  <a:rPr lang="es-ES" dirty="0" smtClean="0"/>
                  <a:t> de la </a:t>
                </a:r>
                <a:r>
                  <a:rPr lang="es-ES" dirty="0" err="1" smtClean="0"/>
                  <a:t>motorització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d’una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aeronau</a:t>
                </a:r>
                <a:endParaRPr lang="es-ES" dirty="0" smtClean="0"/>
              </a:p>
              <a:p>
                <a:r>
                  <a:rPr lang="es-ES" dirty="0" err="1" smtClean="0"/>
                  <a:t>Requisits</a:t>
                </a:r>
                <a:r>
                  <a:rPr lang="es-E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=25000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9500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" dirty="0" smtClean="0"/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600 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s-ES" dirty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endParaRPr lang="es-ES" dirty="0" smtClean="0"/>
              </a:p>
              <a:p>
                <a:endParaRPr lang="en-GB" dirty="0"/>
              </a:p>
            </p:txBody>
          </p:sp>
        </mc:Choice>
        <mc:Fallback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1288" y="1871996"/>
                <a:ext cx="10554574" cy="363651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01288" y="32630"/>
            <a:ext cx="10571998" cy="970450"/>
          </a:xfrm>
        </p:spPr>
        <p:txBody>
          <a:bodyPr/>
          <a:lstStyle/>
          <a:p>
            <a:r>
              <a:rPr lang="es-ES" dirty="0" err="1" smtClean="0"/>
              <a:t>Introducció</a:t>
            </a:r>
            <a:r>
              <a:rPr lang="es-ES" dirty="0" smtClean="0"/>
              <a:t> i </a:t>
            </a:r>
            <a:r>
              <a:rPr lang="es-ES" dirty="0" err="1" smtClean="0"/>
              <a:t>descripció</a:t>
            </a:r>
            <a:r>
              <a:rPr lang="es-ES" dirty="0" smtClean="0"/>
              <a:t> del motor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642" y="3322749"/>
            <a:ext cx="6201813" cy="286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9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Elecció</a:t>
            </a:r>
            <a:r>
              <a:rPr lang="es-ES" dirty="0" smtClean="0"/>
              <a:t> </a:t>
            </a:r>
            <a:r>
              <a:rPr lang="es-ES" dirty="0" err="1" smtClean="0"/>
              <a:t>paràmetres</a:t>
            </a:r>
            <a:r>
              <a:rPr lang="es-ES" dirty="0" smtClean="0"/>
              <a:t> per un motor </a:t>
            </a:r>
            <a:r>
              <a:rPr lang="es-ES" dirty="0" err="1" smtClean="0"/>
              <a:t>òptim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96" y="2166517"/>
            <a:ext cx="5178676" cy="38320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679" y="2093058"/>
            <a:ext cx="5364233" cy="39790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658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794241" y="5928766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r>
              <a:rPr lang="en-US" dirty="0" smtClean="0"/>
              <a:t> / 10</a:t>
            </a:r>
            <a:endParaRPr lang="en-US" dirty="0"/>
          </a:p>
        </p:txBody>
      </p:sp>
      <p:pic>
        <p:nvPicPr>
          <p:cNvPr id="3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572" y="145631"/>
            <a:ext cx="3142445" cy="655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0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>
              <a:xfrm>
                <a:off x="801288" y="1874557"/>
                <a:ext cx="10554574" cy="3636511"/>
              </a:xfrm>
            </p:spPr>
            <p:txBody>
              <a:bodyPr/>
              <a:lstStyle/>
              <a:p>
                <a:r>
                  <a:rPr lang="es-ES" dirty="0" smtClean="0"/>
                  <a:t>Resultados para el motor real: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s-ES" dirty="0" smtClean="0"/>
                  <a:t>’s i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s-ES" dirty="0" smtClean="0"/>
                  <a:t>’s, Mach de salida del primario i del secundario. Fuerza adimensional, flujos </a:t>
                </a:r>
                <a:r>
                  <a:rPr lang="es-ES" dirty="0" err="1" smtClean="0"/>
                  <a:t>masicos</a:t>
                </a:r>
                <a:r>
                  <a:rPr lang="es-ES" dirty="0" smtClean="0"/>
                  <a:t>. Comentar que se ha considerado la dependencia de </a:t>
                </a:r>
                <a:r>
                  <a:rPr lang="es-ES" dirty="0" err="1" smtClean="0"/>
                  <a:t>Cp</a:t>
                </a:r>
                <a:r>
                  <a:rPr lang="es-ES" dirty="0" smtClean="0"/>
                  <a:t> con la temperatura y no se han hecho simplificaciones.</a:t>
                </a:r>
                <a:endParaRPr lang="en-GB" dirty="0"/>
              </a:p>
            </p:txBody>
          </p:sp>
        </mc:Choice>
        <mc:Fallback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1288" y="1874557"/>
                <a:ext cx="10554574" cy="363651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Càlcul</a:t>
            </a:r>
            <a:r>
              <a:rPr lang="es-ES" dirty="0" smtClean="0"/>
              <a:t> </a:t>
            </a:r>
            <a:r>
              <a:rPr lang="es-ES" dirty="0" err="1" smtClean="0"/>
              <a:t>paramètric</a:t>
            </a:r>
            <a:r>
              <a:rPr lang="es-ES" dirty="0" smtClean="0"/>
              <a:t> del motor real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91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Suposiciones hechas, resultados ( da </a:t>
            </a:r>
            <a:r>
              <a:rPr lang="es-ES" dirty="0" err="1" smtClean="0"/>
              <a:t>mixer</a:t>
            </a:r>
            <a:r>
              <a:rPr lang="es-ES" dirty="0" smtClean="0"/>
              <a:t> ahogado, mach de salida, fuerza adimensional), sale a cuenta o no sale a cuenta (NO sale a cuenta).</a:t>
            </a:r>
            <a:endParaRPr lang="en-GB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Estudi</a:t>
            </a:r>
            <a:r>
              <a:rPr lang="es-ES" dirty="0" smtClean="0"/>
              <a:t> </a:t>
            </a:r>
            <a:r>
              <a:rPr lang="es-ES" dirty="0" err="1" smtClean="0"/>
              <a:t>implementació</a:t>
            </a:r>
            <a:r>
              <a:rPr lang="es-ES" dirty="0" smtClean="0"/>
              <a:t> </a:t>
            </a:r>
            <a:r>
              <a:rPr lang="es-ES" dirty="0" err="1" smtClean="0"/>
              <a:t>Mixer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249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758119" y="1385160"/>
            <a:ext cx="10554574" cy="1348227"/>
          </a:xfrm>
        </p:spPr>
        <p:txBody>
          <a:bodyPr/>
          <a:lstStyle/>
          <a:p>
            <a:r>
              <a:rPr lang="es-ES" dirty="0" smtClean="0"/>
              <a:t>Dos casos: con turbina igual o optimizando la salida de la turbina. Resultado de cada uno de los casos y razonamiento. Selección del </a:t>
            </a:r>
            <a:r>
              <a:rPr lang="es-ES" dirty="0" err="1" smtClean="0"/>
              <a:t>propeller</a:t>
            </a:r>
            <a:r>
              <a:rPr lang="es-ES" dirty="0" smtClean="0"/>
              <a:t>. </a:t>
            </a:r>
            <a:endParaRPr lang="en-GB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Estudi</a:t>
            </a:r>
            <a:r>
              <a:rPr lang="es-ES" dirty="0" smtClean="0"/>
              <a:t> </a:t>
            </a:r>
            <a:r>
              <a:rPr lang="es-ES" dirty="0" err="1" smtClean="0"/>
              <a:t>implementació</a:t>
            </a:r>
            <a:r>
              <a:rPr lang="es-ES" dirty="0" smtClean="0"/>
              <a:t> </a:t>
            </a:r>
            <a:r>
              <a:rPr lang="es-ES" dirty="0" err="1" smtClean="0"/>
              <a:t>Propeller</a:t>
            </a:r>
            <a:endParaRPr lang="en-GB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19" y="2924503"/>
            <a:ext cx="2743438" cy="233192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602" y="2921371"/>
            <a:ext cx="2743438" cy="2331922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812577" y="5316689"/>
            <a:ext cx="2637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optimizando la salida </a:t>
            </a:r>
            <a:endParaRPr lang="en-GB" dirty="0"/>
          </a:p>
        </p:txBody>
      </p:sp>
      <p:sp>
        <p:nvSpPr>
          <p:cNvPr id="9" name="Rectángulo 8"/>
          <p:cNvSpPr/>
          <p:nvPr/>
        </p:nvSpPr>
        <p:spPr>
          <a:xfrm>
            <a:off x="4449716" y="5316689"/>
            <a:ext cx="1585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turbina igual</a:t>
            </a:r>
            <a:endParaRPr lang="en-GB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085" y="2924503"/>
            <a:ext cx="2972058" cy="23395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ángulo 10"/>
              <p:cNvSpPr/>
              <p:nvPr/>
            </p:nvSpPr>
            <p:spPr>
              <a:xfrm>
                <a:off x="7825235" y="5455162"/>
                <a:ext cx="1971758" cy="667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nor/>
                        </m:rPr>
                        <a:rPr lang="en-GB" dirty="0"/>
                        <m:t>=5060 </m:t>
                      </m:r>
                      <m:r>
                        <m:rPr>
                          <m:nor/>
                        </m:rPr>
                        <a:rPr lang="en-GB" dirty="0"/>
                        <m:t>rpm</m:t>
                      </m:r>
                    </m:oMath>
                  </m:oMathPara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𝑡𝑖𝑝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 smtClean="0"/>
                  <a:t> 688.98m/s</a:t>
                </a:r>
                <a:endParaRPr lang="en-GB" dirty="0"/>
              </a:p>
            </p:txBody>
          </p:sp>
        </mc:Choice>
        <mc:Fallback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235" y="5455162"/>
                <a:ext cx="1971758" cy="667747"/>
              </a:xfrm>
              <a:prstGeom prst="rect">
                <a:avLst/>
              </a:prstGeom>
              <a:blipFill rotWithShape="0">
                <a:blip r:embed="rId5"/>
                <a:stretch>
                  <a:fillRect r="-2477" b="-100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51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38409" y="1372282"/>
            <a:ext cx="10554574" cy="1548524"/>
          </a:xfrm>
        </p:spPr>
        <p:txBody>
          <a:bodyPr/>
          <a:lstStyle/>
          <a:p>
            <a:pPr algn="ctr"/>
            <a:r>
              <a:rPr lang="ca-ES" dirty="0" smtClean="0"/>
              <a:t>Suposiciones realizadas para calcular el afterburner. No es mas que otra camara de combustión. Resultados obtenidos. Decision de ponerlo o no ponerlo. 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Estudi implementació Afterburner</a:t>
            </a:r>
            <a:endParaRPr lang="ca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215" y="2890486"/>
            <a:ext cx="5166808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7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123260" y="2106378"/>
            <a:ext cx="5818453" cy="3636511"/>
          </a:xfrm>
        </p:spPr>
        <p:txBody>
          <a:bodyPr anchor="t"/>
          <a:lstStyle/>
          <a:p>
            <a:r>
              <a:rPr lang="es-ES" dirty="0" err="1" smtClean="0"/>
              <a:t>Mixer</a:t>
            </a:r>
            <a:r>
              <a:rPr lang="es-ES" dirty="0" smtClean="0"/>
              <a:t>: </a:t>
            </a:r>
            <a:r>
              <a:rPr lang="es-ES" dirty="0" err="1" smtClean="0"/>
              <a:t>Força</a:t>
            </a:r>
            <a:r>
              <a:rPr lang="es-ES" dirty="0" smtClean="0"/>
              <a:t> adimensional </a:t>
            </a:r>
            <a:r>
              <a:rPr lang="es-ES" dirty="0" err="1" smtClean="0"/>
              <a:t>més</a:t>
            </a:r>
            <a:r>
              <a:rPr lang="es-ES" dirty="0" smtClean="0"/>
              <a:t> </a:t>
            </a:r>
            <a:r>
              <a:rPr lang="es-ES" dirty="0" err="1" smtClean="0"/>
              <a:t>petita</a:t>
            </a:r>
            <a:r>
              <a:rPr lang="es-ES" dirty="0" smtClean="0"/>
              <a:t>. Motor </a:t>
            </a:r>
            <a:r>
              <a:rPr lang="es-ES" dirty="0" err="1" smtClean="0"/>
              <a:t>més</a:t>
            </a:r>
            <a:r>
              <a:rPr lang="es-ES" dirty="0" smtClean="0"/>
              <a:t> gran. </a:t>
            </a:r>
          </a:p>
          <a:p>
            <a:r>
              <a:rPr lang="es-ES" dirty="0" err="1" smtClean="0"/>
              <a:t>Propeller</a:t>
            </a:r>
            <a:r>
              <a:rPr lang="es-ES" dirty="0"/>
              <a:t> </a:t>
            </a:r>
            <a:r>
              <a:rPr lang="es-ES" dirty="0" smtClean="0"/>
              <a:t>No proporciona la </a:t>
            </a:r>
            <a:r>
              <a:rPr lang="es-ES" dirty="0" err="1" smtClean="0"/>
              <a:t>majoria</a:t>
            </a:r>
            <a:r>
              <a:rPr lang="es-ES" dirty="0" smtClean="0"/>
              <a:t> de </a:t>
            </a:r>
            <a:r>
              <a:rPr lang="es-ES" dirty="0" err="1" smtClean="0"/>
              <a:t>l’empenta</a:t>
            </a:r>
            <a:r>
              <a:rPr lang="es-ES" dirty="0" smtClean="0"/>
              <a:t> i </a:t>
            </a:r>
            <a:r>
              <a:rPr lang="es-ES" dirty="0" err="1" smtClean="0"/>
              <a:t>podria</a:t>
            </a:r>
            <a:r>
              <a:rPr lang="es-ES" dirty="0" smtClean="0"/>
              <a:t> </a:t>
            </a:r>
            <a:r>
              <a:rPr lang="es-ES" dirty="0" err="1" smtClean="0"/>
              <a:t>tenir</a:t>
            </a:r>
            <a:r>
              <a:rPr lang="es-ES" dirty="0" smtClean="0"/>
              <a:t> problemas de flux </a:t>
            </a:r>
            <a:r>
              <a:rPr lang="es-ES" dirty="0" err="1" smtClean="0"/>
              <a:t>supersònic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Afterburner</a:t>
            </a:r>
            <a:r>
              <a:rPr lang="es-ES" dirty="0" smtClean="0"/>
              <a:t>: </a:t>
            </a:r>
            <a:r>
              <a:rPr lang="es-ES" dirty="0" err="1" smtClean="0"/>
              <a:t>Força</a:t>
            </a:r>
            <a:r>
              <a:rPr lang="es-ES" dirty="0" smtClean="0"/>
              <a:t> adimensional </a:t>
            </a:r>
            <a:r>
              <a:rPr lang="es-ES" dirty="0" err="1" smtClean="0"/>
              <a:t>més</a:t>
            </a:r>
            <a:r>
              <a:rPr lang="es-ES" dirty="0" smtClean="0"/>
              <a:t> gran. Motor </a:t>
            </a:r>
            <a:r>
              <a:rPr lang="es-ES" dirty="0" err="1" smtClean="0"/>
              <a:t>més</a:t>
            </a:r>
            <a:r>
              <a:rPr lang="es-ES" dirty="0" smtClean="0"/>
              <a:t> </a:t>
            </a:r>
            <a:r>
              <a:rPr lang="es-ES" dirty="0" err="1" smtClean="0"/>
              <a:t>petit</a:t>
            </a:r>
            <a:r>
              <a:rPr lang="es-ES" dirty="0" smtClean="0"/>
              <a:t> </a:t>
            </a:r>
            <a:r>
              <a:rPr lang="es-ES" dirty="0" err="1" smtClean="0"/>
              <a:t>però</a:t>
            </a:r>
            <a:r>
              <a:rPr lang="es-ES" dirty="0" smtClean="0"/>
              <a:t> </a:t>
            </a:r>
            <a:r>
              <a:rPr lang="es-ES" dirty="0" err="1" smtClean="0"/>
              <a:t>més</a:t>
            </a:r>
            <a:r>
              <a:rPr lang="es-ES" dirty="0" smtClean="0"/>
              <a:t>  </a:t>
            </a:r>
            <a:r>
              <a:rPr lang="es-ES" dirty="0" err="1" smtClean="0"/>
              <a:t>llarg</a:t>
            </a:r>
            <a:r>
              <a:rPr lang="es-ES" dirty="0" smtClean="0"/>
              <a:t> i </a:t>
            </a:r>
            <a:r>
              <a:rPr lang="es-ES" dirty="0" err="1" smtClean="0"/>
              <a:t>més</a:t>
            </a:r>
            <a:r>
              <a:rPr lang="es-ES" dirty="0" smtClean="0"/>
              <a:t> </a:t>
            </a:r>
            <a:r>
              <a:rPr lang="es-ES" dirty="0" err="1" smtClean="0"/>
              <a:t>consum</a:t>
            </a:r>
            <a:r>
              <a:rPr lang="es-ES" dirty="0" smtClean="0"/>
              <a:t>.</a:t>
            </a:r>
            <a:endParaRPr lang="en-GB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Motor final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56" y="1878566"/>
            <a:ext cx="25812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3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Rojo naranja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</TotalTime>
  <Words>260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Century Gothic</vt:lpstr>
      <vt:lpstr>Wingdings 2</vt:lpstr>
      <vt:lpstr>Citable</vt:lpstr>
      <vt:lpstr>Parametrització d’un motor Jet</vt:lpstr>
      <vt:lpstr>Introducció i descripció del motor</vt:lpstr>
      <vt:lpstr>Elecció paràmetres per un motor òptim</vt:lpstr>
      <vt:lpstr>PowerPoint Presentation</vt:lpstr>
      <vt:lpstr>Càlcul paramètric del motor real</vt:lpstr>
      <vt:lpstr>Estudi implementació Mixer</vt:lpstr>
      <vt:lpstr>Estudi implementació Propeller</vt:lpstr>
      <vt:lpstr>Estudi implementació Afterburner</vt:lpstr>
      <vt:lpstr>Motor final</vt:lpstr>
      <vt:lpstr>Conclusions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Pol Fontanes</dc:creator>
  <cp:lastModifiedBy>Eva María</cp:lastModifiedBy>
  <cp:revision>21</cp:revision>
  <dcterms:created xsi:type="dcterms:W3CDTF">2018-05-24T10:24:23Z</dcterms:created>
  <dcterms:modified xsi:type="dcterms:W3CDTF">2018-05-25T09:30:47Z</dcterms:modified>
</cp:coreProperties>
</file>