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Eva María Urbano González, Pol Fontanes Molina y 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VAYA </a:t>
            </a:r>
            <a:r>
              <a:rPr lang="es-ES" dirty="0" err="1" smtClean="0"/>
              <a:t>VAYA</a:t>
            </a:r>
            <a:r>
              <a:rPr lang="es-ES" smtClean="0"/>
              <a:t> </a:t>
            </a:r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6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1" y="3690252"/>
            <a:ext cx="5629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5" y="2736387"/>
            <a:ext cx="5178676" cy="3832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2093058"/>
            <a:ext cx="5364233" cy="39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Diagrama </a:t>
            </a:r>
            <a:r>
              <a:rPr lang="es-ES" dirty="0" err="1" smtClean="0"/>
              <a:t>flow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4" y="2045170"/>
            <a:ext cx="2250198" cy="46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Resultados para el motor </a:t>
                </a:r>
                <a:r>
                  <a:rPr lang="es-ES" dirty="0" smtClean="0"/>
                  <a:t>real: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’s 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dirty="0" smtClean="0"/>
                  <a:t>’s, Mach de </a:t>
                </a:r>
                <a:r>
                  <a:rPr lang="es-ES" dirty="0" smtClean="0"/>
                  <a:t>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simplificaciones.</a:t>
                </a:r>
                <a:endParaRPr lang="en-GB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348227"/>
          </a:xfrm>
        </p:spPr>
        <p:txBody>
          <a:bodyPr/>
          <a:lstStyle/>
          <a:p>
            <a:r>
              <a:rPr lang="es-ES" dirty="0" smtClean="0"/>
              <a:t>Dos casos: con turbina igual o optimizando la salida de la turbina. Resultado de cada uno de los casos y razonamiento. Selección del </a:t>
            </a:r>
            <a:r>
              <a:rPr lang="es-ES" dirty="0" err="1" smtClean="0"/>
              <a:t>propeller</a:t>
            </a:r>
            <a:r>
              <a:rPr lang="es-ES" dirty="0" smtClean="0"/>
              <a:t>. 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0" y="3760913"/>
            <a:ext cx="2743438" cy="2331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842" y="3760913"/>
            <a:ext cx="2743438" cy="23319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703" y="6092835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optimizando la salida 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4449716" y="6092835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turbina igual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510" y="3753292"/>
            <a:ext cx="2972058" cy="233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492510" y="6161187"/>
                <a:ext cx="1971758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GB" dirty="0"/>
                        <m:t>=5060 </m:t>
                      </m:r>
                      <m:r>
                        <m:rPr>
                          <m:nor/>
                        </m:rPr>
                        <a:rPr lang="en-GB" dirty="0"/>
                        <m:t>rpm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688.98m/s</a:t>
                </a:r>
                <a:endParaRPr lang="en-GB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510" y="6161187"/>
                <a:ext cx="1971758" cy="667747"/>
              </a:xfrm>
              <a:prstGeom prst="rect">
                <a:avLst/>
              </a:prstGeom>
              <a:blipFill>
                <a:blip r:embed="rId5"/>
                <a:stretch>
                  <a:fillRect r="-2469" b="-10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48524"/>
          </a:xfrm>
        </p:spPr>
        <p:txBody>
          <a:bodyPr/>
          <a:lstStyle/>
          <a:p>
            <a:pPr algn="ctr"/>
            <a:r>
              <a:rPr lang="ca-ES" dirty="0" smtClean="0"/>
              <a:t>Suposiciones realizadas para calcular el afterburner. No es mas que otra camara de combustión. Resultados obtenidos. Decision de ponerlo o no ponerlo. 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89" y="3527385"/>
            <a:ext cx="516680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550</TotalTime>
  <Words>221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Citable</vt:lpstr>
      <vt:lpstr>Parametrització d’un motor Jet</vt:lpstr>
      <vt:lpstr>Introducció i descripció del motor</vt:lpstr>
      <vt:lpstr>Elecció paràmetres per un motor òptim</vt:lpstr>
      <vt:lpstr>Elecció paràmetres per un motor òptim</vt:lpstr>
      <vt:lpstr>Càlcul paramètric del motor real</vt:lpstr>
      <vt:lpstr>Estudi implementació Mixer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Pol Fontanes</cp:lastModifiedBy>
  <cp:revision>17</cp:revision>
  <dcterms:created xsi:type="dcterms:W3CDTF">2018-05-24T10:24:23Z</dcterms:created>
  <dcterms:modified xsi:type="dcterms:W3CDTF">2018-05-25T01:28:22Z</dcterms:modified>
</cp:coreProperties>
</file>