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D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779" autoAdjust="0"/>
    <p:restoredTop sz="94660"/>
  </p:normalViewPr>
  <p:slideViewPr>
    <p:cSldViewPr snapToGrid="0">
      <p:cViewPr>
        <p:scale>
          <a:sx n="70" d="100"/>
          <a:sy n="70" d="100"/>
        </p:scale>
        <p:origin x="-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3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06.5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10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961 401 24575,'1'6'0,"0"0"0,1 0 0,-1-1 0,1 1 0,0 0 0,0-1 0,1 0 0,4 8 0,7 16 0,67 170 0,226 632 0,-302-812 0,4 7 0,-2 1 0,-1 0 0,-1 0 0,2 37 0,-6-58 0,-1 0 0,-1 0 0,1 0 0,-1 0 0,0 0 0,0 1 0,0-2 0,-1 1 0,0 0 0,-1 0 0,1 0 0,-1-1 0,0 1 0,0-1 0,-1 0 0,1 0 0,-1 0 0,0-1 0,-1 1 0,1-1 0,-1 0 0,0 0 0,0-1 0,0 1 0,-5 2 0,-7 1 0,0 0 0,-1-1 0,1-1 0,-1 0 0,0-2 0,-27 3 0,-114-1 0,125-5 0,-71-3 0,1-5 0,0-4 0,0-5 0,1-4 0,-130-46 0,208 59 0,0-1 0,1 0 0,0-2 0,1-1 0,-41-28 0,59 36 0,0 0 0,0 0 0,0 0 0,1 0 0,-1-1 0,1 0 0,0 0 0,1 0 0,-1 0 0,1 0 0,0-1 0,0 0 0,1 1 0,-1-1 0,1 0 0,1 0 0,-1-1 0,1 1 0,0 0 0,1 0 0,-1-1 0,1 1 0,0 0 0,1 0 0,0-1 0,0 1 0,0 0 0,0 0 0,5-10 0,-4 9 0,1 1 0,-1 0 0,1 0 0,1 0 0,-1 1 0,1-1 0,0 1 0,0 0 0,0 0 0,1 0 0,0 0 0,0 1 0,0 0 0,11-7 0,-12 10 0,0-1 0,1 0 0,0 1 0,-1 0 0,1 0 0,0 0 0,-1 1 0,1 0 0,0 0 0,0 0 0,0 0 0,-1 1 0,1-1 0,0 1 0,-1 0 0,1 1 0,-1-1 0,1 1 0,-1 0 0,9 5 0,-4-2 0,0 0 0,1 0 0,-1-1 0,1-1 0,0 0 0,0 0 0,1-1 0,-1 0 0,0 0 0,1-2 0,-1 1 0,1-1 0,-1-1 0,1 1 0,-1-2 0,1 0 0,-1 0 0,0-1 0,0 0 0,0 0 0,0-1 0,-1-1 0,0 0 0,0 0 0,10-7 0,-3-1 0,-1 1 0,0-2 0,0 0 0,-2 0 0,0-2 0,0 1 0,-2-2 0,0 0 0,-1 0 0,0-1 0,-2 0 0,0 0 0,-1-1 0,-1 0 0,-1 0 0,6-34 0,-2-23 0,-3-1 0,-4 0 0,-7-80 0,2 57 0,-4-424-1365,7 442-5461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12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1444 24575,'-1'-7'0,"0"-1"0,-1 1 0,0 0 0,0 0 0,0 0 0,-1 0 0,0 0 0,-7-11 0,7 13 0,0 0 0,0 0 0,1 0 0,0 0 0,0-1 0,0 1 0,0-1 0,1 1 0,0-1 0,0 0 0,0-11 0,2 22 0,0 0 0,0 0 0,1 0 0,-1 0 0,1 0 0,4 7 0,2 8 0,108 255 0,23 68 0,-78-128 0,-85-291 0,-33-90 0,-117-196 0,134 268 0,28 62 0,-2 1 0,0 1 0,-26-38 0,16 31 0,2 0 0,1-1 0,3-2 0,0 1 0,-12-49 0,-8-10 0,24 64 0,1 0 0,-9-43 0,1-6 0,-7-46 0,-5-7 0,23 102 0,1 0 0,2 0 0,-4-45 0,10-99-4,2 109-1357,0 39-5465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3:23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999 740 24575,'-26'28'0,"1"1"0,2 1 0,1 2 0,1 0 0,2 1 0,1 0 0,2 2 0,1 0 0,2 1 0,1 0 0,-9 49 0,12-32 0,2 0 0,2 0 0,2 0 0,3 0 0,2 1 0,3-1 0,16 81 0,-13-100 0,2 0 0,0 0 0,2-1 0,2-1 0,1 0 0,1 0 0,2-2 0,25 33 0,-26-42 0,1 0 0,0-2 0,2 0 0,0-2 0,1 0 0,0-1 0,2-1 0,0-1 0,0-1 0,1-1 0,34 11 0,-30-13 0,0-2 0,1-1 0,0-2 0,1 0 0,-1-2 0,1-1 0,-1-2 0,1-1 0,0-1 0,41-8 0,-46 4 0,0 0 0,0-2 0,-1-1 0,-1-1 0,1-1 0,-2-1 0,0-1 0,0-1 0,-1-1 0,-1 0 0,0-2 0,23-25 0,-18 12 0,-2 0 0,-1-2 0,-2-1 0,-1 0 0,-1-1 0,-2-1 0,-1-1 0,-2 0 0,-2-1 0,-1 0 0,-2 0 0,-2-1 0,3-51 0,-6 29 0,-3 0 0,-2-1 0,-3 1 0,-3 1 0,-2-1 0,-3 1 0,-36-100 0,36 125 0,-2 0 0,-2 0 0,-1 1 0,-1 2 0,-2 0 0,-1 0 0,-2 2 0,-50-48 0,53 58 0,0 2 0,-2 0 0,0 1 0,-1 1 0,-1 2 0,0 0 0,-1 2 0,0 0 0,-1 2 0,0 1 0,0 1 0,-37-4 0,27 7 0,0 1 0,0 2 0,0 1 0,0 3 0,-38 6 0,55-5 0,1 1 0,0 0 0,0 2 0,1 0 0,0 1 0,0 1 0,0 0 0,1 2 0,1 0 0,0 0 0,-17 17 0,11-7 0,1 1 0,0 1 0,2 1 0,-29 45 0,39-51 0,0 0 0,0 1 0,2 0 0,0 0 0,2 1 0,0 0 0,1 0 0,-2 24 0,1 15 0,3 74 0,2-119 0,1 1 0,1 0 0,0 0 0,1-1 0,1 1 0,0-1 0,1 0 0,0 0 0,1 0 0,13 21 0,-17-33 0,-1 1 0,1 0 0,0 0 0,0-1 0,0 1 0,1-1 0,-1 1 0,1-1 0,-1 0 0,1 0 0,0 0 0,-1 0 0,1-1 0,0 1 0,0-1 0,0 1 0,0-1 0,1 0 0,-1-1 0,0 1 0,0 0 0,1-1 0,-1 0 0,0 1 0,1-1 0,-1-1 0,0 1 0,1 0 0,-1-1 0,4-1 0,-2 0 0,0-1 0,-1 0 0,1 0 0,-1-1 0,0 1 0,0-1 0,0 0 0,0 0 0,-1 0 0,1 0 0,-1-1 0,0 1 0,-1-1 0,1 0 0,-1 0 0,0 0 0,3-10 0,-2 4 0,-1 0 0,0 0 0,-1 0 0,0-1 0,-1 1 0,0-1 0,-1 1 0,0 0 0,0-1 0,-2 1 0,1 0 0,-1 0 0,-1 0 0,0 1 0,-1-1 0,-10-17 0,-8-10 0,-3 0 0,-55-63 0,68 87 0,-11-15 0,-2 2 0,-1 1 0,-31-24 0,49 43 0,-1 0 0,1 1 0,-1 0 0,0 0 0,0 1 0,-1 0 0,0 1 0,0 0 0,0 1 0,0 1 0,0-1 0,0 2 0,-1-1 0,-12 1 0,20 2 0,1 0 0,-1 0 0,1 0 0,0 0 0,-1 0 0,1 1 0,0-1 0,0 1 0,0 0 0,0 0 0,0 0 0,1 0 0,-1 1 0,1-1 0,-1 1 0,1 0 0,0-1 0,0 1 0,0 0 0,0 0 0,1 0 0,-1 1 0,1-1 0,0 0 0,0 0 0,0 1 0,0-1 0,0 6 0,-1 4 0,0-1 0,1 1 0,0 0 0,1 0 0,0-1 0,4 23 0,-2-24 0,0 0 0,1-1 0,0 1 0,1 0 0,0-1 0,0 0 0,1 0 0,0 0 0,1-1 0,0 0 0,1 0 0,0 0 0,0-1 0,1 0 0,0 0 0,0-1 0,1 0 0,0-1 0,0 1 0,1-2 0,0 1 0,0-2 0,0 1 0,0-1 0,1-1 0,-1 0 0,1 0 0,0-1 0,0 0 0,0-1 0,22-1 0,-28 0 0,-1 0 0,0-1 0,0 0 0,1 0 0,-1 0 0,0 0 0,0-1 0,0 0 0,0 0 0,0 0 0,-1 0 0,1 0 0,0-1 0,-1 0 0,0 0 0,6-5 0,-4 2 0,0-1 0,-1 0 0,0 0 0,0 0 0,0-1 0,-1 1 0,0-1 0,3-11 0,-2-1 0,0 0 0,-1 0 0,-1 0 0,-1 0 0,-1-1 0,-4-30 0,0 23 0,-2 0 0,-1 0 0,-1 1 0,-1-1 0,-2 2 0,0 0 0,-17-26 0,21 39 0,0 2 0,-1-1 0,0 1 0,-1 0 0,0 0 0,-1 1 0,0 1 0,0 0 0,-1 0 0,-1 1 0,1 0 0,-1 1 0,0 0 0,-1 1 0,0 1 0,-20-7 0,28 11 0,-1-1 0,1 1 0,0 0 0,0 1 0,-1 0 0,1-1 0,-1 1 0,1 1 0,0-1 0,0 1 0,-1 0 0,1 0 0,0 1 0,0 0 0,0 0 0,0 0 0,0 0 0,1 1 0,-1-1 0,0 1 0,1 0 0,0 1 0,0-1 0,0 1 0,0 0 0,1 0 0,-1 0 0,1 0 0,-4 8 0,2-2 0,1 0 0,0 1 0,0-1 0,1 1 0,1-1 0,0 1 0,0 0 0,1 0 0,0 0 0,1 0 0,0 0 0,1 0 0,3 16 0,-2-14 0,1-1 0,1 1 0,-1-1 0,2 0 0,0 0 0,0 0 0,1 0 0,1-1 0,0 0 0,0-1 0,1 1 0,0-2 0,1 1 0,0-1 0,15 12 0,-12-13 0,-1-1 0,1-1 0,1 1 0,-1-2 0,1 0 0,0 0 0,0-2 0,0 1 0,0-1 0,1-1 0,-1-1 0,1 0 0,0 0 0,22-3 0,-19-1 0,1 0 0,-1 0 0,0-2 0,0 0 0,0-1 0,0-1 0,-1-1 0,0 0 0,-1-1 0,22-15 0,-20 11 0,-1-1 0,0-1 0,-1 0 0,0 0 0,-1-2 0,-1 0 0,0 0 0,12-26 0,-13 18 0,-1-1 0,-1 0 0,-2 0 0,-1-1 0,0 0 0,2-33 0,-7 38 0,0 1 0,-2 0 0,0-1 0,-1 1 0,-2 0 0,0 0 0,-1 0 0,-11-33 0,11 44 0,0 1 0,-1-1 0,-1 1 0,0 0 0,0 0 0,0 0 0,-1 1 0,-1 0 0,1 1 0,-1-1 0,0 1 0,-1 1 0,0 0 0,0 0 0,0 0 0,-1 1 0,1 1 0,-1 0 0,0 0 0,-12-2 0,8 3 0,0 0 0,-1 1 0,0 0 0,1 1 0,-1 1 0,0 0 0,0 2 0,1-1 0,-1 2 0,1 0 0,-1 0 0,1 1 0,0 1 0,-16 8 0,8-1 0,1 0 0,0 1 0,1 2 0,1 0 0,1 0 0,0 2 0,1 0 0,-22 28 0,18-15 0,1 0 0,1 1 0,2 1 0,1 1 0,-13 38 0,9-6 0,2 1 0,3 0 0,3 1 0,3 0 0,0 113 0,9-126 0,10 73 0,-7-109 0,0 1 0,1-1 0,1 0 0,0 0 0,2-1 0,0 0 0,14 25 0,-18-37 0,0-1 0,0 0 0,0 0 0,1 1 0,-1-2 0,1 1 0,0 0 0,0-1 0,1 0 0,-1 0 0,0 0 0,1 0 0,0-1 0,10 4 0,-12-5 0,1-1 0,-1 1 0,1-1 0,0 0 0,0 0 0,-1 0 0,1-1 0,-1 1 0,1-1 0,0 0 0,-1 0 0,1 0 0,-1-1 0,0 1 0,1-1 0,-1 1 0,0-1 0,0 0 0,0-1 0,0 1 0,0 0 0,2-4 0,12-12 0,0-1 0,-2 0 0,0-2 0,-1 0 0,-2 0 0,0-1 0,-1-1 0,-1 0 0,7-25 0,9-37 0,15-101 0,-39 175 0,17-84 0,7-126 0,-25 188 0,0 0 0,-2-1 0,-1 1 0,-2 0 0,-2 0 0,0 0 0,-17-45 0,19 67 0,-1 1 0,0-1 0,-1 1 0,0 0 0,-1 1 0,1 0 0,-2 0 0,1 0 0,-2 1 0,1 0 0,-1 1 0,0-1 0,0 2 0,-1-1 0,0 2 0,0-1 0,0 1 0,-1 1 0,0 0 0,0 0 0,0 1 0,0 0 0,-17-1 0,13 2 0,0 2 0,0-1 0,0 2 0,-1 0 0,1 1 0,0 0 0,1 1 0,-1 1 0,0 0 0,1 1 0,0 1 0,0 0 0,0 1 0,1 0 0,0 1 0,1 1 0,-15 12 0,10-4 0,1 0 0,1 1 0,0 1 0,1 1 0,1 0 0,1 0 0,1 1 0,1 1 0,1 0 0,1 0 0,-10 41 0,8-13 0,2 0 0,2 1 0,2-1 0,4 76 0,1-99 0,2 0 0,1-1 0,0 1 0,3-1 0,0 1 0,14 33 0,-17-50 0,0-1 0,1 0 0,-1 0 0,2-1 0,-1 1 0,1-1 0,0 0 0,1-1 0,0 1 0,0-2 0,1 1 0,0-1 0,0 0 0,0 0 0,1-1 0,0 0 0,0-1 0,0 0 0,0 0 0,11 2 0,-12-5 0,1 0 0,-1-1 0,1 0 0,-1 0 0,1-1 0,-1 0 0,1 0 0,-1-1 0,0 0 0,1-1 0,-1 0 0,0 0 0,-1-1 0,1 1 0,-1-2 0,1 1 0,-1-1 0,7-7 0,6-5 0,-1 0 0,-1-2 0,-1 0 0,27-37 0,-26 27 0,0 0 0,-2-1 0,-2 0 0,18-51 0,-25 60 0,-1-1 0,-1 1 0,0-1 0,-2-1 0,-1 1 0,-1-1 0,-2-39 0,-1 51 0,-1 1 0,0-1 0,0 1 0,-1-1 0,-1 1 0,1 1 0,-2-1 0,1 1 0,-1-1 0,-1 2 0,1-1 0,-2 1 0,-8-9 0,9 10 0,-1 0 0,1 1 0,-1 0 0,-1 0 0,1 1 0,-1 0 0,0 0 0,0 1 0,0 0 0,-1 1 0,0 0 0,1 0 0,-1 1 0,-13-2 0,18 5 0,0-1 0,0 1 0,0-1 0,0 2 0,1-1 0,-1 0 0,0 1 0,1 0 0,-1 0 0,1 0 0,0 0 0,0 1 0,-1 0 0,2 0 0,-1 0 0,0 0 0,1 1 0,-1-1 0,1 1 0,0 0 0,0 0 0,1 0 0,-1 0 0,1 1 0,-4 8 0,-3 10 0,1 0 0,0 1 0,-6 41 0,13-63 0,-3 22-151,1-1-1,0 1 0,2 0 0,1 0 1,0 0-1,2-1 0,1 1 1,7 28-1,12 22-6674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4:05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671 568 24575,'-7'10'0,"0"-1"0,1 1 0,0 0 0,1 0 0,-7 18 0,-7 10 0,-2-3 0,-48 58 0,-6 7 0,50-67 0,-1-1 0,-1-2 0,-58 50 0,21-21 0,61-56 0,0 0 0,0 0 0,0-1 0,0 1 0,-1-1 0,1 0 0,0 0 0,-1 0 0,0-1 0,-6 3 0,9-4 0,1 0 0,-1 0 0,1 0 0,-1 0 0,1 0 0,-1 0 0,1 0 0,-1 0 0,1 0 0,-1 0 0,1 0 0,-1 0 0,1-1 0,-1 1 0,1 0 0,-1 0 0,1-1 0,-1 1 0,1 0 0,-1-1 0,1 1 0,0 0 0,-1-1 0,1 1 0,0-1 0,-1 1 0,1 0 0,0-1 0,0 1 0,-1-2 0,0 0 0,1-1 0,0 1 0,-1-1 0,1 0 0,0 1 0,0-1 0,0 0 0,0 1 0,1-1 0,0-3 0,14-48 0,2 1 0,3 0 0,2 2 0,49-85 0,0-3 0,95-208 0,-137 293 0,2 0 0,50-62 0,-47 69 0,-33 45 0,0 0 0,0 0 0,1 0 0,-1 0 0,0 0 0,1 0 0,0 1 0,-1-1 0,1 1 0,0-1 0,0 1 0,0 0 0,0 0 0,0-1 0,4 0 0,-5 2 0,-1 0 0,1 0 0,0 1 0,-1-1 0,1 0 0,0 1 0,-1-1 0,1 0 0,0 1 0,-1-1 0,1 1 0,-1-1 0,1 0 0,-1 1 0,1 0 0,-1-1 0,1 1 0,-1-1 0,1 1 0,-1 0 0,0-1 0,1 1 0,-1 0 0,0-1 0,0 1 0,1 0 0,-1-1 0,0 1 0,0 0 0,0 1 0,1 7 0,0-1 0,-1 1 0,1 0 0,-2 0 0,0 0 0,-3 16 0,-21 61 0,-72 163 0,7-24 0,76-183 0,2 1 0,2-1 0,-7 65 0,15-84 0,-2-1 0,0 1 0,-1-1 0,-2 0 0,-12 30 0,3-8 0,-13 64 0,20-69 0,-2 0 0,-24 56 0,33-90 0,-1 0 0,0-1 0,0 1 0,0-1 0,-1 0 0,1 0 0,-7 5 0,10-9 0,-1 1 0,1-1 0,-1 1 0,1-1 0,-1 0 0,1 1 0,-1-1 0,1 0 0,-1 0 0,1 1 0,-1-1 0,1 0 0,-1 0 0,0 0 0,1 0 0,-1 0 0,1 0 0,-1 0 0,0 0 0,1 0 0,-1 0 0,1 0 0,-1 0 0,1 0 0,-1 0 0,-1-1 0,2 0 0,-1 0 0,0 0 0,1 0 0,-1 0 0,0-1 0,1 1 0,-1 0 0,1 0 0,0-1 0,-1 1 0,1 0 0,0-1 0,0 1 0,0 0 0,0-1 0,0 1 0,0 0 0,1-2 0,4-41 0,2 1 0,2 0 0,1 0 0,31-74 0,2-14 0,11-68 0,65-202 0,-118 400 0,18-42 0,-18 41 0,0 0 0,0 0 0,0 0 0,0 1 0,0-1 0,1 0 0,-1 1 0,0-1 0,1 1 0,-1-1 0,1 1 0,0 0 0,-1 0 0,1 0 0,0 0 0,0 0 0,0 0 0,3-1 0,-5 2 0,1 0 0,-1 0 0,0 0 0,1 0 0,-1 0 0,1 0 0,-1 1 0,0-1 0,1 0 0,-1 0 0,0 0 0,1 0 0,-1 1 0,0-1 0,1 0 0,-1 0 0,0 1 0,0-1 0,1 0 0,-1 1 0,0-1 0,0 0 0,1 1 0,-1-1 0,0 0 0,0 1 0,0-1 0,0 0 0,0 1 0,0-1 0,1 1 0,-1-1 0,0 0 0,0 1 0,0-1 0,0 1 0,0-1 0,0 0 0,-1 1 0,1-1 0,0 1 0,-4 20 0,-21 52 0,-60 125 0,-56 64 0,103-192 0,-105 211 0,95-173 0,-88 223 0,109-233 0,90-203 0,-43 69-682,22-55-1,-30 57-6143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4:5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4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24575,'14'30'0,"-2"0"0,-1 1 0,-2 0 0,-1 0 0,-1 1 0,-2 0 0,-1 0 0,-2 0 0,-2 44 0,1-50 0,1 0 0,0 0 0,2 0 0,1-1 0,1 1 0,2-1 0,11 27 0,39 108-1365,-46-135-5461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15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250 843 24575,'66'68'0,"-33"-34"0,0-1 0,39 28 0,-32-40 0,-40-21 0,1 0 0,0 1 0,-1-1 0,1 0 0,0 0 0,-1 0 0,1 0 0,0 0 0,0 0 0,-1 0 0,1 0 0,0 0 0,-1 0 0,1 0 0,0-1 0,-1 1 0,1 0 0,0 0 0,-1-1 0,1 1 0,-1 0 0,1-1 0,0 1 0,-1 0 0,1-1 0,-1 1 0,1-1 0,-1 1 0,0-1 0,1 1 0,-1-1 0,1 0 0,-1 1 0,0-1 0,1 1 0,-1-1 0,0 0 0,0 1 0,0-1 0,1 0 0,-1 1 0,0-1 0,0 0 0,0 0 0,0 1 0,0-1 0,0 0 0,0 1 0,-1-1 0,1 0 0,0 1 0,0-1 0,0 0 0,-1 1 0,1-1 0,-1 0 0,-5-20 0,-1 0 0,-1 0 0,-1 1 0,-1 1 0,-1-1 0,-16-21 0,5 5 0,-101-197 0,2 1 0,90 182 0,2-1 0,2-2 0,3-1 0,-32-102 0,56 156 0,0 0 0,-1 0 0,1 0 0,0-1 0,0 1 0,0 0 0,0 0 0,0 0 0,0 0 0,0-1 0,0 1 0,-1 0 0,1 0 0,0-1 0,0 1 0,0 0 0,0 0 0,0 0 0,0-1 0,0 1 0,0 0 0,0 0 0,1 0 0,-1-1 0,0 1 0,0 0 0,0 0 0,0 0 0,0-1 0,0 1 0,0 0 0,0 0 0,0 0 0,1 0 0,-1-1 0,0 1 0,0 0 0,0 0 0,0 0 0,1 0 0,-1 0 0,0-1 0,0 1 0,0 0 0,1 0 0,-1 0 0,0 0 0,0 0 0,0 0 0,1 0 0,-1 0 0,0 0 0,0 0 0,0 0 0,1 0 0,-1 0 0,17 10 0,16 19 0,-3 10 0,32 56 0,13 18 0,159 147 0,-15-20 0,-198-213 0,4 2 0,-1 1 0,-2 2 0,-1 0 0,23 49 0,-31-55 0,-18-43 0,-18-44 0,6 36 0,-1 0 0,-1 2 0,-1 0 0,-1 1 0,-33-26 0,-14-16 0,34 29 0,4 4 0,0 1 0,-2 1 0,-66-46 0,86 67 19,2 0-1,-1-2 0,1 1 0,0-1 1,1-1-1,-9-12 0,-33-33-1511,26 33-5333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26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541 14 24575,'39'2'0,"0"2"0,0 2 0,0 1 0,54 18 0,-45-11 0,-24-9 0,-1-1 0,40 1 0,-38-4 0,-1 1 0,36 9 0,-33-6 0,-1-1 0,39 2 0,-38-5 0,52 10 0,-58-3 0,-17 0 0,-6-7 0,1 0 0,-1 0 0,0 0 0,-1 0 0,1 0 0,0-1 0,0 1 0,0 0 0,0-1 0,0 0 0,-1 1 0,1-1 0,0 0 0,0 0 0,-4-1 0,-150-6 0,-180-30 0,212 20 0,-83-17 0,126 18 0,-1 3 0,-119-3 0,119 5 0,106 17 0,0 1 0,-1 1 0,0 1 0,0 1 0,-1 1 0,23 16 0,-32-19 0,86 55 0,3-4 0,185 78 0,-241-123 0,75 14 0,-76-20 0,0 2 0,43 17 0,-58-17 0,1-1 0,0-1 0,0-2 0,63 5 0,132-12 0,-97-1 0,-56-5 0,-67 6 0,1 0 0,-1-1 0,0 0 0,0 0 0,-1 0 0,1-1 0,0 1 0,-1-2 0,9-5 0,-13 8 0,0-1 0,0 1 0,1-1 0,-2 0 0,1 0 0,0 1 0,0-1 0,0 0 0,-1 0 0,1 0 0,-1 0 0,0 0 0,1 0 0,-1 0 0,0 0 0,0 0 0,0 1 0,-1-1 0,1 0 0,0 0 0,-1 0 0,1 0 0,-1 0 0,1 0 0,-1 0 0,0 1 0,0-1 0,0 0 0,0 1 0,0-1 0,0 0 0,-1 1 0,-1-2 0,-3-5 0,0 0 0,-1 1 0,0 0 0,0 0 0,-12-8 0,4 6 0,0 1 0,-1 0 0,0 1 0,0 0 0,0 2 0,-1 0 0,0 0 0,0 2 0,-17-2 0,-22 1 0,-82 4 0,69 2 0,43 0 0,-1 1 0,-44 11 0,43-8 0,-1-1 0,-36 3 0,42-8 0,-200-2 0,166-12-1365,34 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49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328 294 24575,'4'0'0,"0"0"0,0-1 0,0 1 0,0-1 0,0 1 0,0-1 0,0 0 0,0-1 0,0 1 0,-1-1 0,1 1 0,0-1 0,-1 0 0,1-1 0,-1 1 0,0-1 0,0 1 0,0-1 0,0 0 0,0 0 0,-1 0 0,1 0 0,2-6 0,-2 4 0,-1-1 0,1 0 0,-1 0 0,0 0 0,-1-1 0,0 1 0,0 0 0,0-1 0,-1 1 0,0 0 0,0-1 0,0 1 0,-3-13 0,2 14 0,0-1 0,-1 0 0,0 0 0,0 0 0,0 1 0,-1-1 0,0 1 0,0 0 0,0-1 0,-1 1 0,0 1 0,0-1 0,0 1 0,-8-7 0,9 8 0,-1 1 0,0 0 0,1 0 0,-1 0 0,0 1 0,0-1 0,0 1 0,-1 0 0,1 0 0,0 0 0,0 1 0,-1 0 0,1-1 0,0 1 0,0 1 0,-1-1 0,1 1 0,0 0 0,0 0 0,-1 0 0,1 0 0,0 1 0,-4 1 0,0 1 0,0 1 0,0 0 0,0 0 0,1 1 0,0 0 0,0 0 0,0 1 0,1 0 0,0 0 0,0 1 0,0-1 0,1 1 0,1 0 0,-1 1 0,1-1 0,1 1 0,-1 0 0,-3 17 0,4-12 0,0 1 0,0 0 0,2 0 0,0 0 0,0 0 0,2 0 0,0 0 0,0 0 0,1 0 0,1-1 0,6 17 0,-7-26 0,0 0 0,0-1 0,1 1 0,0-1 0,0 1 0,0-1 0,0 0 0,1 0 0,0-1 0,0 1 0,0-1 0,0 0 0,0 0 0,1 0 0,-1 0 0,1-1 0,-1 0 0,1 0 0,0 0 0,0-1 0,0 1 0,0-1 0,1 0 0,-1-1 0,0 1 0,0-1 0,1 0 0,-1 0 0,0-1 0,0 1 0,0-1 0,0-1 0,0 1 0,0-1 0,0 1 0,0-1 0,0-1 0,0 1 0,-1-1 0,0 0 0,1 0 0,-1 0 0,0 0 0,0-1 0,-1 0 0,1 1 0,-1-1 0,0-1 0,0 1 0,0 0 0,4-9 0,-4 5 0,0-1 0,0 1 0,0-1 0,-1 1 0,-1-1 0,1 0 0,-2 0 0,1 0 0,-1 0 0,-1-14 0,0 20 0,0-1 0,0 1 0,1-1 0,-2 1 0,1-1 0,0 1 0,-1 0 0,0-1 0,0 1 0,0 0 0,0 0 0,0 0 0,0 1 0,-1-1 0,1 0 0,-1 1 0,0 0 0,0 0 0,0 0 0,0 0 0,0 0 0,-1 0 0,1 1 0,0-1 0,-1 1 0,1 0 0,-8-1 0,0 0 0,0 0 0,-1 0 0,0 2 0,1-1 0,-1 1 0,1 1 0,-19 3 0,26-3 0,0 0 0,1 0 0,-1 0 0,0 1 0,1-1 0,-1 1 0,1 0 0,0 0 0,-1 0 0,1 1 0,0-1 0,0 1 0,1-1 0,-1 1 0,0 0 0,1 0 0,0 0 0,0 1 0,0-1 0,0 0 0,0 1 0,1-1 0,-1 1 0,1 0 0,-1 7 0,-1 4 0,0 0 0,2 0 0,0 0 0,0 0 0,2 0 0,0 1 0,0-1 0,1 0 0,1 0 0,1-1 0,0 1 0,12 25 0,-12-32 0,0-1 0,0 0 0,1 0 0,0 0 0,1 0 0,-1-1 0,1 0 0,0 0 0,1-1 0,0 1 0,-1-2 0,2 1 0,-1-1 0,0 0 0,1 0 0,0-1 0,0 0 0,0 0 0,0-1 0,0 0 0,1 0 0,-1-1 0,1 0 0,11-1 0,1 0 0,1-2 0,-1 0 0,0-2 0,0 0 0,0-1 0,-1-1 0,1-1 0,-1-1 0,-1-1 0,0-1 0,0 0 0,26-19 0,0-7 0,-1-1 0,-1-2 0,54-65 0,-91 97 0,0 0 0,-1 0 0,0 0 0,0 0 0,-1-1 0,0 0 0,0 0 0,-1 0 0,0-1 0,-1 1 0,1-1 0,-2 1 0,1-1 0,-1 0 0,0-14 0,-2 17 0,1 0 0,-1-1 0,-1 1 0,1 0 0,-1 0 0,0 0 0,-1 0 0,1 0 0,-1 0 0,-1 1 0,1-1 0,-1 1 0,0 0 0,0 0 0,0 0 0,0 1 0,-1-1 0,0 1 0,0 0 0,0 1 0,-1-1 0,-5-2 0,-4-2 0,-1 1 0,0 1 0,0 0 0,0 2 0,-1-1 0,0 2 0,0 0 0,0 1 0,0 1 0,0 1 0,-26 2 0,14 1 0,1 2 0,-1 0 0,2 2 0,-1 2 0,1 0 0,-29 14 0,39-15 0,-1 0 0,0 1 0,0 1 0,-32 23 0,44-28 0,1 0 0,0 0 0,0 0 0,0 1 0,1 0 0,0 0 0,0 0 0,1 0 0,-1 0 0,2 1 0,-1 0 0,0 0 0,1-1 0,-2 15 0,0 9 0,2 0 0,1-1 0,1 1 0,2 0 0,1 0 0,1-1 0,2 0 0,11 37 0,-16-62 0,0-1 0,0 1 0,0-1 0,0 1 0,1-1 0,0 1 0,0-1 0,0 0 0,0 0 0,0 0 0,1 0 0,-1 0 0,1-1 0,0 1 0,0-1 0,0 0 0,0 1 0,0-1 0,0-1 0,1 1 0,-1 0 0,5 1 0,-4-3 0,-1 0 0,0 0 0,0 0 0,0 0 0,0 0 0,0-1 0,0 0 0,0 1 0,0-1 0,0 0 0,0-1 0,0 1 0,-1 0 0,1-1 0,0 1 0,-1-1 0,1 0 0,-1 0 0,0 0 0,0 0 0,1 0 0,-1-1 0,-1 1 0,1-1 0,0 1 0,-1-1 0,3-4 0,-2 3 0,1 0 0,-1 0 0,0 0 0,0 0 0,0 0 0,-1-1 0,1 1 0,-1-1 0,0 1 0,0-1 0,-1 1 0,0-1 0,1 0 0,-1 1 0,-1-1 0,1 0 0,-1 1 0,0-1 0,0 1 0,0-1 0,-1 1 0,1-1 0,-1 1 0,0 0 0,0 0 0,-1 0 0,1 0 0,-1 0 0,0 0 0,-4-3 0,0 0 0,-1 1 0,1 0 0,-1 0 0,-1 1 0,1 0 0,-1 0 0,0 1 0,0 0 0,0 1 0,0 0 0,-1 0 0,1 1 0,-17-2 0,11 3 0,0 0 0,0 0 0,0 1 0,0 1 0,0 1 0,0 0 0,0 1 0,-18 5 0,28-6 0,1 0 0,0 0 0,0 0 0,0 0 0,0 1 0,0 0 0,0 0 0,1 0 0,-1 0 0,1 0 0,0 1 0,0-1 0,0 1 0,0 0 0,1 0 0,-1 0 0,1 0 0,0 0 0,0 1 0,1-1 0,-1 1 0,1-1 0,0 1 0,0-1 0,1 1 0,-1 0 0,1-1 0,0 1 0,0 0 0,2 7 0,0 1 0,1 1 0,0-1 0,1 0 0,1-1 0,0 1 0,0-1 0,1 0 0,1 0 0,0 0 0,0-1 0,2 0 0,-1-1 0,1 1 0,20 16 0,-16-15 0,1-1 0,1 0 0,0-1 0,1-1 0,-1 0 0,2-1 0,-1-1 0,1 0 0,0-1 0,33 6 0,-41-10 0,0-1 0,1 0 0,-1 0 0,0-1 0,1-1 0,-1 0 0,0 0 0,1 0 0,-1-1 0,12-5 0,-18 6 0,0-1 0,0 1 0,-1-1 0,1 0 0,0 0 0,-1 0 0,1 0 0,-1 0 0,0-1 0,0 1 0,0-1 0,0 0 0,0 1 0,0-1 0,-1 0 0,1 0 0,-1 0 0,0 0 0,0 0 0,0-1 0,0 1 0,-1 0 0,1 0 0,-1-1 0,0 1 0,0 0 0,0 0 0,0-1 0,-1 1 0,1 0 0,-1 0 0,-1-5 0,0 2 0,1 0 0,-1 0 0,0 1 0,-1-1 0,1 1 0,-1 0 0,0-1 0,-1 1 0,1 1 0,-1-1 0,0 0 0,-9-7 0,4 4 0,0 1 0,-1 1 0,0 0 0,0 0 0,0 1 0,-16-6 0,6 4 0,-1 1 0,0 1 0,0 1 0,0 1 0,-1 0 0,1 2 0,-24 1 0,38 1 0,0 1 0,0 0 0,0 0 0,0 0 0,0 1 0,1 0 0,-1 0 0,1 1 0,0 0 0,0 0 0,0 0 0,1 1 0,-1 0 0,1 0 0,0 0 0,1 0 0,-1 1 0,1 0 0,0 0 0,0 0 0,1 1 0,0-1 0,0 1 0,1-1 0,-1 1 0,1 0 0,1 0 0,-1 0 0,1 1 0,1-1 0,-1 0 0,1 0 0,1 0 0,-1 1 0,1-1 0,2 9 0,-2-14 3,0 1 1,-1-1-1,1 0 0,0 0 0,0 0 1,0 0-1,1 0 0,-1 0 0,0 0 1,1 0-1,-1-1 0,1 1 0,0 0 1,0-1-1,-1 1 0,1-1 0,0 0 1,0 0-1,0 0 0,0 0 0,1 0 0,-1 0 1,0 0-1,0-1 0,1 1 0,-1-1 1,0 1-1,0-1 0,1 0 0,-1 0 1,0 0-1,1 0 0,-1-1 0,0 1 1,1 0-1,2-2 0,2 0-138,0-1 0,-1 1 0,1-1 0,-1 0 0,0-1 0,0 0 0,0 0 0,0 0 0,-1-1 0,9-8 0,1-6-6691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2:5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209 809 24575,'-6'0'0,"0"1"0,0 0 0,0 1 0,0-1 0,0 1 0,1 0 0,-1 1 0,0 0 0,1-1 0,0 2 0,-6 3 0,-51 46 0,55-46 0,0 1 0,0-1 0,1 1 0,0 1 0,0-1 0,1 1 0,1 0 0,-1 0 0,1 1 0,1-1 0,-1 1 0,2 0 0,-1-1 0,2 1 0,-2 11 0,3-12 0,1 0 0,-1 0 0,2 1 0,-1-1 0,1 0 0,1 0 0,0-1 0,0 1 0,1-1 0,-1 1 0,2-1 0,-1 0 0,1 0 0,1-1 0,-1 0 0,13 13 0,-5-9 0,0 0 0,1 0 0,0-2 0,0 1 0,1-2 0,0 0 0,1-1 0,0 0 0,0-1 0,0-1 0,1-1 0,-1 0 0,1-1 0,0-1 0,0 0 0,19-2 0,-27-1 0,-1 0 0,1 0 0,0-1 0,-1-1 0,1 0 0,-1 0 0,0 0 0,0-1 0,0 0 0,0-1 0,11-8 0,7-8 0,39-41 0,-49 47 0,5-6 0,-1-1 0,-1 0 0,-1-2 0,-1 0 0,22-43 0,-30 47 0,0-1 0,-1 1 0,-2-2 0,0 1 0,-1-1 0,-1 0 0,-1 0 0,0-25 0,-3 17 0,0 1 0,-2-1 0,-7-37 0,5 52 0,0 0 0,0 0 0,-2 1 0,1 0 0,-2 0 0,0 1 0,0-1 0,-13-14 0,-4-4 0,-2 0 0,-49-44 0,64 66 0,0 1 0,-1 0 0,1 1 0,-2 1 0,1-1 0,-1 2 0,0 0 0,-1 0 0,1 1 0,-29-5 0,39 9 0,-1 0 0,0 1 0,0-1 0,0 1 0,0 0 0,0 0 0,0 1 0,1-1 0,-1 1 0,0 0 0,0 0 0,0 0 0,1 1 0,-1-1 0,1 1 0,-1 0 0,1 0 0,-1 0 0,-4 4 0,4-2 0,1 0 0,0 0 0,0 1 0,1-1 0,-1 1 0,1-1 0,0 1 0,0 0 0,0-1 0,1 1 0,0 0 0,-1 0 0,1 7 0,0 3 0,1 0 0,0 0 0,1 0 0,0 0 0,1 0 0,1 0 0,1-1 0,0 1 0,9 20 0,-2-12 0,0-1 0,2-1 0,0 0 0,1-1 0,1 0 0,1-1 0,20 18 0,-26-28 0,1 0 0,0 0 0,1-1 0,0-1 0,0 0 0,1 0 0,0-1 0,0-1 0,0 0 0,1-1 0,-1 0 0,1-1 0,25 2 0,-21-4 0,-1 0 0,0-1 0,28-4 0,-39 3 0,-1 0 0,0-1 0,0 1 0,0-1 0,0 0 0,0-1 0,0 1 0,-1-1 0,1 0 0,-1 0 0,1 0 0,-1-1 0,0 1 0,-1-1 0,7-7 0,-3-1 0,-1 0 0,0 0 0,0 0 0,-1-1 0,-1 1 0,0-1 0,-1 0 0,0-1 0,-1 1 0,0 0 0,-1-1 0,-1 1 0,-1-19 0,-1 2 0,-2 1 0,-1-1 0,-1 1 0,-1 1 0,-12-32 0,7 35 0,-1 0 0,-2 0 0,0 1 0,-1 1 0,-1 1 0,-1 0 0,-1 2 0,-1 0 0,-1 1 0,-1 1 0,0 0 0,-43-24 0,61 40 0,0-1 0,0 1 0,0 0 0,0 0 0,-1 1 0,1-1 0,0 1 0,-1 0 0,1 0 0,-1 0 0,0 0 0,1 1 0,-1 0 0,1 0 0,-8 1 0,9 0 0,1 0 0,-1 1 0,0-1 0,1 0 0,0 1 0,-1 0 0,1-1 0,0 1 0,0 0 0,0 0 0,0 0 0,0 0 0,1 1 0,-1-1 0,0 0 0,1 1 0,0-1 0,0 1 0,0 0 0,0-1 0,0 1 0,0 0 0,0 0 0,1-1 0,-1 7 0,-3 59-1365,5-36-5461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0:36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0:36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1T15:01:06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2F797-FCBF-6FEA-CC4D-9DBA2D161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B1847F-FA41-2FC6-7A24-81CB59F8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82681A-15A3-B256-C6D0-ECD8DF27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1C6396-F986-9FDC-A160-88DDEA20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9C5D66-E2F5-161C-A117-C201BAC28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58298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51D2D-1FAA-E5FC-714D-6371D266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9D7C2A-2948-AFAC-B994-B73E20C9B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2A7D89-AE76-45CD-01D5-7F3391C1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B66F83-2D39-C75D-C8F3-8FE525F5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41DE45-4CAA-1620-6258-1709663A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11520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476B8-0A35-B6EE-A75E-3629381BD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3B801-5EFA-DF3F-B720-B7B879D3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8A03B-E6CC-E3B5-2F23-F922C71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479098-1F37-529C-2B48-D9184332F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5E703-D885-409A-0EF9-7D7ED8C4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27214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FD755-C5DE-D48E-FDCC-1349E614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7FF6AB-C0EC-A157-00EC-DFC2F4D1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50A305-16B2-1C7F-B159-A4E1A510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1D24A3-F7D8-0469-2428-106026E1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1EB13-BB85-104E-296A-78532843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480105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A2E9B-3A2A-ED91-F522-136C61982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FDC98B-59FC-0C19-1ABB-1AFD5AB81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4F5427-216D-7823-E2D9-65C31FB4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661096-A63C-4620-C352-0FC972CD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7E6434-131F-9367-AAB0-AD912648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01998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0B845-0B31-C3FA-37E7-DB4C7355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061D6B-4C09-BCE2-A0AD-30E5D1125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35FEE-ED52-79B4-5E2E-C09083D90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9D259-C344-DD3E-9E6D-82B52C22A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184E51-CE82-1B02-B68F-00D17422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40B076-0E23-E265-A270-C6E544E9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1851276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E2C721-CB95-5D8C-2CDD-D77FEF48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68030A-2DEA-A69F-F6E8-F6F21A6C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96DB7A2-ECD3-7898-335A-F0597C03D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BE88EE-E317-45AF-E4BC-A42A5F92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0E0876E-6C1A-E8CC-BC5A-F5F886C76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44B948-3286-BA86-899A-D5B17036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347F9D-C616-9283-A745-6DC78EE0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141E68F-68D5-9609-AFE7-EBB668C05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18041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751F-0192-0818-8016-B5D5FD1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1EF08A-CB8B-0E28-0873-66B9C716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C0F09D-399A-D4DC-A807-116E89CD5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7868EC-E2AC-F415-6C2A-A102F014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859276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36C913-11A0-B8BC-039C-A990BBE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A57491-DD24-D45F-AC72-EBEE8E54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E92449-1681-9688-DAD7-F226A710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38622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AE4E4-FEB1-6F3C-00D9-AE15372B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A2146-A6FF-F037-6156-850930931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9E3B8-99D5-F29D-A2A9-66F274B6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5FF4FA-389F-AE75-CA92-AEBDCD41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FCACA2-6415-3F60-851C-7288560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7399C4-F922-65BD-6B08-A58E9817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4354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D0844-2DC9-CDD6-C3F5-AA003B695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4B949A8-7E12-487C-7BD4-30797457B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D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C39704-24D4-1823-9707-703163CD1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C7E208-D121-B06A-6F03-11A41FB5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28FB34-B48E-A6D6-ECA6-76A617637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916E95-406D-15BE-151F-ADA9A23EC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2938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58A16F6-8A4F-B79A-9120-F40197D0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D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CF351-152A-2B2B-CCC9-14966DEA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D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FC717C-1894-1C98-6CA2-5BCA686FC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EC3B-1988-404F-8DF3-0072937D074E}" type="datetimeFigureOut">
              <a:rPr lang="es-DO" smtClean="0"/>
              <a:t>21/8/2022</a:t>
            </a:fld>
            <a:endParaRPr lang="es-D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3A27F0-5750-BB46-195D-0A435B3A28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D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3C29CF-1EC3-6FCE-4640-66969CCEE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D9076-4C9C-42A9-BFE2-4D1EB085FE4A}" type="slidenum">
              <a:rPr lang="es-DO" smtClean="0"/>
              <a:t>‹Nº›</a:t>
            </a:fld>
            <a:endParaRPr lang="es-DO"/>
          </a:p>
        </p:txBody>
      </p:sp>
    </p:spTree>
    <p:extLst>
      <p:ext uri="{BB962C8B-B14F-4D97-AF65-F5344CB8AC3E}">
        <p14:creationId xmlns:p14="http://schemas.microsoft.com/office/powerpoint/2010/main" val="232000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D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13" Type="http://schemas.openxmlformats.org/officeDocument/2006/relationships/customXml" Target="../ink/ink6.xml" /><Relationship Id="rId18" Type="http://schemas.openxmlformats.org/officeDocument/2006/relationships/customXml" Target="../ink/ink10.xml" /><Relationship Id="rId26" Type="http://schemas.openxmlformats.org/officeDocument/2006/relationships/image" Target="../media/image27.png" /><Relationship Id="rId3" Type="http://schemas.openxmlformats.org/officeDocument/2006/relationships/customXml" Target="../ink/ink1.xml" /><Relationship Id="rId21" Type="http://schemas.openxmlformats.org/officeDocument/2006/relationships/customXml" Target="../ink/ink12.xml" /><Relationship Id="rId7" Type="http://schemas.openxmlformats.org/officeDocument/2006/relationships/customXml" Target="../ink/ink3.xml" /><Relationship Id="rId12" Type="http://schemas.openxmlformats.org/officeDocument/2006/relationships/image" Target="../media/image22.png" /><Relationship Id="rId17" Type="http://schemas.openxmlformats.org/officeDocument/2006/relationships/customXml" Target="../ink/ink9.xml" /><Relationship Id="rId25" Type="http://schemas.openxmlformats.org/officeDocument/2006/relationships/customXml" Target="../ink/ink14.xml" /><Relationship Id="rId2" Type="http://schemas.openxmlformats.org/officeDocument/2006/relationships/image" Target="../media/image17.png" /><Relationship Id="rId16" Type="http://schemas.openxmlformats.org/officeDocument/2006/relationships/customXml" Target="../ink/ink8.xml" /><Relationship Id="rId20" Type="http://schemas.openxmlformats.org/officeDocument/2006/relationships/image" Target="../media/image2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9.png" /><Relationship Id="rId11" Type="http://schemas.openxmlformats.org/officeDocument/2006/relationships/customXml" Target="../ink/ink5.xml" /><Relationship Id="rId24" Type="http://schemas.openxmlformats.org/officeDocument/2006/relationships/image" Target="../media/image26.png" /><Relationship Id="rId5" Type="http://schemas.openxmlformats.org/officeDocument/2006/relationships/customXml" Target="../ink/ink2.xml" /><Relationship Id="rId15" Type="http://schemas.openxmlformats.org/officeDocument/2006/relationships/customXml" Target="../ink/ink7.xml" /><Relationship Id="rId23" Type="http://schemas.openxmlformats.org/officeDocument/2006/relationships/customXml" Target="../ink/ink13.xml" /><Relationship Id="rId10" Type="http://schemas.openxmlformats.org/officeDocument/2006/relationships/image" Target="../media/image21.png" /><Relationship Id="rId19" Type="http://schemas.openxmlformats.org/officeDocument/2006/relationships/customXml" Target="../ink/ink11.xml" /><Relationship Id="rId4" Type="http://schemas.openxmlformats.org/officeDocument/2006/relationships/image" Target="../media/image18.png" /><Relationship Id="rId9" Type="http://schemas.openxmlformats.org/officeDocument/2006/relationships/customXml" Target="../ink/ink4.xml" /><Relationship Id="rId14" Type="http://schemas.openxmlformats.org/officeDocument/2006/relationships/image" Target="../media/image23.png" /><Relationship Id="rId22" Type="http://schemas.openxmlformats.org/officeDocument/2006/relationships/image" Target="../media/image25.png" /><Relationship Id="rId27" Type="http://schemas.openxmlformats.org/officeDocument/2006/relationships/customXml" Target="../ink/ink15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9.png" /><Relationship Id="rId4" Type="http://schemas.openxmlformats.org/officeDocument/2006/relationships/image" Target="../media/image8.jpe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29FD8-6154-AFCA-476E-141A436B4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7009"/>
            <a:ext cx="9144000" cy="625414"/>
          </a:xfrm>
        </p:spPr>
        <p:txBody>
          <a:bodyPr>
            <a:noAutofit/>
          </a:bodyPr>
          <a:lstStyle/>
          <a:p>
            <a:r>
              <a:rPr lang="es-DO" sz="4000" b="1" i="1" u="sng" dirty="0">
                <a:latin typeface="Arial Nova" panose="020B0504020202020204" pitchFamily="34" charset="0"/>
              </a:rPr>
              <a:t>Presentación</a:t>
            </a:r>
            <a:r>
              <a:rPr lang="es-DO" sz="4000" b="1" dirty="0">
                <a:latin typeface="Arial Nova" panose="020B0504020202020204" pitchFamily="34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FE273B-C18F-B36F-0ED2-E68516C2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3173" y="1269678"/>
            <a:ext cx="9144000" cy="458333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s-DO" sz="2800" dirty="0"/>
              <a:t>Universidad Dominicana O&amp;M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Nombre: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Naydelin Dipre Diaz.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Matricula: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21-EIIN-1-036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Sección: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0542</a:t>
            </a:r>
          </a:p>
          <a:p>
            <a:pPr>
              <a:lnSpc>
                <a:spcPct val="100000"/>
              </a:lnSpc>
            </a:pPr>
            <a:r>
              <a:rPr lang="es-DO" sz="2800" b="1" i="1" u="sng" dirty="0"/>
              <a:t>Maestro:</a:t>
            </a:r>
          </a:p>
          <a:p>
            <a:pPr>
              <a:lnSpc>
                <a:spcPct val="100000"/>
              </a:lnSpc>
            </a:pPr>
            <a:r>
              <a:rPr lang="es-DO" sz="2800" dirty="0"/>
              <a:t>Starlin Germosén </a:t>
            </a:r>
          </a:p>
          <a:p>
            <a:endParaRPr lang="es-DO" dirty="0"/>
          </a:p>
          <a:p>
            <a:endParaRPr lang="es-DO" dirty="0"/>
          </a:p>
          <a:p>
            <a:endParaRPr lang="es-DO" dirty="0"/>
          </a:p>
        </p:txBody>
      </p:sp>
      <p:pic>
        <p:nvPicPr>
          <p:cNvPr id="1026" name="Picture 2" descr="Cosméticos Al Por Mayor para Negocios | PorMayor55">
            <a:extLst>
              <a:ext uri="{FF2B5EF4-FFF2-40B4-BE49-F238E27FC236}">
                <a16:creationId xmlns:a16="http://schemas.microsoft.com/office/drawing/2014/main" id="{8501828E-5955-084F-9AD3-33731D0E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04" y="644264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AMOSTING Juguetes de maquillaje para niños para niñas, juego de  simulación cosmético, belleza, princesa, maquillaje con bonita bolsa de  cosméticos como regalo de cumpleaños de Navidad para niños : Juguetes y">
            <a:extLst>
              <a:ext uri="{FF2B5EF4-FFF2-40B4-BE49-F238E27FC236}">
                <a16:creationId xmlns:a16="http://schemas.microsoft.com/office/drawing/2014/main" id="{A6E5F9D7-D061-FF0C-A874-D0F2D6A4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523" y="491863"/>
            <a:ext cx="21526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2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AFC1-CF5B-D12B-2341-4A6702B14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u="sng" dirty="0">
                <a:latin typeface="Arial Nova" panose="020B0504020202020204" pitchFamily="34" charset="0"/>
              </a:rPr>
              <a:t>Registros de algunas de nuestras ventas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 descr="Tabla&#10;&#10;Descripción generada automáticamente">
            <a:extLst>
              <a:ext uri="{FF2B5EF4-FFF2-40B4-BE49-F238E27FC236}">
                <a16:creationId xmlns:a16="http://schemas.microsoft.com/office/drawing/2014/main" id="{C65CB7AC-1479-AE93-3506-52B723481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148" y="3250438"/>
            <a:ext cx="4974336" cy="227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BC5AAD6D-C686-0C9F-6F7F-4A4A94B8C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516" y="3358476"/>
            <a:ext cx="4974336" cy="206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21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57DCF-909F-7BCD-1792-C584C8AB6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11" y="-118650"/>
            <a:ext cx="3930631" cy="1622321"/>
          </a:xfrm>
        </p:spPr>
        <p:txBody>
          <a:bodyPr>
            <a:normAutofit fontScale="90000"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Personal Administrativos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E4D20-8A59-04B5-6697-F99129A8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40" y="1238251"/>
            <a:ext cx="3505494" cy="4116078"/>
          </a:xfrm>
        </p:spPr>
        <p:txBody>
          <a:bodyPr>
            <a:noAutofit/>
          </a:bodyPr>
          <a:lstStyle/>
          <a:p>
            <a:pPr lvl="2">
              <a:lnSpc>
                <a:spcPct val="150000"/>
              </a:lnSpc>
            </a:pPr>
            <a:r>
              <a:rPr lang="es-MX" sz="400" dirty="0">
                <a:latin typeface="Arial Nova" panose="020B0504020202020204" pitchFamily="34" charset="0"/>
              </a:rPr>
              <a:t>Las empresas cuenta con el siguiente personal administrativo:</a:t>
            </a:r>
          </a:p>
          <a:p>
            <a:pPr>
              <a:lnSpc>
                <a:spcPct val="150000"/>
              </a:lnSpc>
            </a:pPr>
            <a:r>
              <a:rPr lang="es-MX" sz="1200" dirty="0">
                <a:latin typeface="Arial Nova" panose="020B0504020202020204" pitchFamily="34" charset="0"/>
              </a:rPr>
              <a:t> 1</a:t>
            </a:r>
            <a:r>
              <a:rPr lang="es-MX" sz="1400" dirty="0">
                <a:latin typeface="Arial Nova" panose="020B0504020202020204" pitchFamily="34" charset="0"/>
              </a:rPr>
              <a:t>. Gerente General: Naydelin Dipre.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 2. Gerente financiero: Nalibeth Dipre Diaz.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3. Encargada de producción : Rubileisy Guzmán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4. Encargado de atender a los consumidores: Emerson Dipre 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5. Encargado de Gestión monetarias :Lisset Gómez.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 6. Encargada de distribuciones: Sandra Diaz. 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latin typeface="Arial Nova" panose="020B0504020202020204" pitchFamily="34" charset="0"/>
              </a:rPr>
              <a:t>7. Maquillistas: Andrea Sierra , Luz María Acosta, Leonela Juárez, Carla Lebrón.</a:t>
            </a:r>
            <a:endParaRPr lang="es-DO" sz="1400" dirty="0">
              <a:latin typeface="Arial Nova" panose="020B0504020202020204" pitchFamily="34" charset="0"/>
            </a:endParaRPr>
          </a:p>
        </p:txBody>
      </p:sp>
      <p:sp>
        <p:nvSpPr>
          <p:cNvPr id="11284" name="Rectangle 112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 descr="La imagen personal, una poderosa clave para vender más">
            <a:extLst>
              <a:ext uri="{FF2B5EF4-FFF2-40B4-BE49-F238E27FC236}">
                <a16:creationId xmlns:a16="http://schemas.microsoft.com/office/drawing/2014/main" id="{6A9CF10E-2BAB-363A-AA41-8AF4F2E5A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5862" y="1568909"/>
            <a:ext cx="6019331" cy="37169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8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BC3B3-7411-3659-6CE2-4736BEBF2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u="sng" dirty="0"/>
              <a:t>Las provincias donde están localizadas las distintas sucursales</a:t>
            </a:r>
            <a:r>
              <a:rPr lang="es-MX" u="sng" dirty="0"/>
              <a:t>.</a:t>
            </a:r>
            <a:endParaRPr lang="es-DO" u="sng" dirty="0"/>
          </a:p>
        </p:txBody>
      </p:sp>
      <p:pic>
        <p:nvPicPr>
          <p:cNvPr id="12290" name="Picture 2" descr="Provincias de la República Dominicana">
            <a:extLst>
              <a:ext uri="{FF2B5EF4-FFF2-40B4-BE49-F238E27FC236}">
                <a16:creationId xmlns:a16="http://schemas.microsoft.com/office/drawing/2014/main" id="{C8EA1D2B-87AF-99EF-FA62-EF19FDFEB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057" y="1825625"/>
            <a:ext cx="635588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B74FCFC2-CB10-F354-3A33-5B8BEE510E8C}"/>
              </a:ext>
            </a:extLst>
          </p:cNvPr>
          <p:cNvGrpSpPr/>
          <p:nvPr/>
        </p:nvGrpSpPr>
        <p:grpSpPr>
          <a:xfrm>
            <a:off x="5942140" y="4090540"/>
            <a:ext cx="304560" cy="381960"/>
            <a:chOff x="5942140" y="4090540"/>
            <a:chExt cx="3045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C0D188FC-574A-36A5-731B-9BF3F1D0448B}"/>
                    </a:ext>
                  </a:extLst>
                </p14:cNvPr>
                <p14:cNvContentPartPr/>
                <p14:nvPr/>
              </p14:nvContentPartPr>
              <p14:xfrm>
                <a:off x="6006940" y="4165060"/>
                <a:ext cx="360" cy="360"/>
              </p14:xfrm>
            </p:contentPart>
          </mc:Choice>
          <mc:Fallback xmlns=""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C0D188FC-574A-36A5-731B-9BF3F1D044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97940" y="41560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4CDDA2E6-8E01-121B-AB7F-83901F3ABA65}"/>
                    </a:ext>
                  </a:extLst>
                </p14:cNvPr>
                <p14:cNvContentPartPr/>
                <p14:nvPr/>
              </p14:nvContentPartPr>
              <p14:xfrm>
                <a:off x="6006940" y="4165060"/>
                <a:ext cx="68040" cy="279000"/>
              </p14:xfrm>
            </p:contentPart>
          </mc:Choice>
          <mc:Fallback xmlns=""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4CDDA2E6-8E01-121B-AB7F-83901F3ABA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97940" y="4156060"/>
                  <a:ext cx="856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A37F2EE-CC6E-9BA0-2CED-C1DA4185F9A3}"/>
                    </a:ext>
                  </a:extLst>
                </p14:cNvPr>
                <p14:cNvContentPartPr/>
                <p14:nvPr/>
              </p14:nvContentPartPr>
              <p14:xfrm>
                <a:off x="5942140" y="4090540"/>
                <a:ext cx="304560" cy="381960"/>
              </p14:xfrm>
            </p:contentPart>
          </mc:Choice>
          <mc:Fallback xmlns=""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A37F2EE-CC6E-9BA0-2CED-C1DA4185F9A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33140" y="4081900"/>
                  <a:ext cx="322200" cy="39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Entrada de lápiz 19">
                <a:extLst>
                  <a:ext uri="{FF2B5EF4-FFF2-40B4-BE49-F238E27FC236}">
                    <a16:creationId xmlns:a16="http://schemas.microsoft.com/office/drawing/2014/main" id="{7A07C7AD-3DCD-A890-AF68-95C0B9FD9D6C}"/>
                  </a:ext>
                </a:extLst>
              </p14:cNvPr>
              <p14:cNvContentPartPr/>
              <p14:nvPr/>
            </p14:nvContentPartPr>
            <p14:xfrm>
              <a:off x="6320140" y="4261900"/>
              <a:ext cx="631440" cy="171360"/>
            </p14:xfrm>
          </p:contentPart>
        </mc:Choice>
        <mc:Fallback xmlns="">
          <p:pic>
            <p:nvPicPr>
              <p:cNvPr id="20" name="Entrada de lápiz 19">
                <a:extLst>
                  <a:ext uri="{FF2B5EF4-FFF2-40B4-BE49-F238E27FC236}">
                    <a16:creationId xmlns:a16="http://schemas.microsoft.com/office/drawing/2014/main" id="{7A07C7AD-3DCD-A890-AF68-95C0B9FD9D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11140" y="4252900"/>
                <a:ext cx="6490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D76A00AF-3317-CFFA-A36D-88671E080DA7}"/>
                  </a:ext>
                </a:extLst>
              </p14:cNvPr>
              <p14:cNvContentPartPr/>
              <p14:nvPr/>
            </p14:nvContentPartPr>
            <p14:xfrm>
              <a:off x="4174540" y="4898020"/>
              <a:ext cx="334080" cy="28764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D76A00AF-3317-CFFA-A36D-88671E080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65540" y="4889380"/>
                <a:ext cx="35172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F522621D-F734-63CA-5CB3-60A4B3E92D48}"/>
                  </a:ext>
                </a:extLst>
              </p14:cNvPr>
              <p14:cNvContentPartPr/>
              <p14:nvPr/>
            </p14:nvContentPartPr>
            <p14:xfrm>
              <a:off x="3620140" y="5055340"/>
              <a:ext cx="309600" cy="4705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F522621D-F734-63CA-5CB3-60A4B3E92D4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11140" y="5046700"/>
                <a:ext cx="327240" cy="48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o 23">
            <a:extLst>
              <a:ext uri="{FF2B5EF4-FFF2-40B4-BE49-F238E27FC236}">
                <a16:creationId xmlns:a16="http://schemas.microsoft.com/office/drawing/2014/main" id="{0707D240-D51F-00D8-72BC-6CF20E11B6D5}"/>
              </a:ext>
            </a:extLst>
          </p:cNvPr>
          <p:cNvGrpSpPr/>
          <p:nvPr/>
        </p:nvGrpSpPr>
        <p:grpSpPr>
          <a:xfrm>
            <a:off x="3894460" y="3441820"/>
            <a:ext cx="1277280" cy="1398960"/>
            <a:chOff x="3894460" y="3441820"/>
            <a:chExt cx="1277280" cy="13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6FB51127-9AD9-9475-5DC0-AAED2902B98F}"/>
                    </a:ext>
                  </a:extLst>
                </p14:cNvPr>
                <p14:cNvContentPartPr/>
                <p14:nvPr/>
              </p14:nvContentPartPr>
              <p14:xfrm>
                <a:off x="5041780" y="4533700"/>
                <a:ext cx="360" cy="36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6FB51127-9AD9-9475-5DC0-AAED2902B98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2780" y="4524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2D751227-2EE8-6DFA-B098-0933B1B0A122}"/>
                    </a:ext>
                  </a:extLst>
                </p14:cNvPr>
                <p14:cNvContentPartPr/>
                <p14:nvPr/>
              </p14:nvContentPartPr>
              <p14:xfrm>
                <a:off x="5041780" y="4533700"/>
                <a:ext cx="360" cy="36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2D751227-2EE8-6DFA-B098-0933B1B0A1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32780" y="45247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A9CAA991-C57C-1ECB-95E3-D0EC8B504568}"/>
                    </a:ext>
                  </a:extLst>
                </p14:cNvPr>
                <p14:cNvContentPartPr/>
                <p14:nvPr/>
              </p14:nvContentPartPr>
              <p14:xfrm>
                <a:off x="5028820" y="4330300"/>
                <a:ext cx="360" cy="360"/>
              </p14:xfrm>
            </p:contentPart>
          </mc:Choice>
          <mc:Fallback xmlns=""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A9CAA991-C57C-1ECB-95E3-D0EC8B50456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9820" y="432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6EC6C5E9-1ECB-8A01-6F1E-1C1E50798835}"/>
                    </a:ext>
                  </a:extLst>
                </p14:cNvPr>
                <p14:cNvContentPartPr/>
                <p14:nvPr/>
              </p14:nvContentPartPr>
              <p14:xfrm>
                <a:off x="5028820" y="4330300"/>
                <a:ext cx="360" cy="36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6EC6C5E9-1ECB-8A01-6F1E-1C1E507988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19820" y="43213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3AA68559-2AA9-4491-0ADE-BCBAEDA24607}"/>
                    </a:ext>
                  </a:extLst>
                </p14:cNvPr>
                <p14:cNvContentPartPr/>
                <p14:nvPr/>
              </p14:nvContentPartPr>
              <p14:xfrm>
                <a:off x="4606900" y="4160380"/>
                <a:ext cx="512640" cy="680400"/>
              </p14:xfrm>
            </p:contentPart>
          </mc:Choice>
          <mc:Fallback xmlns=""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3AA68559-2AA9-4491-0ADE-BCBAEDA2460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97900" y="4151380"/>
                  <a:ext cx="5302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281B0AED-8111-E36E-522D-7B9021E2D23D}"/>
                    </a:ext>
                  </a:extLst>
                </p14:cNvPr>
                <p14:cNvContentPartPr/>
                <p14:nvPr/>
              </p14:nvContentPartPr>
              <p14:xfrm>
                <a:off x="4913980" y="4039420"/>
                <a:ext cx="257760" cy="78768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281B0AED-8111-E36E-522D-7B9021E2D23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04980" y="4030780"/>
                  <a:ext cx="27540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Entrada de lápiz 22">
                  <a:extLst>
                    <a:ext uri="{FF2B5EF4-FFF2-40B4-BE49-F238E27FC236}">
                      <a16:creationId xmlns:a16="http://schemas.microsoft.com/office/drawing/2014/main" id="{285AB287-FE9B-A414-1747-3D749B23EF7C}"/>
                    </a:ext>
                  </a:extLst>
                </p14:cNvPr>
                <p14:cNvContentPartPr/>
                <p14:nvPr/>
              </p14:nvContentPartPr>
              <p14:xfrm>
                <a:off x="3894460" y="3441820"/>
                <a:ext cx="756360" cy="814320"/>
              </p14:xfrm>
            </p:contentPart>
          </mc:Choice>
          <mc:Fallback xmlns="">
            <p:pic>
              <p:nvPicPr>
                <p:cNvPr id="23" name="Entrada de lápiz 22">
                  <a:extLst>
                    <a:ext uri="{FF2B5EF4-FFF2-40B4-BE49-F238E27FC236}">
                      <a16:creationId xmlns:a16="http://schemas.microsoft.com/office/drawing/2014/main" id="{285AB287-FE9B-A414-1747-3D749B23EF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85820" y="3432820"/>
                  <a:ext cx="774000" cy="83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DB08C002-BE28-DCD8-DFA4-12B8B3B4F016}"/>
                  </a:ext>
                </a:extLst>
              </p14:cNvPr>
              <p14:cNvContentPartPr/>
              <p14:nvPr/>
            </p14:nvContentPartPr>
            <p14:xfrm>
              <a:off x="3504580" y="3059140"/>
              <a:ext cx="275040" cy="63288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DB08C002-BE28-DCD8-DFA4-12B8B3B4F01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5580" y="3050500"/>
                <a:ext cx="292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Entrada de lápiz 25">
                <a:extLst>
                  <a:ext uri="{FF2B5EF4-FFF2-40B4-BE49-F238E27FC236}">
                    <a16:creationId xmlns:a16="http://schemas.microsoft.com/office/drawing/2014/main" id="{6AAD904B-E384-4A25-9EDA-518B2F01CE86}"/>
                  </a:ext>
                </a:extLst>
              </p14:cNvPr>
              <p14:cNvContentPartPr/>
              <p14:nvPr/>
            </p14:nvContentPartPr>
            <p14:xfrm>
              <a:off x="8228764" y="3539369"/>
              <a:ext cx="360" cy="360"/>
            </p14:xfrm>
          </p:contentPart>
        </mc:Choice>
        <mc:Fallback xmlns="">
          <p:pic>
            <p:nvPicPr>
              <p:cNvPr id="26" name="Entrada de lápiz 25">
                <a:extLst>
                  <a:ext uri="{FF2B5EF4-FFF2-40B4-BE49-F238E27FC236}">
                    <a16:creationId xmlns:a16="http://schemas.microsoft.com/office/drawing/2014/main" id="{6AAD904B-E384-4A25-9EDA-518B2F01CE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19764" y="353036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673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7" name="Rectangle 13336">
            <a:extLst>
              <a:ext uri="{FF2B5EF4-FFF2-40B4-BE49-F238E27FC236}">
                <a16:creationId xmlns:a16="http://schemas.microsoft.com/office/drawing/2014/main" id="{C0BFBD50-06CE-42F1-9AB9-3D9079057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7E56FF-4BD4-2B9E-9C22-4B6BE11F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777" y="134192"/>
            <a:ext cx="4953934" cy="600657"/>
          </a:xfrm>
        </p:spPr>
        <p:txBody>
          <a:bodyPr>
            <a:normAutofit fontScale="90000"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Introducción</a:t>
            </a:r>
          </a:p>
        </p:txBody>
      </p:sp>
      <p:sp>
        <p:nvSpPr>
          <p:cNvPr id="13339" name="Rectangle 13338">
            <a:extLst>
              <a:ext uri="{FF2B5EF4-FFF2-40B4-BE49-F238E27FC236}">
                <a16:creationId xmlns:a16="http://schemas.microsoft.com/office/drawing/2014/main" id="{787900AF-3ED0-4C02-A309-3984EBBD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41" name="Rounded Rectangle 20">
            <a:extLst>
              <a:ext uri="{FF2B5EF4-FFF2-40B4-BE49-F238E27FC236}">
                <a16:creationId xmlns:a16="http://schemas.microsoft.com/office/drawing/2014/main" id="{8DEDEE5C-3126-4336-A7D4-9277AF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138" y="559407"/>
            <a:ext cx="5109725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Aleisha Beauty Shop - Feliz Día de la 🇩🇴INDEPENDENCIA DOMINICANA 🇩🇴 DOMINICANOS SOMOS . . MAKEUP COLAB @gerelynmakeup . .  #independenciadominicana #dominicanasoy🇩🇴 #republicadominicana | Facebook">
            <a:extLst>
              <a:ext uri="{FF2B5EF4-FFF2-40B4-BE49-F238E27FC236}">
                <a16:creationId xmlns:a16="http://schemas.microsoft.com/office/drawing/2014/main" id="{A0B969E3-6146-A621-4FEF-52D31805E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56"/>
          <a:stretch/>
        </p:blipFill>
        <p:spPr bwMode="auto">
          <a:xfrm>
            <a:off x="656844" y="722376"/>
            <a:ext cx="4782312" cy="541324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F14EA9-9EE8-9A20-0CA5-BECA6F10F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412" y="808863"/>
            <a:ext cx="5275450" cy="591494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Las personas se han maquillado desde siempre(desde la antigüedad)de  diferentes manera y con diferentes artefactos, pero en el fondo siempre surge la misma idea, estar mas atractivos, mejorando nuestro aspectos externos. Demostrando así lo que se tiene en su interior.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Debido a esto el maquillaje ha tenido una gran aunque,hoy,el maquillaje se utiliza como alma de seducción ,autoestima, expresión y seguridad; es indudable un alma de dobles filos es mas atractivo un rostro maquillado, debido a que con ellos se puede realizar o apreciar los rasgos mas bonitos, escondiendo los menos agraciados y ocultando algunas heridas ,imperfecciones u otros problemas en la piel que pueda afectar a la persona.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s-DO" sz="2000" dirty="0">
                <a:latin typeface="Arial Nova" panose="020B0504020202020204" pitchFamily="34" charset="0"/>
                <a:cs typeface="Browallia New" panose="020B0502040204020203" pitchFamily="34" charset="-3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0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99DCC-07B4-15E1-7E3F-6FE4FFB0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5" y="145576"/>
            <a:ext cx="2268636" cy="1325563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Historia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2833A9-991B-195A-CC1E-1C1F58FE2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93" y="1310179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La empresa “El  rincón de los cosméticos "surge por la ingeniera Naydelin Dipre Diaz el 20 de agosto de 2020. La cual esta situada en Santo Domingo este , calle Juana de león #35 edificio#4.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En sus inicios contaba con 3 empleados teniendo 2 sucursales en las distintas provincias del país. Actualmente contamos con 10 empleados y 8 sucursales entre que se encuentran en distintas provincias :san Cristóbal, Baní, Barahona Elías Piña,Azua,Salvador,Pedernales,San juan.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DO" sz="2000" dirty="0">
                <a:latin typeface="Arial Nova" panose="020B0504020202020204" pitchFamily="34" charset="0"/>
              </a:rPr>
              <a:t> </a:t>
            </a:r>
          </a:p>
        </p:txBody>
      </p:sp>
      <p:pic>
        <p:nvPicPr>
          <p:cNvPr id="14340" name="Picture 4" descr="El Rincon de los Cosmeticos - Home | Facebook">
            <a:extLst>
              <a:ext uri="{FF2B5EF4-FFF2-40B4-BE49-F238E27FC236}">
                <a16:creationId xmlns:a16="http://schemas.microsoft.com/office/drawing/2014/main" id="{6644375D-0380-8A67-11BB-8D7FC0789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55" y="4457700"/>
            <a:ext cx="4697152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2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155B2-E991-EC06-EDFD-8E89BCD1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33" y="229268"/>
            <a:ext cx="4944152" cy="404913"/>
          </a:xfrm>
        </p:spPr>
        <p:txBody>
          <a:bodyPr>
            <a:normAutofit fontScale="90000"/>
          </a:bodyPr>
          <a:lstStyle/>
          <a:p>
            <a:r>
              <a:rPr lang="es-DO" b="1" u="sng" dirty="0">
                <a:latin typeface="Arial Nova" panose="020B0504020202020204" pitchFamily="34" charset="0"/>
              </a:rPr>
              <a:t>Inversión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F6260-6AD7-CD18-9E36-9AC85BCD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08" y="734566"/>
            <a:ext cx="4944151" cy="538561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1600" dirty="0">
                <a:latin typeface="Arial Nova" panose="020B0504020202020204" pitchFamily="34" charset="0"/>
              </a:rPr>
              <a:t>Esta empresa tuvo su auge atreves de un prestamos proporcionado por el banco Ademi, este nos ofreció una suma de $10,000 pesos. Lo cual fueron distribuido en compras de bochas, bases, correctores, paletas de sombras , labiales, Lápiz de cejas, delineador, fijador de maquillaje, pestañas , pinzas, esponjas, rizador d pestañas , aros de luz. Estos fueron proporcionado por la marca Kiko. Iniciando solamente vendiendo productos en pequeñas cantidades y realizando solamente maquillajes sencillos , pegados de pestañas y tintado de cejas . Todo esto con por un costo de $1,100 el combo , individual seria maquillaje sencillo 900 , pegados de pestañas 200 y tintado de cejas 400.</a:t>
            </a:r>
            <a:endParaRPr lang="es-DO" sz="1600" dirty="0">
              <a:latin typeface="Arial Nova" panose="020B0504020202020204" pitchFamily="34" charset="0"/>
            </a:endParaRPr>
          </a:p>
        </p:txBody>
      </p:sp>
      <p:sp>
        <p:nvSpPr>
          <p:cNvPr id="15384" name="Rectangle 15373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5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 descr="Solicitar un crédito hipotecario entre dos personas RTC">
            <a:extLst>
              <a:ext uri="{FF2B5EF4-FFF2-40B4-BE49-F238E27FC236}">
                <a16:creationId xmlns:a16="http://schemas.microsoft.com/office/drawing/2014/main" id="{3CB0BA28-EF8A-C822-7713-0132A8C9D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1938245"/>
            <a:ext cx="4475531" cy="2978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576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7 Ideas Para Iniciar Tu Propio Negocio de Cosméticos - Guía">
            <a:extLst>
              <a:ext uri="{FF2B5EF4-FFF2-40B4-BE49-F238E27FC236}">
                <a16:creationId xmlns:a16="http://schemas.microsoft.com/office/drawing/2014/main" id="{FD375DFB-562C-9236-2416-409F20D0D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7" y="365435"/>
            <a:ext cx="3985462" cy="34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9F0D82B-CF61-203A-9C61-F2593DB23132}"/>
              </a:ext>
            </a:extLst>
          </p:cNvPr>
          <p:cNvSpPr txBox="1"/>
          <p:nvPr/>
        </p:nvSpPr>
        <p:spPr>
          <a:xfrm>
            <a:off x="914401" y="3775979"/>
            <a:ext cx="16125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Arial Nova" panose="020B0504020202020204" pitchFamily="34" charset="0"/>
              </a:rPr>
              <a:t>Antes</a:t>
            </a:r>
            <a:r>
              <a:rPr lang="es-DO" sz="4000" dirty="0"/>
              <a:t> </a:t>
            </a:r>
          </a:p>
        </p:txBody>
      </p:sp>
      <p:pic>
        <p:nvPicPr>
          <p:cNvPr id="4100" name="Picture 4" descr="▻ Ideas para decorar un negocio de cosméticos - Tu negocio ...">
            <a:extLst>
              <a:ext uri="{FF2B5EF4-FFF2-40B4-BE49-F238E27FC236}">
                <a16:creationId xmlns:a16="http://schemas.microsoft.com/office/drawing/2014/main" id="{0074A9AE-B3DA-ED8F-7C5E-0DDA796D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805" y="586983"/>
            <a:ext cx="4506495" cy="300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0AAF0D2-E106-B2A9-F80C-BF7C1AE44A11}"/>
              </a:ext>
            </a:extLst>
          </p:cNvPr>
          <p:cNvSpPr txBox="1"/>
          <p:nvPr/>
        </p:nvSpPr>
        <p:spPr>
          <a:xfrm>
            <a:off x="6575258" y="3628194"/>
            <a:ext cx="29507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DO" sz="4000" b="1" dirty="0">
                <a:latin typeface="Arial Nova" panose="020B0504020202020204" pitchFamily="34" charset="0"/>
              </a:rPr>
              <a:t>Después</a:t>
            </a:r>
          </a:p>
        </p:txBody>
      </p:sp>
      <p:sp>
        <p:nvSpPr>
          <p:cNvPr id="11" name="AutoShape 6" descr="Si Yo Tuviera Una Tienda….">
            <a:extLst>
              <a:ext uri="{FF2B5EF4-FFF2-40B4-BE49-F238E27FC236}">
                <a16:creationId xmlns:a16="http://schemas.microsoft.com/office/drawing/2014/main" id="{28D17D32-B931-75F2-DB20-ADFE83D3FA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DO"/>
          </a:p>
        </p:txBody>
      </p:sp>
      <p:pic>
        <p:nvPicPr>
          <p:cNvPr id="4104" name="Picture 8" descr="Medidas de seguridad, probadores, maquillaje... así será la reapertura de  tiendas de belleza como Sephora, Douglas o MAC">
            <a:extLst>
              <a:ext uri="{FF2B5EF4-FFF2-40B4-BE49-F238E27FC236}">
                <a16:creationId xmlns:a16="http://schemas.microsoft.com/office/drawing/2014/main" id="{2657760A-A5B3-1DEB-6BB3-23969C7AC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705" y="4585368"/>
            <a:ext cx="4198519" cy="227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ephora tienda fisica - Descuento online -">
            <a:extLst>
              <a:ext uri="{FF2B5EF4-FFF2-40B4-BE49-F238E27FC236}">
                <a16:creationId xmlns:a16="http://schemas.microsoft.com/office/drawing/2014/main" id="{7BDCDC88-DDFE-4803-CA2D-4EE7BFB6F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271" y="4585368"/>
            <a:ext cx="3806324" cy="180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06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329B6-32CF-83FB-9ACA-6773CFA7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37" y="3659126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Misión </a:t>
            </a:r>
          </a:p>
        </p:txBody>
      </p:sp>
      <p:pic>
        <p:nvPicPr>
          <p:cNvPr id="5122" name="Picture 2" descr="Chicas normales maquilladas y sin maquillar">
            <a:extLst>
              <a:ext uri="{FF2B5EF4-FFF2-40B4-BE49-F238E27FC236}">
                <a16:creationId xmlns:a16="http://schemas.microsoft.com/office/drawing/2014/main" id="{769CB9CE-0578-5D2E-9FE5-8260B87E6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52" b="14179"/>
          <a:stretch/>
        </p:blipFill>
        <p:spPr bwMode="auto">
          <a:xfrm>
            <a:off x="0" y="42246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8B8BDA-8428-E08A-A65C-CB22756C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latin typeface="Arial Nova" panose="020B0504020202020204" pitchFamily="34" charset="0"/>
              </a:rPr>
              <a:t>Somos una empresa productora de cosméticos de origen natural de la mas alta calidad, ofrecemos solución a problemas estéticos para la mujer y el hombre con creatividad y alto sentido de responsabilidad, haciendo uso de materia prima de alta calidad, acompañada de mano de obra calificada; teniendo como guía a Dios y el respaldo de las buenas practicas de manufactura para la industria cosmética y así: satisfacer nuestras expectativas y las expectativas de nuestros consumidores</a:t>
            </a:r>
            <a:r>
              <a:rPr lang="es-MX" sz="1600" dirty="0"/>
              <a:t>. </a:t>
            </a:r>
            <a:endParaRPr lang="es-DO" sz="1600" dirty="0"/>
          </a:p>
        </p:txBody>
      </p:sp>
    </p:spTree>
    <p:extLst>
      <p:ext uri="{BB962C8B-B14F-4D97-AF65-F5344CB8AC3E}">
        <p14:creationId xmlns:p14="http://schemas.microsoft.com/office/powerpoint/2010/main" val="426931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Negocio de cosméticos | Cómo emprender con los productos de belleza">
            <a:extLst>
              <a:ext uri="{FF2B5EF4-FFF2-40B4-BE49-F238E27FC236}">
                <a16:creationId xmlns:a16="http://schemas.microsoft.com/office/drawing/2014/main" id="{A59769B4-51CD-BDC0-2414-BF2AEDE20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5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6" name="Rectangle 615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4CD914-8BCD-781E-1C00-72E97B1F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36" y="151508"/>
            <a:ext cx="3822189" cy="1899912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FFAEF8-50C8-B638-2143-F2EA88E92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72" y="1782501"/>
            <a:ext cx="4556217" cy="43944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MX" sz="2000" dirty="0">
                <a:latin typeface="Arial Nova" panose="020B0504020202020204" pitchFamily="34" charset="0"/>
              </a:rPr>
              <a:t>Llegar a ser la empresa productora de cosméticos de extractos de origen natural numero uno a nivel nacional e internacional y con la guía de Dios alcanzar la excelencia en seguridad, efectividad, calidad y ventas.</a:t>
            </a:r>
            <a:endParaRPr lang="es-DO" sz="20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45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015457-BFA2-8BAE-A490-6FA4E91D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29" y="451173"/>
            <a:ext cx="3807187" cy="1136327"/>
          </a:xfrm>
        </p:spPr>
        <p:txBody>
          <a:bodyPr>
            <a:normAutofit/>
          </a:bodyPr>
          <a:lstStyle/>
          <a:p>
            <a:r>
              <a:rPr lang="es-DO" sz="4000" dirty="0"/>
              <a:t>  </a:t>
            </a:r>
            <a:r>
              <a:rPr lang="es-DO" sz="4000" u="sng" dirty="0"/>
              <a:t> </a:t>
            </a:r>
            <a:r>
              <a:rPr lang="es-DO" sz="4000" u="sng" dirty="0">
                <a:latin typeface="Arial Nova" panose="020B0504020202020204" pitchFamily="34" charset="0"/>
              </a:rPr>
              <a:t>Valores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4A09D-31AD-28A7-F29E-3180AA57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22" y="2159001"/>
            <a:ext cx="3799425" cy="355705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Respeto.                                                                                                             Calidad .                                                                                                         Confianza.                                                                                      Responsabilidad.                                                                                               Unión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MX" sz="2000" dirty="0"/>
              <a:t>Compañerismo.</a:t>
            </a:r>
            <a:endParaRPr lang="es-DO" sz="2000" dirty="0"/>
          </a:p>
        </p:txBody>
      </p:sp>
      <p:pic>
        <p:nvPicPr>
          <p:cNvPr id="7170" name="Picture 2" descr="Como vender mas? productos de belleza/Salud entrenamiento en ventas. -  YouTube">
            <a:extLst>
              <a:ext uri="{FF2B5EF4-FFF2-40B4-BE49-F238E27FC236}">
                <a16:creationId xmlns:a16="http://schemas.microsoft.com/office/drawing/2014/main" id="{F4A50054-4935-8B94-8C49-56BA0405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5" r="10606"/>
          <a:stretch/>
        </p:blipFill>
        <p:spPr bwMode="auto">
          <a:xfrm>
            <a:off x="5010386" y="232228"/>
            <a:ext cx="7181613" cy="662577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268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ómo vender maquillaje ▷ Guía Paso a Paso en 2022">
            <a:extLst>
              <a:ext uri="{FF2B5EF4-FFF2-40B4-BE49-F238E27FC236}">
                <a16:creationId xmlns:a16="http://schemas.microsoft.com/office/drawing/2014/main" id="{964B9737-F351-9245-9F79-410C2A32B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Rectangle 820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198337-FCD4-712C-4223-59809C79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DO" sz="4000" b="1" u="sng" dirty="0">
                <a:latin typeface="Arial Nova" panose="020B0504020202020204" pitchFamily="34" charset="0"/>
              </a:rPr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AB77F0-3CFB-4B4B-DF68-3F88DCE8E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104571"/>
            <a:ext cx="3822189" cy="40723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s-MX" sz="2000" dirty="0"/>
              <a:t> Brindar un buen servicio a nuestros clientes para que sigan utilizando y promocionando nuestros productos y servicios. Ser reconocido hasta llegar a ser un buen punto de exportación maquillaje a nivel internacional brindando una buena y alta calidad.</a:t>
            </a:r>
            <a:endParaRPr lang="es-DO" sz="2000" dirty="0"/>
          </a:p>
        </p:txBody>
      </p:sp>
    </p:spTree>
    <p:extLst>
      <p:ext uri="{BB962C8B-B14F-4D97-AF65-F5344CB8AC3E}">
        <p14:creationId xmlns:p14="http://schemas.microsoft.com/office/powerpoint/2010/main" val="5933604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655</Words>
  <Application>Microsoft Office PowerPoint</Application>
  <PresentationFormat>Panorámica</PresentationFormat>
  <Paragraphs>43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Tema de Office</vt:lpstr>
      <vt:lpstr>Presentación </vt:lpstr>
      <vt:lpstr>Introducción</vt:lpstr>
      <vt:lpstr>Historia</vt:lpstr>
      <vt:lpstr>Inversión Inicial</vt:lpstr>
      <vt:lpstr>Presentación de PowerPoint</vt:lpstr>
      <vt:lpstr>Misión </vt:lpstr>
      <vt:lpstr>Visión </vt:lpstr>
      <vt:lpstr>   Valores</vt:lpstr>
      <vt:lpstr>Objetivos</vt:lpstr>
      <vt:lpstr>Registros de algunas de nuestras ventas</vt:lpstr>
      <vt:lpstr>Personal Administrativos</vt:lpstr>
      <vt:lpstr>Las provincias donde están localizadas las distintas sucursales.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</dc:title>
  <dc:creator>naydipre@hotmail.com</dc:creator>
  <cp:lastModifiedBy>nalibethdipre2@gmail.com</cp:lastModifiedBy>
  <cp:revision>5</cp:revision>
  <dcterms:created xsi:type="dcterms:W3CDTF">2022-08-20T15:11:35Z</dcterms:created>
  <dcterms:modified xsi:type="dcterms:W3CDTF">2022-08-22T01:28:25Z</dcterms:modified>
</cp:coreProperties>
</file>