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085E7-4FA9-4AF5-9522-34492AF3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78F4DE-29E2-4A8F-9975-50232214B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F73CE-633D-4340-A281-86EE4241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E889-0C94-4403-A00C-188C669418C5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98F62-AC4F-4CC5-AD9E-B3D42B09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34B75-D4F9-44A7-A153-9B43E906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A677-008C-41DC-A10D-6DF7EC849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83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2E2DD-46F3-4BB1-A0F9-222FAE39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188BE5-7D93-4EE6-A3B2-B410C3516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DC5EB7-5928-4DCE-97A0-343FFE67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E889-0C94-4403-A00C-188C669418C5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D7ED66-7CC5-47DC-BB0B-BDB1891C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07FDC-141C-43B0-98C3-10FE0BAC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A677-008C-41DC-A10D-6DF7EC849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27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04886F-1D45-4311-87E4-C13C8D6F5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159B20-70FD-4046-BA99-E7AEDD354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D3D7C5-BA71-4572-98A9-54A7667F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E889-0C94-4403-A00C-188C669418C5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D431D-894B-421E-BF3E-20EF897B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25AD3-F33B-42E4-BF1E-ABB185FD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A677-008C-41DC-A10D-6DF7EC849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80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C4103-CBCB-4088-81E8-97500E2A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EF2D1-2CCF-42B0-B112-6DF8D03B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3F28F-884B-44B6-8BA5-48222592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E889-0C94-4403-A00C-188C669418C5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F27856-DC13-45C4-BCA3-651EF675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AFEF0-EC7A-4F57-BAF0-C12A837B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A677-008C-41DC-A10D-6DF7EC849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43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1F9E4-9A3B-4B6B-AEB9-478612AE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335AA-E4F6-4CCC-B8F6-22EF11FB7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C245B-7A52-4A49-91BF-EAE41049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E889-0C94-4403-A00C-188C669418C5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FFF24-704D-4961-991F-4EE31068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D601B-394C-4995-9881-C88D0E7A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A677-008C-41DC-A10D-6DF7EC849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4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D708E-9E0F-4A35-97EC-0D5B2E30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E4981-EE54-475F-AC48-4763D7DF9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391EB-A76B-492F-902B-E55752659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D6179B-A829-46A3-ABA0-B737651F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E889-0C94-4403-A00C-188C669418C5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E56E82-F443-408D-8880-8C3E0E3F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519463-408E-459B-ABDE-36B04A06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A677-008C-41DC-A10D-6DF7EC849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9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16C28-59D2-4422-8DC7-01BF7DB3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9B30C1-97DB-471C-8754-3D6D3106E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453421-F92A-407E-8C1D-AD5164FF7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2DC8B-29F9-4266-A99A-596EB3168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041121-810D-47B7-B136-F0022775F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549278-8EAD-4043-9E07-FCEE3597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E889-0C94-4403-A00C-188C669418C5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510791-64F0-452B-993F-0FF68BCD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A0FE53-CD2F-4B1F-87CC-ED8E68C6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A677-008C-41DC-A10D-6DF7EC849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01D20-917F-40BE-AE8B-7842E743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AE406A-E8B0-4A70-828C-96D33855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E889-0C94-4403-A00C-188C669418C5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B8C008-3C74-4B2E-8771-694D4C52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05C00B-3FB0-4328-8269-03A746D9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A677-008C-41DC-A10D-6DF7EC849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50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822A7E-EFE1-441B-B744-7B552253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E889-0C94-4403-A00C-188C669418C5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D43540-E449-4DE0-9BF8-FCF6B290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B9B076-E959-4769-AD78-C4987723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A677-008C-41DC-A10D-6DF7EC849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06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6B99D-5BDF-4F29-A853-B5476389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C1441-E4F6-4D9B-8740-D0E6428D3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E82718-2ED0-46C9-90F3-290B4B89D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DA260F-1F4D-4AE3-ABA2-34D51185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E889-0C94-4403-A00C-188C669418C5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3349C-A3F0-4793-96C8-D6BA7EB9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881AAD-3E2E-47D6-A3EE-013531A3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A677-008C-41DC-A10D-6DF7EC849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3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91A42-E771-485B-AD5E-13013B8B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3A9741-EF23-41C1-A9FA-1EE7DFAA9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608084-4BE1-4CBB-AA3A-D81E77306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716409-D275-4D6D-A109-DD9B0721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E889-0C94-4403-A00C-188C669418C5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22E63-10E4-40E3-9C4B-4E35FA3A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C82978-CB26-4CAE-82DB-441F26C3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A677-008C-41DC-A10D-6DF7EC849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50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EFE051-9E66-4713-8299-2C680E1C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652ED-440A-41EF-B9EC-A565846EE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4EC80-A105-41F9-B55E-EC50EB9EF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8E889-0C94-4403-A00C-188C669418C5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FAC08C-A5D0-4F60-8C3F-26C08435F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11556C-8238-4B97-A824-B47F3419F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DA677-008C-41DC-A10D-6DF7EC849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2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C0505609-8106-4F68-A45E-3FF16818D1D2}"/>
              </a:ext>
            </a:extLst>
          </p:cNvPr>
          <p:cNvSpPr/>
          <p:nvPr/>
        </p:nvSpPr>
        <p:spPr>
          <a:xfrm>
            <a:off x="8445660" y="381964"/>
            <a:ext cx="717631" cy="7292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실행</a:t>
            </a:r>
            <a:r>
              <a:rPr lang="ko-KR" altLang="en-US" sz="1200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A60E98-04D6-4A27-851D-1D1DD6117814}"/>
              </a:ext>
            </a:extLst>
          </p:cNvPr>
          <p:cNvSpPr/>
          <p:nvPr/>
        </p:nvSpPr>
        <p:spPr>
          <a:xfrm>
            <a:off x="8034759" y="1365812"/>
            <a:ext cx="1539432" cy="555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24204B-D8B5-46B8-B595-AB9462537EAC}"/>
              </a:ext>
            </a:extLst>
          </p:cNvPr>
          <p:cNvSpPr/>
          <p:nvPr/>
        </p:nvSpPr>
        <p:spPr>
          <a:xfrm>
            <a:off x="8034759" y="2408978"/>
            <a:ext cx="1539432" cy="555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랭킹 보기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88110F-2550-4BA2-A384-DADE02088965}"/>
              </a:ext>
            </a:extLst>
          </p:cNvPr>
          <p:cNvSpPr/>
          <p:nvPr/>
        </p:nvSpPr>
        <p:spPr>
          <a:xfrm>
            <a:off x="5998099" y="2408978"/>
            <a:ext cx="1539432" cy="555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모드 선택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B1F0AF-4DE3-43AB-B015-469248079E30}"/>
              </a:ext>
            </a:extLst>
          </p:cNvPr>
          <p:cNvSpPr/>
          <p:nvPr/>
        </p:nvSpPr>
        <p:spPr>
          <a:xfrm>
            <a:off x="10074309" y="2408978"/>
            <a:ext cx="1539432" cy="555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B21277-01D7-4B8A-BBDF-107290EE64BA}"/>
              </a:ext>
            </a:extLst>
          </p:cNvPr>
          <p:cNvSpPr/>
          <p:nvPr/>
        </p:nvSpPr>
        <p:spPr>
          <a:xfrm>
            <a:off x="5998099" y="5168098"/>
            <a:ext cx="1539432" cy="555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랭킹 기록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0BD2D08-FA4D-400D-8D6F-04EE4FB56CD3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8804475" y="1111169"/>
            <a:ext cx="1" cy="25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1B9BEA5-39AC-47F6-86B8-8AE07BCD9C63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6767815" y="1921396"/>
            <a:ext cx="2036660" cy="48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BE8ECB3-F03D-40A7-B52B-0B98708BA94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8804475" y="1921396"/>
            <a:ext cx="0" cy="48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B283A60-FD93-4301-9979-10A7378E34AB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8804475" y="1921396"/>
            <a:ext cx="2039550" cy="48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CE9796A6-AB8A-4853-88E6-19FBDD3EB035}"/>
              </a:ext>
            </a:extLst>
          </p:cNvPr>
          <p:cNvSpPr/>
          <p:nvPr/>
        </p:nvSpPr>
        <p:spPr>
          <a:xfrm>
            <a:off x="8445660" y="5081287"/>
            <a:ext cx="717631" cy="7292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돌아가기</a:t>
            </a:r>
            <a:endParaRPr lang="ko-KR" altLang="en-US" sz="12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F1E9961-012B-4591-B023-CC3F4D1678EE}"/>
              </a:ext>
            </a:extLst>
          </p:cNvPr>
          <p:cNvCxnSpPr>
            <a:cxnSpLocks/>
            <a:stCxn id="35" idx="3"/>
            <a:endCxn id="68" idx="2"/>
          </p:cNvCxnSpPr>
          <p:nvPr/>
        </p:nvCxnSpPr>
        <p:spPr>
          <a:xfrm>
            <a:off x="7537531" y="5445890"/>
            <a:ext cx="908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6398EA05-BBAE-47DE-986F-99CAFFC557C9}"/>
              </a:ext>
            </a:extLst>
          </p:cNvPr>
          <p:cNvSpPr/>
          <p:nvPr/>
        </p:nvSpPr>
        <p:spPr>
          <a:xfrm>
            <a:off x="6619513" y="1279001"/>
            <a:ext cx="717631" cy="7292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돌아가기</a:t>
            </a:r>
            <a:endParaRPr lang="ko-KR" altLang="en-US" sz="1200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E7A53FE-829A-4D28-BEDB-639CEB323837}"/>
              </a:ext>
            </a:extLst>
          </p:cNvPr>
          <p:cNvCxnSpPr>
            <a:stCxn id="96" idx="6"/>
            <a:endCxn id="6" idx="1"/>
          </p:cNvCxnSpPr>
          <p:nvPr/>
        </p:nvCxnSpPr>
        <p:spPr>
          <a:xfrm>
            <a:off x="7337144" y="1643604"/>
            <a:ext cx="697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6DC5171-0956-4EA3-AB42-13E3F8A1147A}"/>
              </a:ext>
            </a:extLst>
          </p:cNvPr>
          <p:cNvSpPr/>
          <p:nvPr/>
        </p:nvSpPr>
        <p:spPr>
          <a:xfrm>
            <a:off x="6367041" y="3707515"/>
            <a:ext cx="801548" cy="286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ai </a:t>
            </a:r>
            <a:r>
              <a:rPr lang="ko-KR" altLang="en-US" sz="1100" b="1" dirty="0">
                <a:solidFill>
                  <a:schemeClr val="tx1"/>
                </a:solidFill>
              </a:rPr>
              <a:t>모드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138FBDE-1E55-4A26-8198-E879EE70B724}"/>
              </a:ext>
            </a:extLst>
          </p:cNvPr>
          <p:cNvSpPr/>
          <p:nvPr/>
        </p:nvSpPr>
        <p:spPr>
          <a:xfrm>
            <a:off x="6367041" y="4001226"/>
            <a:ext cx="801548" cy="286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양손 모드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678C30D-47AB-4F09-A433-D14BA28743FE}"/>
              </a:ext>
            </a:extLst>
          </p:cNvPr>
          <p:cNvSpPr/>
          <p:nvPr/>
        </p:nvSpPr>
        <p:spPr>
          <a:xfrm>
            <a:off x="6367041" y="4290592"/>
            <a:ext cx="801548" cy="286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미니 모드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854A9B9-C4B5-43FE-BDB7-BD7E5422840E}"/>
              </a:ext>
            </a:extLst>
          </p:cNvPr>
          <p:cNvSpPr/>
          <p:nvPr/>
        </p:nvSpPr>
        <p:spPr>
          <a:xfrm>
            <a:off x="6367041" y="3436229"/>
            <a:ext cx="801548" cy="286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일반 모드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DCBBAA8-1CF7-4BFF-9AFD-C0C6E8AAE75D}"/>
              </a:ext>
            </a:extLst>
          </p:cNvPr>
          <p:cNvSpPr/>
          <p:nvPr/>
        </p:nvSpPr>
        <p:spPr>
          <a:xfrm>
            <a:off x="8403701" y="3707515"/>
            <a:ext cx="801548" cy="286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ai </a:t>
            </a:r>
            <a:r>
              <a:rPr lang="ko-KR" altLang="en-US" sz="1100" b="1" dirty="0">
                <a:solidFill>
                  <a:schemeClr val="tx1"/>
                </a:solidFill>
              </a:rPr>
              <a:t>모드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DBE0E24-DCC3-48CA-8BA9-D5F6291C1FBE}"/>
              </a:ext>
            </a:extLst>
          </p:cNvPr>
          <p:cNvSpPr/>
          <p:nvPr/>
        </p:nvSpPr>
        <p:spPr>
          <a:xfrm>
            <a:off x="8403701" y="4001226"/>
            <a:ext cx="801548" cy="286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양손 모드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039D77B-E8CC-4C81-A98D-21292C096239}"/>
              </a:ext>
            </a:extLst>
          </p:cNvPr>
          <p:cNvSpPr/>
          <p:nvPr/>
        </p:nvSpPr>
        <p:spPr>
          <a:xfrm>
            <a:off x="8403701" y="4290592"/>
            <a:ext cx="801548" cy="286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미니 모드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CCF5C15-7D60-49B6-A958-76C8F22B778C}"/>
              </a:ext>
            </a:extLst>
          </p:cNvPr>
          <p:cNvSpPr/>
          <p:nvPr/>
        </p:nvSpPr>
        <p:spPr>
          <a:xfrm>
            <a:off x="8403701" y="3436229"/>
            <a:ext cx="801548" cy="286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일반 모드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7A63BB01-00E7-4495-82E0-FF776C519FF7}"/>
              </a:ext>
            </a:extLst>
          </p:cNvPr>
          <p:cNvCxnSpPr>
            <a:stCxn id="8" idx="2"/>
            <a:endCxn id="123" idx="0"/>
          </p:cNvCxnSpPr>
          <p:nvPr/>
        </p:nvCxnSpPr>
        <p:spPr>
          <a:xfrm>
            <a:off x="6767815" y="2964562"/>
            <a:ext cx="0" cy="47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777DCD3B-AC1C-4110-9DD2-AAF72796ECC7}"/>
              </a:ext>
            </a:extLst>
          </p:cNvPr>
          <p:cNvCxnSpPr>
            <a:stCxn id="122" idx="2"/>
            <a:endCxn id="35" idx="0"/>
          </p:cNvCxnSpPr>
          <p:nvPr/>
        </p:nvCxnSpPr>
        <p:spPr>
          <a:xfrm>
            <a:off x="6767815" y="4577065"/>
            <a:ext cx="0" cy="59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18907A59-188B-4EBE-8FA9-A0777BA9285C}"/>
              </a:ext>
            </a:extLst>
          </p:cNvPr>
          <p:cNvCxnSpPr>
            <a:stCxn id="7" idx="2"/>
            <a:endCxn id="137" idx="0"/>
          </p:cNvCxnSpPr>
          <p:nvPr/>
        </p:nvCxnSpPr>
        <p:spPr>
          <a:xfrm>
            <a:off x="8804475" y="2964562"/>
            <a:ext cx="0" cy="47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C5CC295F-4ADC-44D8-80C8-88DE33C1C972}"/>
              </a:ext>
            </a:extLst>
          </p:cNvPr>
          <p:cNvCxnSpPr>
            <a:stCxn id="136" idx="2"/>
            <a:endCxn id="68" idx="0"/>
          </p:cNvCxnSpPr>
          <p:nvPr/>
        </p:nvCxnSpPr>
        <p:spPr>
          <a:xfrm>
            <a:off x="8804475" y="4577065"/>
            <a:ext cx="1" cy="50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89F61633-2884-4987-AFF9-08AAAE076E5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844025" y="2964562"/>
            <a:ext cx="0" cy="71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8F8FFCA9-5CD5-4388-A415-FA0F5AA34CD5}"/>
              </a:ext>
            </a:extLst>
          </p:cNvPr>
          <p:cNvSpPr/>
          <p:nvPr/>
        </p:nvSpPr>
        <p:spPr>
          <a:xfrm>
            <a:off x="1838445" y="534364"/>
            <a:ext cx="717631" cy="7292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실행</a:t>
            </a:r>
            <a:r>
              <a:rPr lang="ko-KR" altLang="en-US" sz="1200" dirty="0"/>
              <a:t> 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0835972-15C4-4DAB-A591-A311F56918DD}"/>
              </a:ext>
            </a:extLst>
          </p:cNvPr>
          <p:cNvSpPr/>
          <p:nvPr/>
        </p:nvSpPr>
        <p:spPr>
          <a:xfrm>
            <a:off x="1427544" y="1839648"/>
            <a:ext cx="1539432" cy="555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A93E0DD5-A3E5-405B-9F55-B7A20819D3F1}"/>
              </a:ext>
            </a:extLst>
          </p:cNvPr>
          <p:cNvSpPr/>
          <p:nvPr/>
        </p:nvSpPr>
        <p:spPr>
          <a:xfrm>
            <a:off x="1427544" y="2964562"/>
            <a:ext cx="1539432" cy="555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게임 진행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F1A31CBC-9926-4DE0-A947-9BB236F10CE2}"/>
              </a:ext>
            </a:extLst>
          </p:cNvPr>
          <p:cNvSpPr/>
          <p:nvPr/>
        </p:nvSpPr>
        <p:spPr>
          <a:xfrm>
            <a:off x="1427544" y="4089476"/>
            <a:ext cx="1539432" cy="555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game over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C2AAE1BD-32D7-482B-92CA-491573A0FAD3}"/>
              </a:ext>
            </a:extLst>
          </p:cNvPr>
          <p:cNvSpPr/>
          <p:nvPr/>
        </p:nvSpPr>
        <p:spPr>
          <a:xfrm>
            <a:off x="1838445" y="5296138"/>
            <a:ext cx="717631" cy="7292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종료</a:t>
            </a:r>
            <a:r>
              <a:rPr lang="ko-KR" altLang="en-US" sz="1200" dirty="0"/>
              <a:t> </a:t>
            </a:r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A4B1D389-CC12-4CE3-AC19-2B75798B06F3}"/>
              </a:ext>
            </a:extLst>
          </p:cNvPr>
          <p:cNvCxnSpPr>
            <a:stCxn id="156" idx="4"/>
            <a:endCxn id="169" idx="0"/>
          </p:cNvCxnSpPr>
          <p:nvPr/>
        </p:nvCxnSpPr>
        <p:spPr>
          <a:xfrm flipH="1">
            <a:off x="2197260" y="1263569"/>
            <a:ext cx="1" cy="57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8C5B4780-F19D-46F8-B011-A19B62073D27}"/>
              </a:ext>
            </a:extLst>
          </p:cNvPr>
          <p:cNvCxnSpPr>
            <a:stCxn id="169" idx="2"/>
            <a:endCxn id="170" idx="0"/>
          </p:cNvCxnSpPr>
          <p:nvPr/>
        </p:nvCxnSpPr>
        <p:spPr>
          <a:xfrm>
            <a:off x="2197260" y="2395232"/>
            <a:ext cx="0" cy="56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F06AA70-0B9D-4EAE-91B3-E2F50657D5EE}"/>
              </a:ext>
            </a:extLst>
          </p:cNvPr>
          <p:cNvCxnSpPr>
            <a:stCxn id="170" idx="2"/>
            <a:endCxn id="171" idx="0"/>
          </p:cNvCxnSpPr>
          <p:nvPr/>
        </p:nvCxnSpPr>
        <p:spPr>
          <a:xfrm>
            <a:off x="2197260" y="3520146"/>
            <a:ext cx="0" cy="56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D42778CB-FB82-4B12-8098-663E791DF008}"/>
              </a:ext>
            </a:extLst>
          </p:cNvPr>
          <p:cNvCxnSpPr>
            <a:stCxn id="171" idx="2"/>
            <a:endCxn id="172" idx="0"/>
          </p:cNvCxnSpPr>
          <p:nvPr/>
        </p:nvCxnSpPr>
        <p:spPr>
          <a:xfrm>
            <a:off x="2197260" y="4645060"/>
            <a:ext cx="1" cy="65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E459D9A1-9366-4D83-A127-C22A7738CCEB}"/>
              </a:ext>
            </a:extLst>
          </p:cNvPr>
          <p:cNvCxnSpPr>
            <a:cxnSpLocks/>
            <a:stCxn id="171" idx="3"/>
            <a:endCxn id="169" idx="3"/>
          </p:cNvCxnSpPr>
          <p:nvPr/>
        </p:nvCxnSpPr>
        <p:spPr>
          <a:xfrm flipV="1">
            <a:off x="2966976" y="2117440"/>
            <a:ext cx="12700" cy="2249828"/>
          </a:xfrm>
          <a:prstGeom prst="bentConnector3">
            <a:avLst>
              <a:gd name="adj1" fmla="val 6630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타원 188">
            <a:extLst>
              <a:ext uri="{FF2B5EF4-FFF2-40B4-BE49-F238E27FC236}">
                <a16:creationId xmlns:a16="http://schemas.microsoft.com/office/drawing/2014/main" id="{3BBDF978-E0E0-4EC4-B488-9F103107E1A3}"/>
              </a:ext>
            </a:extLst>
          </p:cNvPr>
          <p:cNvSpPr/>
          <p:nvPr/>
        </p:nvSpPr>
        <p:spPr>
          <a:xfrm>
            <a:off x="10485209" y="3704623"/>
            <a:ext cx="717631" cy="7292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종료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5739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37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조성우</dc:creator>
  <cp:lastModifiedBy>조성우</cp:lastModifiedBy>
  <cp:revision>3</cp:revision>
  <dcterms:created xsi:type="dcterms:W3CDTF">2020-11-01T06:37:37Z</dcterms:created>
  <dcterms:modified xsi:type="dcterms:W3CDTF">2020-11-01T07:42:28Z</dcterms:modified>
</cp:coreProperties>
</file>