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62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F76E-75CB-4015-BB27-0F5E67FA3AE5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8AFC-791A-4CA2-8DA3-FE535C0DF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78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F76E-75CB-4015-BB27-0F5E67FA3AE5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8AFC-791A-4CA2-8DA3-FE535C0DF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33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F76E-75CB-4015-BB27-0F5E67FA3AE5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8AFC-791A-4CA2-8DA3-FE535C0DF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040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F76E-75CB-4015-BB27-0F5E67FA3AE5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8AFC-791A-4CA2-8DA3-FE535C0DF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05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F76E-75CB-4015-BB27-0F5E67FA3AE5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8AFC-791A-4CA2-8DA3-FE535C0DF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292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F76E-75CB-4015-BB27-0F5E67FA3AE5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8AFC-791A-4CA2-8DA3-FE535C0DF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48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F76E-75CB-4015-BB27-0F5E67FA3AE5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8AFC-791A-4CA2-8DA3-FE535C0DF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27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F76E-75CB-4015-BB27-0F5E67FA3AE5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8AFC-791A-4CA2-8DA3-FE535C0DF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995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F76E-75CB-4015-BB27-0F5E67FA3AE5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8AFC-791A-4CA2-8DA3-FE535C0DF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768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F76E-75CB-4015-BB27-0F5E67FA3AE5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8AFC-791A-4CA2-8DA3-FE535C0DF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566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F76E-75CB-4015-BB27-0F5E67FA3AE5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8AFC-791A-4CA2-8DA3-FE535C0DF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979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3F76E-75CB-4015-BB27-0F5E67FA3AE5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18AFC-791A-4CA2-8DA3-FE535C0DF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925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83568" y="1196752"/>
            <a:ext cx="2016224" cy="1512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Node 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Multi Chatting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23928" y="1179565"/>
            <a:ext cx="1728192" cy="1512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Flask 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Web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164288" y="1179846"/>
            <a:ext cx="1728192" cy="1512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Multithread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ChatBot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Socket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6012160" y="1412776"/>
            <a:ext cx="936104" cy="28803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 rot="10800000">
            <a:off x="6012160" y="2132856"/>
            <a:ext cx="936104" cy="28803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093818" y="4449047"/>
            <a:ext cx="1800200" cy="1512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browser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004048" y="4404569"/>
            <a:ext cx="1800200" cy="1512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browser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위쪽/아래쪽 화살표 10"/>
          <p:cNvSpPr/>
          <p:nvPr/>
        </p:nvSpPr>
        <p:spPr>
          <a:xfrm rot="20043864">
            <a:off x="1594703" y="2842880"/>
            <a:ext cx="288032" cy="1927853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위쪽/아래쪽 화살표 11"/>
          <p:cNvSpPr/>
          <p:nvPr/>
        </p:nvSpPr>
        <p:spPr>
          <a:xfrm rot="18053283">
            <a:off x="3506836" y="2048213"/>
            <a:ext cx="288032" cy="3243687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5364088" y="2780928"/>
            <a:ext cx="540060" cy="1584176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59832" y="4093029"/>
            <a:ext cx="1182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Socket.io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019938" y="3861048"/>
            <a:ext cx="1182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Ajax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766226" y="3068960"/>
            <a:ext cx="1182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json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16898" y="1179565"/>
            <a:ext cx="1182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query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156176" y="1907540"/>
            <a:ext cx="1182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answer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684436" y="3070390"/>
            <a:ext cx="1182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json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51520" y="3911530"/>
            <a:ext cx="1401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Chatting data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7596336" y="851327"/>
            <a:ext cx="1143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bot.py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4248258" y="851326"/>
            <a:ext cx="1143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app.py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1074988" y="872069"/>
            <a:ext cx="1143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app.js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3491880" y="5915970"/>
            <a:ext cx="1624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HTMLPage.html</a:t>
            </a:r>
            <a:endParaRPr lang="ko-KR" altLang="en-US" sz="1400" dirty="0"/>
          </a:p>
        </p:txBody>
      </p:sp>
      <p:sp>
        <p:nvSpPr>
          <p:cNvPr id="30" name="순서도: 자기 디스크 29"/>
          <p:cNvSpPr/>
          <p:nvPr/>
        </p:nvSpPr>
        <p:spPr>
          <a:xfrm>
            <a:off x="7669226" y="3573016"/>
            <a:ext cx="1224136" cy="1574884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MySQL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위쪽/아래쪽 화살표 30"/>
          <p:cNvSpPr/>
          <p:nvPr/>
        </p:nvSpPr>
        <p:spPr>
          <a:xfrm>
            <a:off x="8220645" y="2822273"/>
            <a:ext cx="288032" cy="645856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621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26</Words>
  <Application>Microsoft Office PowerPoint</Application>
  <PresentationFormat>화면 슬라이드 쇼(4:3)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bitcamp</dc:creator>
  <cp:lastModifiedBy>bitcamp</cp:lastModifiedBy>
  <cp:revision>2</cp:revision>
  <dcterms:created xsi:type="dcterms:W3CDTF">2021-04-17T02:41:50Z</dcterms:created>
  <dcterms:modified xsi:type="dcterms:W3CDTF">2021-04-17T02:54:35Z</dcterms:modified>
</cp:coreProperties>
</file>