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5" r:id="rId2"/>
    <p:sldId id="256" r:id="rId3"/>
    <p:sldId id="258" r:id="rId4"/>
    <p:sldId id="267" r:id="rId5"/>
    <p:sldId id="268" r:id="rId6"/>
    <p:sldId id="274" r:id="rId7"/>
    <p:sldId id="269" r:id="rId8"/>
    <p:sldId id="270" r:id="rId9"/>
    <p:sldId id="280" r:id="rId10"/>
    <p:sldId id="271" r:id="rId11"/>
    <p:sldId id="272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2D8"/>
    <a:srgbClr val="FFFFFF"/>
    <a:srgbClr val="8C5CFA"/>
    <a:srgbClr val="8B3D93"/>
    <a:srgbClr val="C294C0"/>
    <a:srgbClr val="C7B1C4"/>
    <a:srgbClr val="C38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2E3D3-A8AC-4B63-8B59-3A332B4925CD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E61C4-B8C6-47FF-BFB7-6EDABB46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9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C142E-C676-43A8-809F-B5F6121A1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D51E0-FB4B-4F43-B453-B600DB948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4804C-BC67-4846-A499-95CB31DC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172-6E1D-4FB8-9430-967198F4A65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F35B4-A010-4531-9321-2F598C9F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170BA-4F2A-41CC-A983-7A540B5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4574-C8CF-4FCA-9DFF-F826FC67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6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E9648-BCE3-4953-AB4A-D62C3B86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4B0E62-0CAF-4EF3-9C2D-B8D8686C7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92DEA-AB8C-4833-A1BD-50BDDB8C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172-6E1D-4FB8-9430-967198F4A65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2139D-CAF4-4734-86DE-F942646B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C116E-3F0B-48BE-ACF4-1D16AE59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4574-C8CF-4FCA-9DFF-F826FC67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0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D89D56-9684-4511-90D7-2CF60306F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805A5-5F9B-433E-8EAD-D9B9C5028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C3E6D-B9C0-4FE4-9521-4A85F820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172-6E1D-4FB8-9430-967198F4A65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A43BF-5355-456A-B471-FA025D6D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4C37F-EB65-4F3D-AD70-3FA053B6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4574-C8CF-4FCA-9DFF-F826FC67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2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B4003-7B81-4EF7-868F-293D0C8F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394B8-8597-46F4-9584-0D349D69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D543F-0F6B-4EFC-9D65-CE55A0DF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172-6E1D-4FB8-9430-967198F4A65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F92B7-378A-4565-AF39-F3A33106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A8F60-DB77-4EBF-8706-374AC291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4574-C8CF-4FCA-9DFF-F826FC67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5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F230F-E207-4D4D-A0D0-125B4D48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4B13E-1CF9-4E6D-ADAF-2B66C5F7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9B3BB-972B-4321-AA6B-DAB86F3F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172-6E1D-4FB8-9430-967198F4A65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7802B-89D5-4FF3-9D44-12E08F6C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EEDB2-0312-4B8E-B2F3-7005D452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4574-C8CF-4FCA-9DFF-F826FC67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4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5F24F-82BD-40B4-8298-32606B0D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347B4-CCB4-428C-9E1B-C4E70BB53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6A6D3C-425A-4DCF-AB6D-12756B78F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0BA21-F73A-4C16-A5A8-2055365A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172-6E1D-4FB8-9430-967198F4A65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97719-E790-40AE-898A-1997D2A7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AD3BA-9C04-4988-A40E-C03A48F5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4574-C8CF-4FCA-9DFF-F826FC67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3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BD009-5A3E-44E3-B802-F59BF11A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35818-3FA9-4025-8C3E-71C84933D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F59E6-9142-47DE-BC20-8C83A4AF4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EB0041-6D4C-449A-BBF6-5EAD48EF9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B0303C-719F-4085-9E80-3DC98B2F5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2E6E90-5F23-464D-9634-ADDDA382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172-6E1D-4FB8-9430-967198F4A65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4B996B-579A-4515-9675-E1BAC730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E5BAC4-F87D-4FA1-8A5E-263F2D66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4574-C8CF-4FCA-9DFF-F826FC67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9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1A5C7-0E34-4FE8-AF1D-4CC66936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FBD078-69A8-4F4E-BC2E-00417568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172-6E1D-4FB8-9430-967198F4A65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88D99D-C889-4E74-93D9-69D0CF36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01F46-043E-4E5B-92EA-FDD25D05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4574-C8CF-4FCA-9DFF-F826FC67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DBA47A-8D7A-4AF8-8AA0-72509A96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172-6E1D-4FB8-9430-967198F4A65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05AAEE-1B9D-4844-8E85-31FF12E3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95C3D5-444D-4140-88AB-22DC83BC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4574-C8CF-4FCA-9DFF-F826FC67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9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9710-91B7-411A-AC4B-96680B15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B0D3E-51A2-42FB-89CB-E7DB755F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01BF1A-60B7-4165-B212-C1988FF66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B722E3-6D47-4185-A8AF-25ECAFBF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172-6E1D-4FB8-9430-967198F4A65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E6582B-1EF3-4855-9DF2-22D62B6B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F825A3-6923-4F8F-9090-4A2C54DA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4574-C8CF-4FCA-9DFF-F826FC67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E47C-38E7-4407-86A0-2CDCCEF1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FFBFE8-7CDB-4374-9DBA-31F34B755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702AD-CE56-4BE3-A4EE-E352CCBF4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CE367-EB86-4E64-BA4B-19C4469E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172-6E1D-4FB8-9430-967198F4A65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E1F19-0B69-4ABE-B22F-4FD7E526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5B545-BF86-40FF-BB39-13DA7DAA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4574-C8CF-4FCA-9DFF-F826FC67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4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D693A4-1B9D-4E56-A00A-FD8B8950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54257-5314-4A86-94FF-DE9499D2E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FD1B5-30E2-48BA-B509-2F0E81FB8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D172-6E1D-4FB8-9430-967198F4A65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700A4-5322-4EE3-B33E-B8BE3414F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B9D98-CD6D-421C-B0A9-955124B4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34574-C8CF-4FCA-9DFF-F826FC67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3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9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104">
            <a:extLst>
              <a:ext uri="{FF2B5EF4-FFF2-40B4-BE49-F238E27FC236}">
                <a16:creationId xmlns:a16="http://schemas.microsoft.com/office/drawing/2014/main" id="{4F9DB80A-CB91-4508-A4A1-2CBDA7B84D9A}"/>
              </a:ext>
            </a:extLst>
          </p:cNvPr>
          <p:cNvSpPr/>
          <p:nvPr/>
        </p:nvSpPr>
        <p:spPr>
          <a:xfrm>
            <a:off x="0" y="4989103"/>
            <a:ext cx="12205778" cy="1868897"/>
          </a:xfrm>
          <a:custGeom>
            <a:avLst/>
            <a:gdLst>
              <a:gd name="connsiteX0" fmla="*/ 6400802 w 12205778"/>
              <a:gd name="connsiteY0" fmla="*/ 0 h 3156155"/>
              <a:gd name="connsiteX1" fmla="*/ 11784693 w 12205778"/>
              <a:gd name="connsiteY1" fmla="*/ 456927 h 3156155"/>
              <a:gd name="connsiteX2" fmla="*/ 12205778 w 12205778"/>
              <a:gd name="connsiteY2" fmla="*/ 538987 h 3156155"/>
              <a:gd name="connsiteX3" fmla="*/ 12205778 w 12205778"/>
              <a:gd name="connsiteY3" fmla="*/ 3156155 h 3156155"/>
              <a:gd name="connsiteX4" fmla="*/ 0 w 12205778"/>
              <a:gd name="connsiteY4" fmla="*/ 3156155 h 3156155"/>
              <a:gd name="connsiteX5" fmla="*/ 0 w 12205778"/>
              <a:gd name="connsiteY5" fmla="*/ 674417 h 3156155"/>
              <a:gd name="connsiteX6" fmla="*/ 595642 w 12205778"/>
              <a:gd name="connsiteY6" fmla="*/ 539022 h 3156155"/>
              <a:gd name="connsiteX7" fmla="*/ 6400802 w 12205778"/>
              <a:gd name="connsiteY7" fmla="*/ 0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5778" h="3156155">
                <a:moveTo>
                  <a:pt x="6400802" y="0"/>
                </a:moveTo>
                <a:cubicBezTo>
                  <a:pt x="8371966" y="0"/>
                  <a:pt x="10214836" y="166973"/>
                  <a:pt x="11784693" y="456927"/>
                </a:cubicBezTo>
                <a:lnTo>
                  <a:pt x="12205778" y="538987"/>
                </a:lnTo>
                <a:lnTo>
                  <a:pt x="12205778" y="3156155"/>
                </a:lnTo>
                <a:lnTo>
                  <a:pt x="0" y="3156155"/>
                </a:lnTo>
                <a:lnTo>
                  <a:pt x="0" y="674417"/>
                </a:lnTo>
                <a:lnTo>
                  <a:pt x="595642" y="539022"/>
                </a:lnTo>
                <a:cubicBezTo>
                  <a:pt x="2252758" y="198712"/>
                  <a:pt x="4250441" y="0"/>
                  <a:pt x="64008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23542-D865-4BFE-ACF5-B769F53D401D}"/>
              </a:ext>
            </a:extLst>
          </p:cNvPr>
          <p:cNvSpPr txBox="1"/>
          <p:nvPr/>
        </p:nvSpPr>
        <p:spPr>
          <a:xfrm>
            <a:off x="2926080" y="2867734"/>
            <a:ext cx="903522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rgbClr val="FFFF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댕댕이</a:t>
            </a:r>
            <a:r>
              <a:rPr lang="en-US" altLang="ko-KR" sz="3200" dirty="0">
                <a:solidFill>
                  <a:srgbClr val="FFFF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</a:p>
          <a:p>
            <a:pPr algn="r"/>
            <a:endParaRPr lang="en-US" altLang="ko-KR" sz="4400" dirty="0">
              <a:solidFill>
                <a:srgbClr val="FFFF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r"/>
            <a:r>
              <a:rPr lang="ko-KR" altLang="en-US" sz="4400" dirty="0" err="1">
                <a:solidFill>
                  <a:srgbClr val="FFFF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걱정마세요</a:t>
            </a:r>
            <a:r>
              <a:rPr lang="en-US" altLang="ko-KR" sz="4400" dirty="0">
                <a:solidFill>
                  <a:srgbClr val="FFFF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!!</a:t>
            </a:r>
          </a:p>
          <a:p>
            <a:pPr algn="r"/>
            <a:endParaRPr lang="en-US" altLang="ko-KR" sz="4000" dirty="0">
              <a:latin typeface="Bradley Hand ITC" panose="03070402050302030203" pitchFamily="66" charset="0"/>
            </a:endParaRPr>
          </a:p>
          <a:p>
            <a:r>
              <a:rPr lang="en-US" altLang="ko-KR" sz="7000" dirty="0">
                <a:solidFill>
                  <a:srgbClr val="7030A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lang="ko-KR" altLang="en-US" sz="7000" dirty="0">
                <a:solidFill>
                  <a:srgbClr val="7030A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맡겨만 </a:t>
            </a:r>
            <a:r>
              <a:rPr lang="ko-KR" altLang="en-US" sz="7000" dirty="0" err="1">
                <a:solidFill>
                  <a:srgbClr val="7030A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주시조</a:t>
            </a:r>
            <a:r>
              <a:rPr lang="ko-KR" altLang="en-US" sz="7000" dirty="0">
                <a:solidFill>
                  <a:srgbClr val="7030A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7000" dirty="0">
                <a:solidFill>
                  <a:srgbClr val="7030A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endParaRPr lang="ko-KR" altLang="en-US" sz="7000" dirty="0">
              <a:solidFill>
                <a:srgbClr val="7030A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430D23-237E-490D-B802-CF50DDE5B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505"/>
            <a:ext cx="5362113" cy="5108458"/>
          </a:xfrm>
          <a:prstGeom prst="rect">
            <a:avLst/>
          </a:prstGeom>
          <a:noFill/>
        </p:spPr>
      </p:pic>
      <p:sp>
        <p:nvSpPr>
          <p:cNvPr id="7" name="자유형 106">
            <a:extLst>
              <a:ext uri="{FF2B5EF4-FFF2-40B4-BE49-F238E27FC236}">
                <a16:creationId xmlns:a16="http://schemas.microsoft.com/office/drawing/2014/main" id="{A2CF4738-5C79-4A38-9BDC-3118583B07A3}"/>
              </a:ext>
            </a:extLst>
          </p:cNvPr>
          <p:cNvSpPr/>
          <p:nvPr/>
        </p:nvSpPr>
        <p:spPr>
          <a:xfrm>
            <a:off x="4049485" y="313505"/>
            <a:ext cx="1034989" cy="720174"/>
          </a:xfrm>
          <a:custGeom>
            <a:avLst/>
            <a:gdLst>
              <a:gd name="connsiteX0" fmla="*/ 870859 w 1741715"/>
              <a:gd name="connsiteY0" fmla="*/ 0 h 1211933"/>
              <a:gd name="connsiteX1" fmla="*/ 1382758 w 1741715"/>
              <a:gd name="connsiteY1" fmla="*/ 417210 h 1211933"/>
              <a:gd name="connsiteX2" fmla="*/ 1386277 w 1741715"/>
              <a:gd name="connsiteY2" fmla="*/ 452109 h 1211933"/>
              <a:gd name="connsiteX3" fmla="*/ 1437331 w 1741715"/>
              <a:gd name="connsiteY3" fmla="*/ 457256 h 1211933"/>
              <a:gd name="connsiteX4" fmla="*/ 1741715 w 1741715"/>
              <a:gd name="connsiteY4" fmla="*/ 830722 h 1211933"/>
              <a:gd name="connsiteX5" fmla="*/ 1360504 w 1741715"/>
              <a:gd name="connsiteY5" fmla="*/ 1211933 h 1211933"/>
              <a:gd name="connsiteX6" fmla="*/ 381211 w 1741715"/>
              <a:gd name="connsiteY6" fmla="*/ 1211933 h 1211933"/>
              <a:gd name="connsiteX7" fmla="*/ 0 w 1741715"/>
              <a:gd name="connsiteY7" fmla="*/ 830722 h 1211933"/>
              <a:gd name="connsiteX8" fmla="*/ 304384 w 1741715"/>
              <a:gd name="connsiteY8" fmla="*/ 457256 h 1211933"/>
              <a:gd name="connsiteX9" fmla="*/ 355442 w 1741715"/>
              <a:gd name="connsiteY9" fmla="*/ 452109 h 1211933"/>
              <a:gd name="connsiteX10" fmla="*/ 358960 w 1741715"/>
              <a:gd name="connsiteY10" fmla="*/ 417210 h 1211933"/>
              <a:gd name="connsiteX11" fmla="*/ 870859 w 1741715"/>
              <a:gd name="connsiteY11" fmla="*/ 0 h 121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41715" h="1211933">
                <a:moveTo>
                  <a:pt x="870859" y="0"/>
                </a:moveTo>
                <a:cubicBezTo>
                  <a:pt x="1123364" y="0"/>
                  <a:pt x="1334036" y="179109"/>
                  <a:pt x="1382758" y="417210"/>
                </a:cubicBezTo>
                <a:lnTo>
                  <a:pt x="1386277" y="452109"/>
                </a:lnTo>
                <a:lnTo>
                  <a:pt x="1437331" y="457256"/>
                </a:lnTo>
                <a:cubicBezTo>
                  <a:pt x="1611043" y="492802"/>
                  <a:pt x="1741715" y="646502"/>
                  <a:pt x="1741715" y="830722"/>
                </a:cubicBezTo>
                <a:cubicBezTo>
                  <a:pt x="1741715" y="1041259"/>
                  <a:pt x="1571041" y="1211933"/>
                  <a:pt x="1360504" y="1211933"/>
                </a:cubicBezTo>
                <a:lnTo>
                  <a:pt x="381211" y="1211933"/>
                </a:lnTo>
                <a:cubicBezTo>
                  <a:pt x="170674" y="1211933"/>
                  <a:pt x="0" y="1041259"/>
                  <a:pt x="0" y="830722"/>
                </a:cubicBezTo>
                <a:cubicBezTo>
                  <a:pt x="0" y="646502"/>
                  <a:pt x="130672" y="492802"/>
                  <a:pt x="304384" y="457256"/>
                </a:cubicBezTo>
                <a:lnTo>
                  <a:pt x="355442" y="452109"/>
                </a:lnTo>
                <a:lnTo>
                  <a:pt x="358960" y="417210"/>
                </a:lnTo>
                <a:cubicBezTo>
                  <a:pt x="407682" y="179109"/>
                  <a:pt x="618354" y="0"/>
                  <a:pt x="8708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117">
            <a:extLst>
              <a:ext uri="{FF2B5EF4-FFF2-40B4-BE49-F238E27FC236}">
                <a16:creationId xmlns:a16="http://schemas.microsoft.com/office/drawing/2014/main" id="{D4E09951-8D17-4310-95BF-5106931E171A}"/>
              </a:ext>
            </a:extLst>
          </p:cNvPr>
          <p:cNvSpPr/>
          <p:nvPr/>
        </p:nvSpPr>
        <p:spPr>
          <a:xfrm>
            <a:off x="642224" y="884543"/>
            <a:ext cx="1034989" cy="720174"/>
          </a:xfrm>
          <a:custGeom>
            <a:avLst/>
            <a:gdLst>
              <a:gd name="connsiteX0" fmla="*/ 870859 w 1741715"/>
              <a:gd name="connsiteY0" fmla="*/ 0 h 1211933"/>
              <a:gd name="connsiteX1" fmla="*/ 1382758 w 1741715"/>
              <a:gd name="connsiteY1" fmla="*/ 417210 h 1211933"/>
              <a:gd name="connsiteX2" fmla="*/ 1386277 w 1741715"/>
              <a:gd name="connsiteY2" fmla="*/ 452109 h 1211933"/>
              <a:gd name="connsiteX3" fmla="*/ 1437331 w 1741715"/>
              <a:gd name="connsiteY3" fmla="*/ 457256 h 1211933"/>
              <a:gd name="connsiteX4" fmla="*/ 1741715 w 1741715"/>
              <a:gd name="connsiteY4" fmla="*/ 830722 h 1211933"/>
              <a:gd name="connsiteX5" fmla="*/ 1360504 w 1741715"/>
              <a:gd name="connsiteY5" fmla="*/ 1211933 h 1211933"/>
              <a:gd name="connsiteX6" fmla="*/ 381211 w 1741715"/>
              <a:gd name="connsiteY6" fmla="*/ 1211933 h 1211933"/>
              <a:gd name="connsiteX7" fmla="*/ 0 w 1741715"/>
              <a:gd name="connsiteY7" fmla="*/ 830722 h 1211933"/>
              <a:gd name="connsiteX8" fmla="*/ 304384 w 1741715"/>
              <a:gd name="connsiteY8" fmla="*/ 457256 h 1211933"/>
              <a:gd name="connsiteX9" fmla="*/ 355442 w 1741715"/>
              <a:gd name="connsiteY9" fmla="*/ 452109 h 1211933"/>
              <a:gd name="connsiteX10" fmla="*/ 358960 w 1741715"/>
              <a:gd name="connsiteY10" fmla="*/ 417210 h 1211933"/>
              <a:gd name="connsiteX11" fmla="*/ 870859 w 1741715"/>
              <a:gd name="connsiteY11" fmla="*/ 0 h 121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41715" h="1211933">
                <a:moveTo>
                  <a:pt x="870859" y="0"/>
                </a:moveTo>
                <a:cubicBezTo>
                  <a:pt x="1123364" y="0"/>
                  <a:pt x="1334036" y="179109"/>
                  <a:pt x="1382758" y="417210"/>
                </a:cubicBezTo>
                <a:lnTo>
                  <a:pt x="1386277" y="452109"/>
                </a:lnTo>
                <a:lnTo>
                  <a:pt x="1437331" y="457256"/>
                </a:lnTo>
                <a:cubicBezTo>
                  <a:pt x="1611043" y="492802"/>
                  <a:pt x="1741715" y="646502"/>
                  <a:pt x="1741715" y="830722"/>
                </a:cubicBezTo>
                <a:cubicBezTo>
                  <a:pt x="1741715" y="1041259"/>
                  <a:pt x="1571041" y="1211933"/>
                  <a:pt x="1360504" y="1211933"/>
                </a:cubicBezTo>
                <a:lnTo>
                  <a:pt x="381211" y="1211933"/>
                </a:lnTo>
                <a:cubicBezTo>
                  <a:pt x="170674" y="1211933"/>
                  <a:pt x="0" y="1041259"/>
                  <a:pt x="0" y="830722"/>
                </a:cubicBezTo>
                <a:cubicBezTo>
                  <a:pt x="0" y="646502"/>
                  <a:pt x="130672" y="492802"/>
                  <a:pt x="304384" y="457256"/>
                </a:cubicBezTo>
                <a:lnTo>
                  <a:pt x="355442" y="452109"/>
                </a:lnTo>
                <a:lnTo>
                  <a:pt x="358960" y="417210"/>
                </a:lnTo>
                <a:cubicBezTo>
                  <a:pt x="407682" y="179109"/>
                  <a:pt x="618354" y="0"/>
                  <a:pt x="8708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109">
            <a:extLst>
              <a:ext uri="{FF2B5EF4-FFF2-40B4-BE49-F238E27FC236}">
                <a16:creationId xmlns:a16="http://schemas.microsoft.com/office/drawing/2014/main" id="{8665F983-3FF3-40F6-839C-D2319CD0E460}"/>
              </a:ext>
            </a:extLst>
          </p:cNvPr>
          <p:cNvSpPr/>
          <p:nvPr/>
        </p:nvSpPr>
        <p:spPr>
          <a:xfrm>
            <a:off x="4216811" y="2023493"/>
            <a:ext cx="1256597" cy="701146"/>
          </a:xfrm>
          <a:custGeom>
            <a:avLst/>
            <a:gdLst>
              <a:gd name="connsiteX0" fmla="*/ 0 w 2180089"/>
              <a:gd name="connsiteY0" fmla="*/ 826380 h 1216429"/>
              <a:gd name="connsiteX1" fmla="*/ 0 w 2180089"/>
              <a:gd name="connsiteY1" fmla="*/ 826381 h 1216429"/>
              <a:gd name="connsiteX2" fmla="*/ 0 w 2180089"/>
              <a:gd name="connsiteY2" fmla="*/ 826381 h 1216429"/>
              <a:gd name="connsiteX3" fmla="*/ 481917 w 2180089"/>
              <a:gd name="connsiteY3" fmla="*/ 390047 h 1216429"/>
              <a:gd name="connsiteX4" fmla="*/ 481917 w 2180089"/>
              <a:gd name="connsiteY4" fmla="*/ 390048 h 1216429"/>
              <a:gd name="connsiteX5" fmla="*/ 481917 w 2180089"/>
              <a:gd name="connsiteY5" fmla="*/ 390048 h 1216429"/>
              <a:gd name="connsiteX6" fmla="*/ 871965 w 2180089"/>
              <a:gd name="connsiteY6" fmla="*/ 0 h 1216429"/>
              <a:gd name="connsiteX7" fmla="*/ 1790041 w 2180089"/>
              <a:gd name="connsiteY7" fmla="*/ 0 h 1216429"/>
              <a:gd name="connsiteX8" fmla="*/ 2180089 w 2180089"/>
              <a:gd name="connsiteY8" fmla="*/ 390048 h 1216429"/>
              <a:gd name="connsiteX9" fmla="*/ 2180088 w 2180089"/>
              <a:gd name="connsiteY9" fmla="*/ 390048 h 1216429"/>
              <a:gd name="connsiteX10" fmla="*/ 1790040 w 2180089"/>
              <a:gd name="connsiteY10" fmla="*/ 780096 h 1216429"/>
              <a:gd name="connsiteX11" fmla="*/ 1693506 w 2180089"/>
              <a:gd name="connsiteY11" fmla="*/ 780096 h 1216429"/>
              <a:gd name="connsiteX12" fmla="*/ 1698172 w 2180089"/>
              <a:gd name="connsiteY12" fmla="*/ 826381 h 1216429"/>
              <a:gd name="connsiteX13" fmla="*/ 1698171 w 2180089"/>
              <a:gd name="connsiteY13" fmla="*/ 826381 h 1216429"/>
              <a:gd name="connsiteX14" fmla="*/ 1308123 w 2180089"/>
              <a:gd name="connsiteY14" fmla="*/ 1216429 h 1216429"/>
              <a:gd name="connsiteX15" fmla="*/ 390048 w 2180089"/>
              <a:gd name="connsiteY15" fmla="*/ 1216428 h 1216429"/>
              <a:gd name="connsiteX16" fmla="*/ 7924 w 2180089"/>
              <a:gd name="connsiteY16" fmla="*/ 904988 h 1216429"/>
              <a:gd name="connsiteX17" fmla="*/ 0 w 2180089"/>
              <a:gd name="connsiteY17" fmla="*/ 826381 h 1216429"/>
              <a:gd name="connsiteX18" fmla="*/ 7924 w 2180089"/>
              <a:gd name="connsiteY18" fmla="*/ 747773 h 1216429"/>
              <a:gd name="connsiteX19" fmla="*/ 390048 w 2180089"/>
              <a:gd name="connsiteY19" fmla="*/ 436333 h 1216429"/>
              <a:gd name="connsiteX20" fmla="*/ 486583 w 2180089"/>
              <a:gd name="connsiteY20" fmla="*/ 436333 h 1216429"/>
              <a:gd name="connsiteX21" fmla="*/ 481917 w 2180089"/>
              <a:gd name="connsiteY21" fmla="*/ 390048 h 1216429"/>
              <a:gd name="connsiteX22" fmla="*/ 489841 w 2180089"/>
              <a:gd name="connsiteY22" fmla="*/ 311440 h 1216429"/>
              <a:gd name="connsiteX23" fmla="*/ 871965 w 2180089"/>
              <a:gd name="connsiteY23" fmla="*/ 0 h 12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80089" h="1216429">
                <a:moveTo>
                  <a:pt x="0" y="826380"/>
                </a:moveTo>
                <a:lnTo>
                  <a:pt x="0" y="826381"/>
                </a:lnTo>
                <a:lnTo>
                  <a:pt x="0" y="826381"/>
                </a:lnTo>
                <a:close/>
                <a:moveTo>
                  <a:pt x="481917" y="390047"/>
                </a:moveTo>
                <a:lnTo>
                  <a:pt x="481917" y="390048"/>
                </a:lnTo>
                <a:lnTo>
                  <a:pt x="481917" y="390048"/>
                </a:lnTo>
                <a:close/>
                <a:moveTo>
                  <a:pt x="871965" y="0"/>
                </a:moveTo>
                <a:lnTo>
                  <a:pt x="1790041" y="0"/>
                </a:lnTo>
                <a:cubicBezTo>
                  <a:pt x="2005459" y="0"/>
                  <a:pt x="2180089" y="174630"/>
                  <a:pt x="2180089" y="390048"/>
                </a:cubicBezTo>
                <a:lnTo>
                  <a:pt x="2180088" y="390048"/>
                </a:lnTo>
                <a:cubicBezTo>
                  <a:pt x="2180088" y="605466"/>
                  <a:pt x="2005458" y="780096"/>
                  <a:pt x="1790040" y="780096"/>
                </a:cubicBezTo>
                <a:lnTo>
                  <a:pt x="1693506" y="780096"/>
                </a:lnTo>
                <a:lnTo>
                  <a:pt x="1698172" y="826381"/>
                </a:lnTo>
                <a:lnTo>
                  <a:pt x="1698171" y="826381"/>
                </a:lnTo>
                <a:cubicBezTo>
                  <a:pt x="1698171" y="1041799"/>
                  <a:pt x="1523541" y="1216429"/>
                  <a:pt x="1308123" y="1216429"/>
                </a:cubicBezTo>
                <a:lnTo>
                  <a:pt x="390048" y="1216428"/>
                </a:lnTo>
                <a:cubicBezTo>
                  <a:pt x="201557" y="1216428"/>
                  <a:pt x="44295" y="1082727"/>
                  <a:pt x="7924" y="904988"/>
                </a:cubicBezTo>
                <a:lnTo>
                  <a:pt x="0" y="826381"/>
                </a:lnTo>
                <a:lnTo>
                  <a:pt x="7924" y="747773"/>
                </a:lnTo>
                <a:cubicBezTo>
                  <a:pt x="44295" y="570034"/>
                  <a:pt x="201557" y="436333"/>
                  <a:pt x="390048" y="436333"/>
                </a:cubicBezTo>
                <a:lnTo>
                  <a:pt x="486583" y="436333"/>
                </a:lnTo>
                <a:lnTo>
                  <a:pt x="481917" y="390048"/>
                </a:lnTo>
                <a:lnTo>
                  <a:pt x="489841" y="311440"/>
                </a:lnTo>
                <a:cubicBezTo>
                  <a:pt x="526212" y="133701"/>
                  <a:pt x="683474" y="0"/>
                  <a:pt x="871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9DC05-0C96-4DAF-ABEF-B03B9B78F134}"/>
              </a:ext>
            </a:extLst>
          </p:cNvPr>
          <p:cNvSpPr txBox="1"/>
          <p:nvPr/>
        </p:nvSpPr>
        <p:spPr>
          <a:xfrm>
            <a:off x="1025237" y="1958818"/>
            <a:ext cx="3112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애견 </a:t>
            </a:r>
            <a:r>
              <a:rPr lang="ko-KR" altLang="en-US" sz="2000" dirty="0" err="1">
                <a:solidFill>
                  <a:srgbClr val="00206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돌보미</a:t>
            </a:r>
            <a:r>
              <a:rPr lang="ko-KR" altLang="en-US" sz="2000" dirty="0">
                <a:solidFill>
                  <a:srgbClr val="00206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매칭 웹사이트</a:t>
            </a:r>
          </a:p>
        </p:txBody>
      </p:sp>
    </p:spTree>
    <p:extLst>
      <p:ext uri="{BB962C8B-B14F-4D97-AF65-F5344CB8AC3E}">
        <p14:creationId xmlns:p14="http://schemas.microsoft.com/office/powerpoint/2010/main" val="120591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F4AF35-D5AC-4A21-B539-8DC4FD7A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0"/>
            <a:ext cx="958789" cy="9587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9415AF-3437-4926-AD57-45D0EA8BE4AD}"/>
              </a:ext>
            </a:extLst>
          </p:cNvPr>
          <p:cNvSpPr/>
          <p:nvPr/>
        </p:nvSpPr>
        <p:spPr>
          <a:xfrm>
            <a:off x="1358284" y="798989"/>
            <a:ext cx="10700551" cy="45719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F3967-C5C2-4FB3-AED0-A0F0F7BD4C32}"/>
              </a:ext>
            </a:extLst>
          </p:cNvPr>
          <p:cNvSpPr txBox="1"/>
          <p:nvPr/>
        </p:nvSpPr>
        <p:spPr>
          <a:xfrm>
            <a:off x="255736" y="1379770"/>
            <a:ext cx="1973617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기획의도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UML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ERD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정보구조도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요구사항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역할분담</a:t>
            </a:r>
            <a:endParaRPr lang="en-US" altLang="ko-KR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개발환경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3C0884-0CD0-47B8-9BE3-589B5A729ACB}"/>
              </a:ext>
            </a:extLst>
          </p:cNvPr>
          <p:cNvSpPr/>
          <p:nvPr/>
        </p:nvSpPr>
        <p:spPr>
          <a:xfrm>
            <a:off x="2688618" y="947357"/>
            <a:ext cx="45719" cy="5562308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F097E-27C9-43FD-A4FD-198702CEA3B0}"/>
              </a:ext>
            </a:extLst>
          </p:cNvPr>
          <p:cNvSpPr txBox="1"/>
          <p:nvPr/>
        </p:nvSpPr>
        <p:spPr>
          <a:xfrm>
            <a:off x="10141091" y="29472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맡겨만 </a:t>
            </a:r>
            <a:r>
              <a:rPr lang="ko-KR" altLang="en-US" dirty="0" err="1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주시조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endParaRPr lang="ko-KR" altLang="en-US" dirty="0">
              <a:solidFill>
                <a:srgbClr val="8B3D9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D30982-1B7D-439D-B161-2EC96C35E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08" y="947357"/>
            <a:ext cx="5619692" cy="577157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1843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F4AF35-D5AC-4A21-B539-8DC4FD7A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0"/>
            <a:ext cx="958789" cy="9587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9415AF-3437-4926-AD57-45D0EA8BE4AD}"/>
              </a:ext>
            </a:extLst>
          </p:cNvPr>
          <p:cNvSpPr/>
          <p:nvPr/>
        </p:nvSpPr>
        <p:spPr>
          <a:xfrm>
            <a:off x="1358284" y="798989"/>
            <a:ext cx="10700551" cy="45719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F3967-C5C2-4FB3-AED0-A0F0F7BD4C32}"/>
              </a:ext>
            </a:extLst>
          </p:cNvPr>
          <p:cNvSpPr txBox="1"/>
          <p:nvPr/>
        </p:nvSpPr>
        <p:spPr>
          <a:xfrm>
            <a:off x="255736" y="1379770"/>
            <a:ext cx="1973617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기획의도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UML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ERD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정보구조도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요구사항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역할분담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개발환경</a:t>
            </a:r>
            <a:endParaRPr lang="en-US" altLang="ko-KR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32AE1E-A1A4-41FA-A64E-A56E8BC118E8}"/>
              </a:ext>
            </a:extLst>
          </p:cNvPr>
          <p:cNvSpPr txBox="1"/>
          <p:nvPr/>
        </p:nvSpPr>
        <p:spPr>
          <a:xfrm>
            <a:off x="10141091" y="29472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맡겨만 </a:t>
            </a:r>
            <a:r>
              <a:rPr lang="ko-KR" altLang="en-US" dirty="0" err="1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주시조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endParaRPr lang="ko-KR" altLang="en-US" dirty="0">
              <a:solidFill>
                <a:srgbClr val="8B3D9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8E1203-7580-409F-8939-EC842B52F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25" y="3533808"/>
            <a:ext cx="1950956" cy="19509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8EFAC0-DBD9-4FE3-8134-7FDB9C5BB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19" y="2154104"/>
            <a:ext cx="2402214" cy="8722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E74858-8D9D-4A97-9879-046896D2B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152" y="4099520"/>
            <a:ext cx="1088949" cy="12518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44AEBDB-2ED0-4D2A-917B-936773E60D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96" y="3968249"/>
            <a:ext cx="1911648" cy="13831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9F7700-1803-4B76-8738-367F9C2AD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48" y="2397341"/>
            <a:ext cx="1892008" cy="4446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CC2487-AD2D-4A77-AFA4-200FDA670E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576" y="3858463"/>
            <a:ext cx="1520290" cy="15202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938481A-89BC-4D0E-92BF-534ACCFF75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14" y="2154104"/>
            <a:ext cx="931096" cy="931096"/>
          </a:xfrm>
          <a:prstGeom prst="rect">
            <a:avLst/>
          </a:prstGeom>
        </p:spPr>
      </p:pic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FC1BCAA-AF02-4AC5-BA1B-902A0D8340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843" y="2154104"/>
            <a:ext cx="1812919" cy="91658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D6C853-B327-450A-8B80-1ECDA0241267}"/>
              </a:ext>
            </a:extLst>
          </p:cNvPr>
          <p:cNvSpPr/>
          <p:nvPr/>
        </p:nvSpPr>
        <p:spPr>
          <a:xfrm>
            <a:off x="2688618" y="947357"/>
            <a:ext cx="45719" cy="5562308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7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F4AF35-D5AC-4A21-B539-8DC4FD7A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0"/>
            <a:ext cx="958789" cy="9587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9415AF-3437-4926-AD57-45D0EA8BE4AD}"/>
              </a:ext>
            </a:extLst>
          </p:cNvPr>
          <p:cNvSpPr/>
          <p:nvPr/>
        </p:nvSpPr>
        <p:spPr>
          <a:xfrm>
            <a:off x="1358284" y="798989"/>
            <a:ext cx="10700551" cy="45719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F3967-C5C2-4FB3-AED0-A0F0F7BD4C32}"/>
              </a:ext>
            </a:extLst>
          </p:cNvPr>
          <p:cNvSpPr txBox="1"/>
          <p:nvPr/>
        </p:nvSpPr>
        <p:spPr>
          <a:xfrm>
            <a:off x="255736" y="1379770"/>
            <a:ext cx="1194558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기획의도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UML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ERD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정보구조도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요구사항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역할분담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개발환경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일정</a:t>
            </a:r>
            <a:endParaRPr lang="en-US" altLang="ko-KR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AF165C-0F25-49FA-955A-1C15F9CDB407}"/>
              </a:ext>
            </a:extLst>
          </p:cNvPr>
          <p:cNvSpPr/>
          <p:nvPr/>
        </p:nvSpPr>
        <p:spPr>
          <a:xfrm>
            <a:off x="2688618" y="947357"/>
            <a:ext cx="45719" cy="5562308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DFCA90-7BBB-4D23-9EDB-AE581F831F8F}"/>
              </a:ext>
            </a:extLst>
          </p:cNvPr>
          <p:cNvSpPr txBox="1"/>
          <p:nvPr/>
        </p:nvSpPr>
        <p:spPr>
          <a:xfrm>
            <a:off x="10141091" y="29472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맡겨만 </a:t>
            </a:r>
            <a:r>
              <a:rPr lang="ko-KR" altLang="en-US" dirty="0" err="1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주시조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endParaRPr lang="ko-KR" altLang="en-US" dirty="0">
              <a:solidFill>
                <a:srgbClr val="8B3D9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70C168B-0A10-4D98-98EF-F88189CE8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71" y="1210285"/>
            <a:ext cx="6703126" cy="50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1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F4AF35-D5AC-4A21-B539-8DC4FD7A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0"/>
            <a:ext cx="958789" cy="9587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9415AF-3437-4926-AD57-45D0EA8BE4AD}"/>
              </a:ext>
            </a:extLst>
          </p:cNvPr>
          <p:cNvSpPr/>
          <p:nvPr/>
        </p:nvSpPr>
        <p:spPr>
          <a:xfrm>
            <a:off x="1358284" y="798989"/>
            <a:ext cx="10700551" cy="45719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F3967-C5C2-4FB3-AED0-A0F0F7BD4C32}"/>
              </a:ext>
            </a:extLst>
          </p:cNvPr>
          <p:cNvSpPr txBox="1"/>
          <p:nvPr/>
        </p:nvSpPr>
        <p:spPr>
          <a:xfrm>
            <a:off x="255736" y="1379770"/>
            <a:ext cx="1194558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기획의도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UML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ERD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정보구조도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요구사항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역할분담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개발환경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AF165C-0F25-49FA-955A-1C15F9CDB407}"/>
              </a:ext>
            </a:extLst>
          </p:cNvPr>
          <p:cNvSpPr/>
          <p:nvPr/>
        </p:nvSpPr>
        <p:spPr>
          <a:xfrm>
            <a:off x="2688618" y="947357"/>
            <a:ext cx="45719" cy="5562308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A58E4-62B3-4559-A6CA-89A3F2FD74E3}"/>
              </a:ext>
            </a:extLst>
          </p:cNvPr>
          <p:cNvSpPr txBox="1"/>
          <p:nvPr/>
        </p:nvSpPr>
        <p:spPr>
          <a:xfrm>
            <a:off x="10141091" y="29472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맡겨만 </a:t>
            </a:r>
            <a:r>
              <a:rPr lang="ko-KR" altLang="en-US" dirty="0" err="1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주시조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endParaRPr lang="ko-KR" altLang="en-US" dirty="0">
              <a:solidFill>
                <a:srgbClr val="8B3D9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7E218E3-BDE7-46D5-A614-0A984652AAA1}"/>
              </a:ext>
            </a:extLst>
          </p:cNvPr>
          <p:cNvGrpSpPr/>
          <p:nvPr/>
        </p:nvGrpSpPr>
        <p:grpSpPr>
          <a:xfrm>
            <a:off x="4452152" y="1758273"/>
            <a:ext cx="5968754" cy="3940475"/>
            <a:chOff x="3111623" y="1643697"/>
            <a:chExt cx="5968754" cy="394047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407EF74-A156-4972-89BF-109F80DD80E8}"/>
                </a:ext>
              </a:extLst>
            </p:cNvPr>
            <p:cNvGrpSpPr/>
            <p:nvPr/>
          </p:nvGrpSpPr>
          <p:grpSpPr>
            <a:xfrm>
              <a:off x="3111623" y="1643697"/>
              <a:ext cx="5968754" cy="748616"/>
              <a:chOff x="3111623" y="1404000"/>
              <a:chExt cx="5968754" cy="748616"/>
            </a:xfrm>
          </p:grpSpPr>
          <p:sp>
            <p:nvSpPr>
              <p:cNvPr id="19" name="빼기 기호 18">
                <a:extLst>
                  <a:ext uri="{FF2B5EF4-FFF2-40B4-BE49-F238E27FC236}">
                    <a16:creationId xmlns:a16="http://schemas.microsoft.com/office/drawing/2014/main" id="{68A03E58-7F10-4245-A246-328221F2049F}"/>
                  </a:ext>
                </a:extLst>
              </p:cNvPr>
              <p:cNvSpPr/>
              <p:nvPr/>
            </p:nvSpPr>
            <p:spPr>
              <a:xfrm rot="5400000">
                <a:off x="7938150" y="1526179"/>
                <a:ext cx="544431" cy="700005"/>
              </a:xfrm>
              <a:prstGeom prst="mathMinus">
                <a:avLst/>
              </a:prstGeom>
              <a:solidFill>
                <a:srgbClr val="8C5C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빼기 기호 19">
                <a:extLst>
                  <a:ext uri="{FF2B5EF4-FFF2-40B4-BE49-F238E27FC236}">
                    <a16:creationId xmlns:a16="http://schemas.microsoft.com/office/drawing/2014/main" id="{933C4961-8B50-46C1-84A0-51479462D438}"/>
                  </a:ext>
                </a:extLst>
              </p:cNvPr>
              <p:cNvSpPr/>
              <p:nvPr/>
            </p:nvSpPr>
            <p:spPr>
              <a:xfrm rot="5400000">
                <a:off x="3711712" y="1530398"/>
                <a:ext cx="544431" cy="700005"/>
              </a:xfrm>
              <a:prstGeom prst="mathMinus">
                <a:avLst/>
              </a:prstGeom>
              <a:solidFill>
                <a:srgbClr val="8C5C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빼기 기호 20">
                <a:extLst>
                  <a:ext uri="{FF2B5EF4-FFF2-40B4-BE49-F238E27FC236}">
                    <a16:creationId xmlns:a16="http://schemas.microsoft.com/office/drawing/2014/main" id="{6A75D4A5-750F-493B-A328-8B21BE7A5B6F}"/>
                  </a:ext>
                </a:extLst>
              </p:cNvPr>
              <p:cNvSpPr/>
              <p:nvPr/>
            </p:nvSpPr>
            <p:spPr>
              <a:xfrm>
                <a:off x="3111623" y="1404000"/>
                <a:ext cx="5968754" cy="700005"/>
              </a:xfrm>
              <a:prstGeom prst="mathMinus">
                <a:avLst/>
              </a:prstGeom>
              <a:solidFill>
                <a:srgbClr val="8C5C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81FF2CA-7FF5-4E81-B627-4C6319558FD5}"/>
                </a:ext>
              </a:extLst>
            </p:cNvPr>
            <p:cNvGrpSpPr/>
            <p:nvPr/>
          </p:nvGrpSpPr>
          <p:grpSpPr>
            <a:xfrm rot="10800000">
              <a:off x="3111623" y="4835556"/>
              <a:ext cx="5968754" cy="748616"/>
              <a:chOff x="3111623" y="1404000"/>
              <a:chExt cx="5968754" cy="748616"/>
            </a:xfrm>
          </p:grpSpPr>
          <p:sp>
            <p:nvSpPr>
              <p:cNvPr id="16" name="빼기 기호 15">
                <a:extLst>
                  <a:ext uri="{FF2B5EF4-FFF2-40B4-BE49-F238E27FC236}">
                    <a16:creationId xmlns:a16="http://schemas.microsoft.com/office/drawing/2014/main" id="{32BEFCEA-649C-4055-9071-DAD101979F10}"/>
                  </a:ext>
                </a:extLst>
              </p:cNvPr>
              <p:cNvSpPr/>
              <p:nvPr/>
            </p:nvSpPr>
            <p:spPr>
              <a:xfrm rot="5400000">
                <a:off x="7938150" y="1526179"/>
                <a:ext cx="544431" cy="700005"/>
              </a:xfrm>
              <a:prstGeom prst="mathMinus">
                <a:avLst/>
              </a:prstGeom>
              <a:solidFill>
                <a:srgbClr val="8C5C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빼기 기호 16">
                <a:extLst>
                  <a:ext uri="{FF2B5EF4-FFF2-40B4-BE49-F238E27FC236}">
                    <a16:creationId xmlns:a16="http://schemas.microsoft.com/office/drawing/2014/main" id="{85D17177-55EA-48A2-8087-4CD8E8320757}"/>
                  </a:ext>
                </a:extLst>
              </p:cNvPr>
              <p:cNvSpPr/>
              <p:nvPr/>
            </p:nvSpPr>
            <p:spPr>
              <a:xfrm rot="5400000">
                <a:off x="3711712" y="1530398"/>
                <a:ext cx="544431" cy="700005"/>
              </a:xfrm>
              <a:prstGeom prst="mathMinus">
                <a:avLst/>
              </a:prstGeom>
              <a:solidFill>
                <a:srgbClr val="8C5C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빼기 기호 17">
                <a:extLst>
                  <a:ext uri="{FF2B5EF4-FFF2-40B4-BE49-F238E27FC236}">
                    <a16:creationId xmlns:a16="http://schemas.microsoft.com/office/drawing/2014/main" id="{9C659827-A7ED-4AB6-81E0-128025165F60}"/>
                  </a:ext>
                </a:extLst>
              </p:cNvPr>
              <p:cNvSpPr/>
              <p:nvPr/>
            </p:nvSpPr>
            <p:spPr>
              <a:xfrm>
                <a:off x="3111623" y="1404000"/>
                <a:ext cx="5968754" cy="700005"/>
              </a:xfrm>
              <a:prstGeom prst="mathMinus">
                <a:avLst/>
              </a:prstGeom>
              <a:solidFill>
                <a:srgbClr val="8C5C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BD04996-9B21-4399-813B-A7FEB0C766E0}"/>
              </a:ext>
            </a:extLst>
          </p:cNvPr>
          <p:cNvSpPr txBox="1"/>
          <p:nvPr/>
        </p:nvSpPr>
        <p:spPr>
          <a:xfrm>
            <a:off x="2086253" y="2989279"/>
            <a:ext cx="107005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시연</a:t>
            </a:r>
            <a:endParaRPr lang="ko-KR" altLang="en-US" sz="8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45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F4AF35-D5AC-4A21-B539-8DC4FD7A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0"/>
            <a:ext cx="958789" cy="9587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9415AF-3437-4926-AD57-45D0EA8BE4AD}"/>
              </a:ext>
            </a:extLst>
          </p:cNvPr>
          <p:cNvSpPr/>
          <p:nvPr/>
        </p:nvSpPr>
        <p:spPr>
          <a:xfrm>
            <a:off x="1358284" y="798989"/>
            <a:ext cx="10700551" cy="45719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A58E4-62B3-4559-A6CA-89A3F2FD74E3}"/>
              </a:ext>
            </a:extLst>
          </p:cNvPr>
          <p:cNvSpPr txBox="1"/>
          <p:nvPr/>
        </p:nvSpPr>
        <p:spPr>
          <a:xfrm>
            <a:off x="10141091" y="29472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맡겨만 </a:t>
            </a:r>
            <a:r>
              <a:rPr lang="ko-KR" altLang="en-US" dirty="0" err="1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주시조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endParaRPr lang="ko-KR" altLang="en-US" dirty="0">
              <a:solidFill>
                <a:srgbClr val="8B3D9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29A6D5-65E4-4390-BEF1-BDCDD3791D11}"/>
              </a:ext>
            </a:extLst>
          </p:cNvPr>
          <p:cNvGrpSpPr/>
          <p:nvPr/>
        </p:nvGrpSpPr>
        <p:grpSpPr>
          <a:xfrm>
            <a:off x="3111623" y="1527556"/>
            <a:ext cx="5968754" cy="3940475"/>
            <a:chOff x="3111623" y="1643697"/>
            <a:chExt cx="5968754" cy="394047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905C0FF-CC06-4CBA-8501-D33BE72D1F4A}"/>
                </a:ext>
              </a:extLst>
            </p:cNvPr>
            <p:cNvGrpSpPr/>
            <p:nvPr/>
          </p:nvGrpSpPr>
          <p:grpSpPr>
            <a:xfrm>
              <a:off x="3111623" y="1643697"/>
              <a:ext cx="5968754" cy="748616"/>
              <a:chOff x="3111623" y="1404000"/>
              <a:chExt cx="5968754" cy="748616"/>
            </a:xfrm>
          </p:grpSpPr>
          <p:sp>
            <p:nvSpPr>
              <p:cNvPr id="10" name="빼기 기호 9">
                <a:extLst>
                  <a:ext uri="{FF2B5EF4-FFF2-40B4-BE49-F238E27FC236}">
                    <a16:creationId xmlns:a16="http://schemas.microsoft.com/office/drawing/2014/main" id="{CE925087-9DFE-402F-AA62-4D652F8A6AE7}"/>
                  </a:ext>
                </a:extLst>
              </p:cNvPr>
              <p:cNvSpPr/>
              <p:nvPr/>
            </p:nvSpPr>
            <p:spPr>
              <a:xfrm rot="5400000">
                <a:off x="7938150" y="1526179"/>
                <a:ext cx="544431" cy="700005"/>
              </a:xfrm>
              <a:prstGeom prst="mathMinus">
                <a:avLst/>
              </a:prstGeom>
              <a:solidFill>
                <a:srgbClr val="8C5C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빼기 기호 11">
                <a:extLst>
                  <a:ext uri="{FF2B5EF4-FFF2-40B4-BE49-F238E27FC236}">
                    <a16:creationId xmlns:a16="http://schemas.microsoft.com/office/drawing/2014/main" id="{C6B4A344-D0D6-4314-8E9A-83834D8C5B68}"/>
                  </a:ext>
                </a:extLst>
              </p:cNvPr>
              <p:cNvSpPr/>
              <p:nvPr/>
            </p:nvSpPr>
            <p:spPr>
              <a:xfrm rot="5400000">
                <a:off x="3711712" y="1530398"/>
                <a:ext cx="544431" cy="700005"/>
              </a:xfrm>
              <a:prstGeom prst="mathMinus">
                <a:avLst/>
              </a:prstGeom>
              <a:solidFill>
                <a:srgbClr val="8C5C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빼기 기호 1">
                <a:extLst>
                  <a:ext uri="{FF2B5EF4-FFF2-40B4-BE49-F238E27FC236}">
                    <a16:creationId xmlns:a16="http://schemas.microsoft.com/office/drawing/2014/main" id="{1F38C424-7AD0-43FD-86A6-47BB6CE82FAD}"/>
                  </a:ext>
                </a:extLst>
              </p:cNvPr>
              <p:cNvSpPr/>
              <p:nvPr/>
            </p:nvSpPr>
            <p:spPr>
              <a:xfrm>
                <a:off x="3111623" y="1404000"/>
                <a:ext cx="5968754" cy="700005"/>
              </a:xfrm>
              <a:prstGeom prst="mathMinus">
                <a:avLst/>
              </a:prstGeom>
              <a:solidFill>
                <a:srgbClr val="8C5C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97F7A55-718A-4FD4-9BEF-AAC63FAC9D75}"/>
                </a:ext>
              </a:extLst>
            </p:cNvPr>
            <p:cNvGrpSpPr/>
            <p:nvPr/>
          </p:nvGrpSpPr>
          <p:grpSpPr>
            <a:xfrm rot="10800000">
              <a:off x="3111623" y="4835556"/>
              <a:ext cx="5968754" cy="748616"/>
              <a:chOff x="3111623" y="1404000"/>
              <a:chExt cx="5968754" cy="748616"/>
            </a:xfrm>
          </p:grpSpPr>
          <p:sp>
            <p:nvSpPr>
              <p:cNvPr id="15" name="빼기 기호 14">
                <a:extLst>
                  <a:ext uri="{FF2B5EF4-FFF2-40B4-BE49-F238E27FC236}">
                    <a16:creationId xmlns:a16="http://schemas.microsoft.com/office/drawing/2014/main" id="{65130BE4-80F3-4882-964A-71009A4B02C5}"/>
                  </a:ext>
                </a:extLst>
              </p:cNvPr>
              <p:cNvSpPr/>
              <p:nvPr/>
            </p:nvSpPr>
            <p:spPr>
              <a:xfrm rot="5400000">
                <a:off x="7938150" y="1526179"/>
                <a:ext cx="544431" cy="700005"/>
              </a:xfrm>
              <a:prstGeom prst="mathMinus">
                <a:avLst/>
              </a:prstGeom>
              <a:solidFill>
                <a:srgbClr val="8C5C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빼기 기호 15">
                <a:extLst>
                  <a:ext uri="{FF2B5EF4-FFF2-40B4-BE49-F238E27FC236}">
                    <a16:creationId xmlns:a16="http://schemas.microsoft.com/office/drawing/2014/main" id="{A5BFEF0B-A06F-425D-A86B-574FEAA43825}"/>
                  </a:ext>
                </a:extLst>
              </p:cNvPr>
              <p:cNvSpPr/>
              <p:nvPr/>
            </p:nvSpPr>
            <p:spPr>
              <a:xfrm rot="5400000">
                <a:off x="3711712" y="1530398"/>
                <a:ext cx="544431" cy="700005"/>
              </a:xfrm>
              <a:prstGeom prst="mathMinus">
                <a:avLst/>
              </a:prstGeom>
              <a:solidFill>
                <a:srgbClr val="8C5C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빼기 기호 13">
                <a:extLst>
                  <a:ext uri="{FF2B5EF4-FFF2-40B4-BE49-F238E27FC236}">
                    <a16:creationId xmlns:a16="http://schemas.microsoft.com/office/drawing/2014/main" id="{B761E004-08B6-4353-B5D9-7A6727F8D76B}"/>
                  </a:ext>
                </a:extLst>
              </p:cNvPr>
              <p:cNvSpPr/>
              <p:nvPr/>
            </p:nvSpPr>
            <p:spPr>
              <a:xfrm>
                <a:off x="3111623" y="1404000"/>
                <a:ext cx="5968754" cy="700005"/>
              </a:xfrm>
              <a:prstGeom prst="mathMinus">
                <a:avLst/>
              </a:prstGeom>
              <a:solidFill>
                <a:srgbClr val="8C5C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C8327B0-0DAF-475C-AF5F-37A712D2B8EC}"/>
              </a:ext>
            </a:extLst>
          </p:cNvPr>
          <p:cNvSpPr txBox="1"/>
          <p:nvPr/>
        </p:nvSpPr>
        <p:spPr>
          <a:xfrm>
            <a:off x="745724" y="2836075"/>
            <a:ext cx="107005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 &amp; A</a:t>
            </a:r>
            <a:endParaRPr lang="ko-KR" altLang="en-US" sz="8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F4AF35-D5AC-4A21-B539-8DC4FD7A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0"/>
            <a:ext cx="958789" cy="9587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9415AF-3437-4926-AD57-45D0EA8BE4AD}"/>
              </a:ext>
            </a:extLst>
          </p:cNvPr>
          <p:cNvSpPr/>
          <p:nvPr/>
        </p:nvSpPr>
        <p:spPr>
          <a:xfrm>
            <a:off x="1358284" y="798989"/>
            <a:ext cx="10700551" cy="45719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A58E4-62B3-4559-A6CA-89A3F2FD74E3}"/>
              </a:ext>
            </a:extLst>
          </p:cNvPr>
          <p:cNvSpPr txBox="1"/>
          <p:nvPr/>
        </p:nvSpPr>
        <p:spPr>
          <a:xfrm>
            <a:off x="10141091" y="29472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맡겨만 </a:t>
            </a:r>
            <a:r>
              <a:rPr lang="ko-KR" altLang="en-US" dirty="0" err="1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주시조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endParaRPr lang="ko-KR" altLang="en-US" dirty="0">
              <a:solidFill>
                <a:srgbClr val="8B3D9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327B0-0DAF-475C-AF5F-37A712D2B8EC}"/>
              </a:ext>
            </a:extLst>
          </p:cNvPr>
          <p:cNvSpPr txBox="1"/>
          <p:nvPr/>
        </p:nvSpPr>
        <p:spPr>
          <a:xfrm>
            <a:off x="745724" y="2836075"/>
            <a:ext cx="107005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8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7" name="그림 16" descr="개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87FB7784-FF19-4829-B2ED-7B17F7289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855">
            <a:off x="8996698" y="4012758"/>
            <a:ext cx="2232501" cy="2232501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8" name="그림 17" descr="개, 실내, 포유류, 들개이(가) 표시된 사진&#10;&#10;자동 생성된 설명">
            <a:extLst>
              <a:ext uri="{FF2B5EF4-FFF2-40B4-BE49-F238E27FC236}">
                <a16:creationId xmlns:a16="http://schemas.microsoft.com/office/drawing/2014/main" id="{60346CD0-487B-4F32-9637-88FE15D2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9821">
            <a:off x="792816" y="1225548"/>
            <a:ext cx="2675271" cy="2006453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61101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F4AF35-D5AC-4A21-B539-8DC4FD7A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0"/>
            <a:ext cx="958789" cy="9587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9415AF-3437-4926-AD57-45D0EA8BE4AD}"/>
              </a:ext>
            </a:extLst>
          </p:cNvPr>
          <p:cNvSpPr/>
          <p:nvPr/>
        </p:nvSpPr>
        <p:spPr>
          <a:xfrm>
            <a:off x="1358284" y="798989"/>
            <a:ext cx="10700551" cy="45719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FD0A5-FEB8-4CD6-A36A-B62915CD713C}"/>
              </a:ext>
            </a:extLst>
          </p:cNvPr>
          <p:cNvSpPr txBox="1"/>
          <p:nvPr/>
        </p:nvSpPr>
        <p:spPr>
          <a:xfrm>
            <a:off x="1536575" y="1489130"/>
            <a:ext cx="41369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기획의도</a:t>
            </a:r>
            <a:endParaRPr lang="en-US" altLang="ko-KR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UML</a:t>
            </a:r>
          </a:p>
          <a:p>
            <a:endParaRPr lang="en-US" altLang="ko-KR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ERD</a:t>
            </a:r>
          </a:p>
          <a:p>
            <a:endParaRPr lang="en-US" altLang="ko-KR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</a:t>
            </a:r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정보구조도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(IA)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8EBFC5-750C-4A84-9384-1EF3BA1B104D}"/>
              </a:ext>
            </a:extLst>
          </p:cNvPr>
          <p:cNvSpPr txBox="1"/>
          <p:nvPr/>
        </p:nvSpPr>
        <p:spPr>
          <a:xfrm>
            <a:off x="6429654" y="1040015"/>
            <a:ext cx="480947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5. </a:t>
            </a:r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요구사항 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(CRUD)</a:t>
            </a:r>
          </a:p>
          <a:p>
            <a:endParaRPr lang="en-US" altLang="ko-KR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6. </a:t>
            </a:r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역할분담</a:t>
            </a:r>
            <a:endParaRPr lang="en-US" altLang="ko-KR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7. </a:t>
            </a:r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개발환경</a:t>
            </a:r>
            <a:endParaRPr lang="en-US" altLang="ko-KR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8. </a:t>
            </a:r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일정</a:t>
            </a:r>
            <a:endParaRPr lang="en-US" altLang="ko-KR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9. </a:t>
            </a:r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6BA99-125F-43E8-A187-B1B139797E34}"/>
              </a:ext>
            </a:extLst>
          </p:cNvPr>
          <p:cNvSpPr txBox="1"/>
          <p:nvPr/>
        </p:nvSpPr>
        <p:spPr>
          <a:xfrm>
            <a:off x="10141091" y="29472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맡겨만 </a:t>
            </a:r>
            <a:r>
              <a:rPr lang="ko-KR" altLang="en-US" dirty="0" err="1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주시조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endParaRPr lang="ko-KR" altLang="en-US" dirty="0">
              <a:solidFill>
                <a:srgbClr val="8B3D9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26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F4AF35-D5AC-4A21-B539-8DC4FD7A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0"/>
            <a:ext cx="958789" cy="9587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9415AF-3437-4926-AD57-45D0EA8BE4AD}"/>
              </a:ext>
            </a:extLst>
          </p:cNvPr>
          <p:cNvSpPr/>
          <p:nvPr/>
        </p:nvSpPr>
        <p:spPr>
          <a:xfrm>
            <a:off x="1358284" y="798989"/>
            <a:ext cx="10700551" cy="45719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5BB53-6F89-4236-8762-ADC6A2ED986D}"/>
              </a:ext>
            </a:extLst>
          </p:cNvPr>
          <p:cNvSpPr txBox="1"/>
          <p:nvPr/>
        </p:nvSpPr>
        <p:spPr>
          <a:xfrm>
            <a:off x="4988781" y="1713381"/>
            <a:ext cx="5022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Covid 19</a:t>
            </a:r>
            <a:r>
              <a:rPr lang="ko-KR" altLang="en-US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</a:t>
            </a:r>
            <a:r>
              <a:rPr lang="en-US" altLang="ko-KR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가속화된 사회 객체화</a:t>
            </a:r>
            <a:endParaRPr lang="en-US" altLang="ko-KR" sz="2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DD6E7C-F911-44FE-8CAF-049B34327121}"/>
              </a:ext>
            </a:extLst>
          </p:cNvPr>
          <p:cNvSpPr/>
          <p:nvPr/>
        </p:nvSpPr>
        <p:spPr>
          <a:xfrm>
            <a:off x="2688618" y="947357"/>
            <a:ext cx="45719" cy="5562308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F3967-C5C2-4FB3-AED0-A0F0F7BD4C32}"/>
              </a:ext>
            </a:extLst>
          </p:cNvPr>
          <p:cNvSpPr txBox="1"/>
          <p:nvPr/>
        </p:nvSpPr>
        <p:spPr>
          <a:xfrm>
            <a:off x="255736" y="1379770"/>
            <a:ext cx="1973617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기획의도</a:t>
            </a:r>
            <a:endParaRPr lang="en-US" altLang="ko-KR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1800" dirty="0"/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UML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ERD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정보구조도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요구사항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역할분담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개발환경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시연</a:t>
            </a:r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B0562-8F73-4B90-B14C-02E442CD979F}"/>
              </a:ext>
            </a:extLst>
          </p:cNvPr>
          <p:cNvSpPr txBox="1"/>
          <p:nvPr/>
        </p:nvSpPr>
        <p:spPr>
          <a:xfrm>
            <a:off x="4282080" y="3627700"/>
            <a:ext cx="643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결여된 감정 충족을 위한 반려동물 가구 증가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D5AD52A-8269-4A7C-ABEA-D987CC1925A0}"/>
              </a:ext>
            </a:extLst>
          </p:cNvPr>
          <p:cNvSpPr/>
          <p:nvPr/>
        </p:nvSpPr>
        <p:spPr>
          <a:xfrm>
            <a:off x="7230744" y="4502725"/>
            <a:ext cx="539054" cy="693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78C5DF-7420-4A82-8CFE-BE1A6FBBB02F}"/>
              </a:ext>
            </a:extLst>
          </p:cNvPr>
          <p:cNvSpPr txBox="1"/>
          <p:nvPr/>
        </p:nvSpPr>
        <p:spPr>
          <a:xfrm>
            <a:off x="5443456" y="5543607"/>
            <a:ext cx="4113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반려동물</a:t>
            </a:r>
            <a:r>
              <a:rPr lang="en-US" altLang="ko-KR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r>
              <a:rPr lang="ko-KR" altLang="en-US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누가 맡아줄까요</a:t>
            </a:r>
            <a:r>
              <a:rPr lang="en-US" altLang="ko-KR" sz="2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?</a:t>
            </a:r>
            <a:endParaRPr lang="ko-KR" altLang="en-US" sz="2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90874-5897-4183-97B0-5648DB3E63B1}"/>
              </a:ext>
            </a:extLst>
          </p:cNvPr>
          <p:cNvSpPr txBox="1"/>
          <p:nvPr/>
        </p:nvSpPr>
        <p:spPr>
          <a:xfrm>
            <a:off x="10141091" y="29472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맡겨만 </a:t>
            </a:r>
            <a:r>
              <a:rPr lang="ko-KR" altLang="en-US" dirty="0" err="1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주시조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endParaRPr lang="ko-KR" altLang="en-US" dirty="0">
              <a:solidFill>
                <a:srgbClr val="8B3D9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BA36703-26B1-48D5-9E63-A37DF1A2482A}"/>
              </a:ext>
            </a:extLst>
          </p:cNvPr>
          <p:cNvSpPr/>
          <p:nvPr/>
        </p:nvSpPr>
        <p:spPr>
          <a:xfrm>
            <a:off x="7230744" y="2586818"/>
            <a:ext cx="539054" cy="693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22E7F48-F1D5-4139-90FB-3FE52391C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183" y="3785557"/>
            <a:ext cx="8237165" cy="274458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D2A10826-2741-4B93-B485-2EFB6F7A2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77" y="259864"/>
            <a:ext cx="6384634" cy="328890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849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F4AF35-D5AC-4A21-B539-8DC4FD7A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0"/>
            <a:ext cx="958789" cy="9587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9415AF-3437-4926-AD57-45D0EA8BE4AD}"/>
              </a:ext>
            </a:extLst>
          </p:cNvPr>
          <p:cNvSpPr/>
          <p:nvPr/>
        </p:nvSpPr>
        <p:spPr>
          <a:xfrm>
            <a:off x="1358284" y="798989"/>
            <a:ext cx="10700551" cy="45719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F3967-C5C2-4FB3-AED0-A0F0F7BD4C32}"/>
              </a:ext>
            </a:extLst>
          </p:cNvPr>
          <p:cNvSpPr txBox="1"/>
          <p:nvPr/>
        </p:nvSpPr>
        <p:spPr>
          <a:xfrm>
            <a:off x="255736" y="1379770"/>
            <a:ext cx="1285929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기획의도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/>
          </a:p>
          <a:p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UML</a:t>
            </a:r>
          </a:p>
          <a:p>
            <a:endParaRPr lang="en-US" altLang="ko-KR" sz="1800" dirty="0"/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ERD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정보구조도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요구사항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역할분담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개발환경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2CE8B2-BADD-4AD3-9DCE-BB59712F7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29" y="1110267"/>
            <a:ext cx="8832635" cy="5410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19F195-2E4E-49A6-9457-4A42A4387D04}"/>
              </a:ext>
            </a:extLst>
          </p:cNvPr>
          <p:cNvSpPr txBox="1"/>
          <p:nvPr/>
        </p:nvSpPr>
        <p:spPr>
          <a:xfrm>
            <a:off x="10141091" y="29472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맡겨만 </a:t>
            </a:r>
            <a:r>
              <a:rPr lang="ko-KR" altLang="en-US" dirty="0" err="1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주시조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endParaRPr lang="ko-KR" altLang="en-US" dirty="0">
              <a:solidFill>
                <a:srgbClr val="8B3D9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F9831A-786C-4260-9C92-6E95D6E7C1D4}"/>
              </a:ext>
            </a:extLst>
          </p:cNvPr>
          <p:cNvSpPr/>
          <p:nvPr/>
        </p:nvSpPr>
        <p:spPr>
          <a:xfrm>
            <a:off x="2688618" y="947357"/>
            <a:ext cx="45719" cy="5562308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1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F4AF35-D5AC-4A21-B539-8DC4FD7A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0"/>
            <a:ext cx="958789" cy="9587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9415AF-3437-4926-AD57-45D0EA8BE4AD}"/>
              </a:ext>
            </a:extLst>
          </p:cNvPr>
          <p:cNvSpPr/>
          <p:nvPr/>
        </p:nvSpPr>
        <p:spPr>
          <a:xfrm>
            <a:off x="1358284" y="798989"/>
            <a:ext cx="10700551" cy="45719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F3967-C5C2-4FB3-AED0-A0F0F7BD4C32}"/>
              </a:ext>
            </a:extLst>
          </p:cNvPr>
          <p:cNvSpPr txBox="1"/>
          <p:nvPr/>
        </p:nvSpPr>
        <p:spPr>
          <a:xfrm>
            <a:off x="255736" y="1369796"/>
            <a:ext cx="1202573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기획의도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UML</a:t>
            </a:r>
          </a:p>
          <a:p>
            <a:endParaRPr lang="en-US" altLang="ko-KR" sz="1800" dirty="0"/>
          </a:p>
          <a:p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ERD</a:t>
            </a:r>
          </a:p>
          <a:p>
            <a:endParaRPr lang="en-US" altLang="ko-KR" sz="1800" dirty="0"/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정보구조도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요구사항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역할분담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개발환경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시연</a:t>
            </a:r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ED4453-7406-42BC-997F-37ECC28EE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38" y="1001384"/>
            <a:ext cx="8756726" cy="560850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863B69-A34E-455B-AC06-793F0BB5E346}"/>
              </a:ext>
            </a:extLst>
          </p:cNvPr>
          <p:cNvSpPr/>
          <p:nvPr/>
        </p:nvSpPr>
        <p:spPr>
          <a:xfrm>
            <a:off x="2688618" y="947357"/>
            <a:ext cx="45719" cy="5562308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13693-89AC-4A00-9327-D42CA54B020E}"/>
              </a:ext>
            </a:extLst>
          </p:cNvPr>
          <p:cNvSpPr txBox="1"/>
          <p:nvPr/>
        </p:nvSpPr>
        <p:spPr>
          <a:xfrm>
            <a:off x="10141091" y="29472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맡겨만 </a:t>
            </a:r>
            <a:r>
              <a:rPr lang="ko-KR" altLang="en-US" dirty="0" err="1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주시조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endParaRPr lang="ko-KR" altLang="en-US" dirty="0">
              <a:solidFill>
                <a:srgbClr val="8B3D9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97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F4AF35-D5AC-4A21-B539-8DC4FD7A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0"/>
            <a:ext cx="958789" cy="9587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9415AF-3437-4926-AD57-45D0EA8BE4AD}"/>
              </a:ext>
            </a:extLst>
          </p:cNvPr>
          <p:cNvSpPr/>
          <p:nvPr/>
        </p:nvSpPr>
        <p:spPr>
          <a:xfrm>
            <a:off x="1358284" y="798989"/>
            <a:ext cx="10700551" cy="45719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F3967-C5C2-4FB3-AED0-A0F0F7BD4C32}"/>
              </a:ext>
            </a:extLst>
          </p:cNvPr>
          <p:cNvSpPr txBox="1"/>
          <p:nvPr/>
        </p:nvSpPr>
        <p:spPr>
          <a:xfrm>
            <a:off x="255736" y="1379770"/>
            <a:ext cx="307007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기획의도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UML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ERD</a:t>
            </a:r>
          </a:p>
          <a:p>
            <a:endParaRPr lang="en-US" altLang="ko-KR" sz="1800" dirty="0"/>
          </a:p>
          <a:p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정보구조도</a:t>
            </a:r>
            <a:endParaRPr lang="en-US" altLang="ko-KR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/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요구사항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역할분담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개발환경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5E6BBC-3047-4AA8-A2AE-D013AE23871F}"/>
              </a:ext>
            </a:extLst>
          </p:cNvPr>
          <p:cNvSpPr/>
          <p:nvPr/>
        </p:nvSpPr>
        <p:spPr>
          <a:xfrm>
            <a:off x="2688618" y="947357"/>
            <a:ext cx="45719" cy="5562308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27BAF-4B4C-43CF-A4EE-955C8E069EA4}"/>
              </a:ext>
            </a:extLst>
          </p:cNvPr>
          <p:cNvSpPr txBox="1"/>
          <p:nvPr/>
        </p:nvSpPr>
        <p:spPr>
          <a:xfrm>
            <a:off x="10141091" y="29472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맡겨만 </a:t>
            </a:r>
            <a:r>
              <a:rPr lang="ko-KR" altLang="en-US" dirty="0" err="1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주시조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endParaRPr lang="ko-KR" altLang="en-US" dirty="0">
              <a:solidFill>
                <a:srgbClr val="8B3D9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4D7C34-AEA8-4F58-86B1-C40BBD8C0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18" y="1379770"/>
            <a:ext cx="9028542" cy="48640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24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F4AF35-D5AC-4A21-B539-8DC4FD7A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0"/>
            <a:ext cx="958789" cy="9587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9415AF-3437-4926-AD57-45D0EA8BE4AD}"/>
              </a:ext>
            </a:extLst>
          </p:cNvPr>
          <p:cNvSpPr/>
          <p:nvPr/>
        </p:nvSpPr>
        <p:spPr>
          <a:xfrm>
            <a:off x="1358284" y="798989"/>
            <a:ext cx="10700551" cy="45719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C48083-8F11-4CE0-9A06-FC49C9533D81}"/>
              </a:ext>
            </a:extLst>
          </p:cNvPr>
          <p:cNvSpPr/>
          <p:nvPr/>
        </p:nvSpPr>
        <p:spPr>
          <a:xfrm>
            <a:off x="2688618" y="947357"/>
            <a:ext cx="45719" cy="5562308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D20B39-0AC5-4A5E-8919-13BACBE81FD1}"/>
              </a:ext>
            </a:extLst>
          </p:cNvPr>
          <p:cNvSpPr txBox="1"/>
          <p:nvPr/>
        </p:nvSpPr>
        <p:spPr>
          <a:xfrm>
            <a:off x="255736" y="1379770"/>
            <a:ext cx="307007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기획의도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UML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ERD</a:t>
            </a:r>
          </a:p>
          <a:p>
            <a:endParaRPr lang="en-US" altLang="ko-KR" sz="1800" dirty="0"/>
          </a:p>
          <a:p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정보구조도</a:t>
            </a:r>
            <a:endParaRPr lang="en-US" altLang="ko-KR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/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요구사항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역할분담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개발환경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6136B-3452-4E8A-9366-E27F3773ED80}"/>
              </a:ext>
            </a:extLst>
          </p:cNvPr>
          <p:cNvSpPr txBox="1"/>
          <p:nvPr/>
        </p:nvSpPr>
        <p:spPr>
          <a:xfrm>
            <a:off x="10141091" y="29472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맡겨만 </a:t>
            </a:r>
            <a:r>
              <a:rPr lang="ko-KR" altLang="en-US" dirty="0" err="1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주시조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endParaRPr lang="ko-KR" altLang="en-US" dirty="0">
              <a:solidFill>
                <a:srgbClr val="8B3D9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58BF06-EFFF-4107-A3DE-41F69DB00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18" y="1379769"/>
            <a:ext cx="9036046" cy="48640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057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F4AF35-D5AC-4A21-B539-8DC4FD7A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0"/>
            <a:ext cx="958789" cy="9587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9415AF-3437-4926-AD57-45D0EA8BE4AD}"/>
              </a:ext>
            </a:extLst>
          </p:cNvPr>
          <p:cNvSpPr/>
          <p:nvPr/>
        </p:nvSpPr>
        <p:spPr>
          <a:xfrm>
            <a:off x="1358284" y="798989"/>
            <a:ext cx="10700551" cy="45719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F3967-C5C2-4FB3-AED0-A0F0F7BD4C32}"/>
              </a:ext>
            </a:extLst>
          </p:cNvPr>
          <p:cNvSpPr txBox="1"/>
          <p:nvPr/>
        </p:nvSpPr>
        <p:spPr>
          <a:xfrm>
            <a:off x="255736" y="1379770"/>
            <a:ext cx="1973617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기획의도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UML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ERD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정보구조도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/>
          </a:p>
          <a:p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요구사항</a:t>
            </a:r>
            <a:endParaRPr lang="en-US" altLang="ko-KR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800" dirty="0"/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역할분담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개발환경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170F53-BD93-4EF5-8568-DA2514C910D2}"/>
              </a:ext>
            </a:extLst>
          </p:cNvPr>
          <p:cNvSpPr/>
          <p:nvPr/>
        </p:nvSpPr>
        <p:spPr>
          <a:xfrm>
            <a:off x="2688618" y="947357"/>
            <a:ext cx="45719" cy="5562308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5556B-7885-458F-BD0A-5FD3DE68B945}"/>
              </a:ext>
            </a:extLst>
          </p:cNvPr>
          <p:cNvSpPr txBox="1"/>
          <p:nvPr/>
        </p:nvSpPr>
        <p:spPr>
          <a:xfrm>
            <a:off x="10141091" y="29472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맡겨만 </a:t>
            </a:r>
            <a:r>
              <a:rPr lang="ko-KR" altLang="en-US" dirty="0" err="1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주시조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endParaRPr lang="ko-KR" altLang="en-US" dirty="0">
              <a:solidFill>
                <a:srgbClr val="8B3D9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05598E1-B2B8-4896-BAE6-6523083ED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32031"/>
              </p:ext>
            </p:extLst>
          </p:nvPr>
        </p:nvGraphicFramePr>
        <p:xfrm>
          <a:off x="3357588" y="1322568"/>
          <a:ext cx="8287200" cy="433568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26166">
                  <a:extLst>
                    <a:ext uri="{9D8B030D-6E8A-4147-A177-3AD203B41FA5}">
                      <a16:colId xmlns:a16="http://schemas.microsoft.com/office/drawing/2014/main" val="796847938"/>
                    </a:ext>
                  </a:extLst>
                </a:gridCol>
                <a:gridCol w="1495922">
                  <a:extLst>
                    <a:ext uri="{9D8B030D-6E8A-4147-A177-3AD203B41FA5}">
                      <a16:colId xmlns:a16="http://schemas.microsoft.com/office/drawing/2014/main" val="4102720678"/>
                    </a:ext>
                  </a:extLst>
                </a:gridCol>
                <a:gridCol w="1606375">
                  <a:extLst>
                    <a:ext uri="{9D8B030D-6E8A-4147-A177-3AD203B41FA5}">
                      <a16:colId xmlns:a16="http://schemas.microsoft.com/office/drawing/2014/main" val="66117196"/>
                    </a:ext>
                  </a:extLst>
                </a:gridCol>
                <a:gridCol w="1030308">
                  <a:extLst>
                    <a:ext uri="{9D8B030D-6E8A-4147-A177-3AD203B41FA5}">
                      <a16:colId xmlns:a16="http://schemas.microsoft.com/office/drawing/2014/main" val="2560695393"/>
                    </a:ext>
                  </a:extLst>
                </a:gridCol>
                <a:gridCol w="888043">
                  <a:extLst>
                    <a:ext uri="{9D8B030D-6E8A-4147-A177-3AD203B41FA5}">
                      <a16:colId xmlns:a16="http://schemas.microsoft.com/office/drawing/2014/main" val="3960821649"/>
                    </a:ext>
                  </a:extLst>
                </a:gridCol>
                <a:gridCol w="1054552">
                  <a:extLst>
                    <a:ext uri="{9D8B030D-6E8A-4147-A177-3AD203B41FA5}">
                      <a16:colId xmlns:a16="http://schemas.microsoft.com/office/drawing/2014/main" val="2734174934"/>
                    </a:ext>
                  </a:extLst>
                </a:gridCol>
                <a:gridCol w="985834">
                  <a:extLst>
                    <a:ext uri="{9D8B030D-6E8A-4147-A177-3AD203B41FA5}">
                      <a16:colId xmlns:a16="http://schemas.microsoft.com/office/drawing/2014/main" val="794996024"/>
                    </a:ext>
                  </a:extLst>
                </a:gridCol>
              </a:tblGrid>
              <a:tr h="515593"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700" u="none" strike="noStrike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분류</a:t>
                      </a:r>
                      <a:endParaRPr lang="ko-KR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6827" marR="6827" marT="6827" marB="0" anchor="ctr">
                    <a:solidFill>
                      <a:srgbClr val="83A2D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700" u="none" strike="noStrike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기능</a:t>
                      </a:r>
                      <a:endParaRPr lang="ko-KR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6827" marR="6827" marT="6827" marB="0" anchor="ctr">
                    <a:solidFill>
                      <a:srgbClr val="83A2D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700" u="none" strike="noStrike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설명</a:t>
                      </a:r>
                      <a:endParaRPr lang="ko-KR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6827" marR="6827" marT="6827" marB="0" anchor="ctr">
                    <a:solidFill>
                      <a:srgbClr val="83A2D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700" u="none" strike="noStrike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CREATE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6827" marR="6827" marT="6827" marB="0" anchor="ctr">
                    <a:solidFill>
                      <a:srgbClr val="83A2D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700" u="none" strike="noStrike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READ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6827" marR="6827" marT="6827" marB="0" anchor="ctr">
                    <a:solidFill>
                      <a:srgbClr val="83A2D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700" u="none" strike="noStrike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UPDATE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6827" marR="6827" marT="6827" marB="0" anchor="ctr">
                    <a:solidFill>
                      <a:srgbClr val="83A2D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700" u="none" strike="noStrike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DELETE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6827" marR="6827" marT="6827" marB="0" anchor="ctr">
                    <a:solidFill>
                      <a:srgbClr val="83A2D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35707"/>
                  </a:ext>
                </a:extLst>
              </a:tr>
              <a:tr h="477512"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사용자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회원 정보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회원 가입</a:t>
                      </a:r>
                      <a:r>
                        <a:rPr lang="en-US" altLang="ko-KR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 </a:t>
                      </a:r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조회</a:t>
                      </a:r>
                      <a:r>
                        <a:rPr lang="en-US" altLang="ko-KR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 </a:t>
                      </a:r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수정</a:t>
                      </a:r>
                      <a:r>
                        <a:rPr lang="en-US" altLang="ko-KR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 </a:t>
                      </a:r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탈퇴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extLst>
                  <a:ext uri="{0D108BD9-81ED-4DB2-BD59-A6C34878D82A}">
                    <a16:rowId xmlns:a16="http://schemas.microsoft.com/office/drawing/2014/main" val="3002449495"/>
                  </a:ext>
                </a:extLst>
              </a:tr>
              <a:tr h="477512"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사용자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로그인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확인</a:t>
                      </a:r>
                      <a:r>
                        <a:rPr lang="en-US" altLang="ko-KR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(ID, PWD</a:t>
                      </a:r>
                      <a:r>
                        <a:rPr 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extLst>
                  <a:ext uri="{0D108BD9-81ED-4DB2-BD59-A6C34878D82A}">
                    <a16:rowId xmlns:a16="http://schemas.microsoft.com/office/drawing/2014/main" val="4048105133"/>
                  </a:ext>
                </a:extLst>
              </a:tr>
              <a:tr h="477512"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사용자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리뷰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등록</a:t>
                      </a:r>
                      <a:r>
                        <a:rPr lang="en-US" altLang="ko-KR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조회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extLst>
                  <a:ext uri="{0D108BD9-81ED-4DB2-BD59-A6C34878D82A}">
                    <a16:rowId xmlns:a16="http://schemas.microsoft.com/office/drawing/2014/main" val="306949436"/>
                  </a:ext>
                </a:extLst>
              </a:tr>
              <a:tr h="477512"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사용자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매칭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조회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extLst>
                  <a:ext uri="{0D108BD9-81ED-4DB2-BD59-A6C34878D82A}">
                    <a16:rowId xmlns:a16="http://schemas.microsoft.com/office/drawing/2014/main" val="1993749838"/>
                  </a:ext>
                </a:extLst>
              </a:tr>
              <a:tr h="477512"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사용자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신고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신고하기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extLst>
                  <a:ext uri="{0D108BD9-81ED-4DB2-BD59-A6C34878D82A}">
                    <a16:rowId xmlns:a16="http://schemas.microsoft.com/office/drawing/2014/main" val="1341342671"/>
                  </a:ext>
                </a:extLst>
              </a:tr>
              <a:tr h="477512"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사용자</a:t>
                      </a:r>
                      <a:endParaRPr lang="en-US" altLang="ko-KR" sz="1300" u="none" strike="noStrike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vl="0" algn="ctr" fontAlgn="ctr"/>
                      <a:r>
                        <a:rPr lang="en-US" altLang="ko-KR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펫 </a:t>
                      </a:r>
                      <a:r>
                        <a:rPr lang="ko-KR" altLang="en-US" sz="1300" u="none" strike="noStrike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시터</a:t>
                      </a:r>
                      <a:r>
                        <a:rPr lang="en-US" altLang="ko-KR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펫 </a:t>
                      </a:r>
                      <a:r>
                        <a:rPr lang="ko-KR" altLang="en-US" sz="1300" u="none" strike="noStrike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시터</a:t>
                      </a:r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endParaRPr lang="en-US" altLang="ko-KR" sz="1300" u="none" strike="noStrike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게시판 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펫 </a:t>
                      </a:r>
                      <a:r>
                        <a:rPr lang="ko-KR" altLang="en-US" sz="1300" u="none" strike="noStrike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시터</a:t>
                      </a:r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게시판 </a:t>
                      </a:r>
                      <a:endParaRPr lang="en-US" altLang="ko-KR" sz="1300" u="none" strike="noStrike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추가</a:t>
                      </a:r>
                      <a:r>
                        <a:rPr lang="en-US" altLang="ko-KR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조회</a:t>
                      </a:r>
                      <a:r>
                        <a:rPr lang="en-US" altLang="ko-KR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수정</a:t>
                      </a:r>
                      <a:r>
                        <a:rPr lang="en-US" altLang="ko-KR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삭제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extLst>
                  <a:ext uri="{0D108BD9-81ED-4DB2-BD59-A6C34878D82A}">
                    <a16:rowId xmlns:a16="http://schemas.microsoft.com/office/drawing/2014/main" val="2041893833"/>
                  </a:ext>
                </a:extLst>
              </a:tr>
              <a:tr h="477512"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사용자</a:t>
                      </a:r>
                      <a:endParaRPr lang="en-US" altLang="ko-KR" sz="1300" u="none" strike="noStrike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vl="0" algn="ctr" fontAlgn="ctr"/>
                      <a:r>
                        <a:rPr lang="en-US" altLang="ko-KR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ko-KR" altLang="en-US" sz="1300" u="none" strike="noStrike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견주</a:t>
                      </a:r>
                      <a:r>
                        <a:rPr lang="en-US" altLang="ko-KR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마이 펫 </a:t>
                      </a:r>
                      <a:endParaRPr lang="en-US" altLang="ko-KR" sz="1300" u="none" strike="noStrike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페이지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강아지 정보 </a:t>
                      </a:r>
                      <a:endParaRPr lang="en-US" altLang="ko-KR" sz="1300" u="none" strike="noStrike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등록</a:t>
                      </a:r>
                      <a:r>
                        <a:rPr lang="en-US" altLang="ko-KR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조회</a:t>
                      </a:r>
                      <a:r>
                        <a:rPr lang="en-US" altLang="ko-KR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삭제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extLst>
                  <a:ext uri="{0D108BD9-81ED-4DB2-BD59-A6C34878D82A}">
                    <a16:rowId xmlns:a16="http://schemas.microsoft.com/office/drawing/2014/main" val="1646465677"/>
                  </a:ext>
                </a:extLst>
              </a:tr>
              <a:tr h="477512"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사용자</a:t>
                      </a:r>
                      <a:endParaRPr lang="en-US" altLang="ko-KR" sz="1300" u="none" strike="noStrike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vl="0" algn="ctr" fontAlgn="ctr"/>
                      <a:r>
                        <a:rPr lang="en-US" altLang="ko-KR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ko-KR" altLang="en-US" sz="1300" u="none" strike="noStrike" dirty="0" err="1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견주</a:t>
                      </a:r>
                      <a:r>
                        <a:rPr lang="en-US" altLang="ko-KR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매칭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예약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300" u="none" strike="noStrike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6827" marR="6827" marT="6827" marB="0" anchor="ctr"/>
                </a:tc>
                <a:extLst>
                  <a:ext uri="{0D108BD9-81ED-4DB2-BD59-A6C34878D82A}">
                    <a16:rowId xmlns:a16="http://schemas.microsoft.com/office/drawing/2014/main" val="1132571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50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C0DD52-D09A-4E17-B139-59626DA8E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72211"/>
              </p:ext>
            </p:extLst>
          </p:nvPr>
        </p:nvGraphicFramePr>
        <p:xfrm>
          <a:off x="3357588" y="1322568"/>
          <a:ext cx="8287200" cy="433568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26166">
                  <a:extLst>
                    <a:ext uri="{9D8B030D-6E8A-4147-A177-3AD203B41FA5}">
                      <a16:colId xmlns:a16="http://schemas.microsoft.com/office/drawing/2014/main" val="796847938"/>
                    </a:ext>
                  </a:extLst>
                </a:gridCol>
                <a:gridCol w="1495922">
                  <a:extLst>
                    <a:ext uri="{9D8B030D-6E8A-4147-A177-3AD203B41FA5}">
                      <a16:colId xmlns:a16="http://schemas.microsoft.com/office/drawing/2014/main" val="4102720678"/>
                    </a:ext>
                  </a:extLst>
                </a:gridCol>
                <a:gridCol w="1606375">
                  <a:extLst>
                    <a:ext uri="{9D8B030D-6E8A-4147-A177-3AD203B41FA5}">
                      <a16:colId xmlns:a16="http://schemas.microsoft.com/office/drawing/2014/main" val="66117196"/>
                    </a:ext>
                  </a:extLst>
                </a:gridCol>
                <a:gridCol w="1030308">
                  <a:extLst>
                    <a:ext uri="{9D8B030D-6E8A-4147-A177-3AD203B41FA5}">
                      <a16:colId xmlns:a16="http://schemas.microsoft.com/office/drawing/2014/main" val="2560695393"/>
                    </a:ext>
                  </a:extLst>
                </a:gridCol>
                <a:gridCol w="888043">
                  <a:extLst>
                    <a:ext uri="{9D8B030D-6E8A-4147-A177-3AD203B41FA5}">
                      <a16:colId xmlns:a16="http://schemas.microsoft.com/office/drawing/2014/main" val="3960821649"/>
                    </a:ext>
                  </a:extLst>
                </a:gridCol>
                <a:gridCol w="1054552">
                  <a:extLst>
                    <a:ext uri="{9D8B030D-6E8A-4147-A177-3AD203B41FA5}">
                      <a16:colId xmlns:a16="http://schemas.microsoft.com/office/drawing/2014/main" val="2734174934"/>
                    </a:ext>
                  </a:extLst>
                </a:gridCol>
                <a:gridCol w="985834">
                  <a:extLst>
                    <a:ext uri="{9D8B030D-6E8A-4147-A177-3AD203B41FA5}">
                      <a16:colId xmlns:a16="http://schemas.microsoft.com/office/drawing/2014/main" val="794996024"/>
                    </a:ext>
                  </a:extLst>
                </a:gridCol>
              </a:tblGrid>
              <a:tr h="5155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분류</a:t>
                      </a:r>
                      <a:endParaRPr lang="ko-KR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6820" marR="6820" marT="6820" marB="0" anchor="ctr">
                    <a:solidFill>
                      <a:srgbClr val="83A2D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기능</a:t>
                      </a:r>
                      <a:endParaRPr lang="ko-KR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6820" marR="6820" marT="6820" marB="0" anchor="ctr">
                    <a:solidFill>
                      <a:srgbClr val="83A2D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설명</a:t>
                      </a:r>
                      <a:endParaRPr lang="ko-KR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6820" marR="6820" marT="6820" marB="0" anchor="ctr">
                    <a:solidFill>
                      <a:srgbClr val="83A2D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CEATE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6820" marR="6820" marT="6820" marB="0" anchor="ctr">
                    <a:solidFill>
                      <a:srgbClr val="83A2D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READ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6820" marR="6820" marT="6820" marB="0" anchor="ctr">
                    <a:solidFill>
                      <a:srgbClr val="83A2D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UPDATE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6820" marR="6820" marT="6820" marB="0" anchor="ctr">
                    <a:solidFill>
                      <a:srgbClr val="83A2D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DELETE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6820" marR="6820" marT="6820" marB="0" anchor="ctr">
                    <a:solidFill>
                      <a:srgbClr val="83A2D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35707"/>
                  </a:ext>
                </a:extLst>
              </a:tr>
              <a:tr h="4775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관리자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회원관리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조회</a:t>
                      </a:r>
                      <a:r>
                        <a:rPr lang="en-US" altLang="ko-KR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삭제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3002449495"/>
                  </a:ext>
                </a:extLst>
              </a:tr>
              <a:tr h="4775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관리자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블랙리스트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조회</a:t>
                      </a:r>
                      <a:r>
                        <a:rPr lang="en-US" altLang="ko-KR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수정</a:t>
                      </a:r>
                      <a:r>
                        <a:rPr lang="en-US" altLang="ko-KR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삭제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4048105133"/>
                  </a:ext>
                </a:extLst>
              </a:tr>
              <a:tr h="4775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관리자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펫 </a:t>
                      </a:r>
                      <a:r>
                        <a:rPr lang="ko-KR" altLang="en-US" sz="130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시터</a:t>
                      </a:r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endParaRPr lang="en-US" altLang="ko-KR" sz="1300" u="none" strike="noStrike" dirty="0"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게시판 관리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펫 </a:t>
                      </a:r>
                      <a:r>
                        <a:rPr lang="ko-KR" altLang="en-US" sz="130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시터</a:t>
                      </a:r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게시판 </a:t>
                      </a:r>
                      <a:endParaRPr lang="en-US" altLang="ko-KR" sz="1300" u="none" strike="noStrike" dirty="0"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수정</a:t>
                      </a:r>
                      <a:r>
                        <a:rPr lang="en-US" altLang="ko-KR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조회</a:t>
                      </a:r>
                      <a:r>
                        <a:rPr lang="en-US" altLang="ko-KR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삭제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1993749838"/>
                  </a:ext>
                </a:extLst>
              </a:tr>
              <a:tr h="4775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관리자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공지사항 관리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공지사항 </a:t>
                      </a:r>
                      <a:endParaRPr lang="en-US" altLang="ko-KR" sz="1300" u="none" strike="noStrike" dirty="0"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등록</a:t>
                      </a:r>
                      <a:r>
                        <a:rPr lang="en-US" altLang="ko-KR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수정</a:t>
                      </a:r>
                      <a:r>
                        <a:rPr lang="en-US" altLang="ko-KR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조회</a:t>
                      </a:r>
                      <a:r>
                        <a:rPr lang="en-US" altLang="ko-KR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삭제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1341342671"/>
                  </a:ext>
                </a:extLst>
              </a:tr>
              <a:tr h="4775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관리자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매칭 통계 조회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2041893833"/>
                  </a:ext>
                </a:extLst>
              </a:tr>
              <a:tr h="4775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관리자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매칭내역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조회</a:t>
                      </a:r>
                      <a:r>
                        <a:rPr lang="en-US" altLang="ko-KR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삭제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1646465677"/>
                  </a:ext>
                </a:extLst>
              </a:tr>
              <a:tr h="4775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관리자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리뷰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조회</a:t>
                      </a:r>
                      <a:r>
                        <a:rPr lang="en-US" altLang="ko-KR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삭제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1132571804"/>
                  </a:ext>
                </a:extLst>
              </a:tr>
              <a:tr h="4775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관리자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신고내역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조회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250291317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2F4AF35-D5AC-4A21-B539-8DC4FD7A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0"/>
            <a:ext cx="958789" cy="9587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9415AF-3437-4926-AD57-45D0EA8BE4AD}"/>
              </a:ext>
            </a:extLst>
          </p:cNvPr>
          <p:cNvSpPr/>
          <p:nvPr/>
        </p:nvSpPr>
        <p:spPr>
          <a:xfrm>
            <a:off x="1358284" y="798989"/>
            <a:ext cx="10700551" cy="45719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F3967-C5C2-4FB3-AED0-A0F0F7BD4C32}"/>
              </a:ext>
            </a:extLst>
          </p:cNvPr>
          <p:cNvSpPr txBox="1"/>
          <p:nvPr/>
        </p:nvSpPr>
        <p:spPr>
          <a:xfrm>
            <a:off x="255736" y="1379770"/>
            <a:ext cx="1973617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기획의도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UML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ERD</a:t>
            </a:r>
          </a:p>
          <a:p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정보구조도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/>
          </a:p>
          <a:p>
            <a:r>
              <a:rPr lang="ko-KR" altLang="en-US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요구사항</a:t>
            </a:r>
            <a:endParaRPr lang="en-US" altLang="ko-KR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800" dirty="0"/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역할분담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개발환경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</a:t>
            </a:r>
            <a:endParaRPr lang="en-US" altLang="ko-KR" sz="18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8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170F53-BD93-4EF5-8568-DA2514C910D2}"/>
              </a:ext>
            </a:extLst>
          </p:cNvPr>
          <p:cNvSpPr/>
          <p:nvPr/>
        </p:nvSpPr>
        <p:spPr>
          <a:xfrm>
            <a:off x="2688618" y="947357"/>
            <a:ext cx="45719" cy="5562308"/>
          </a:xfrm>
          <a:prstGeom prst="rect">
            <a:avLst/>
          </a:prstGeom>
          <a:solidFill>
            <a:srgbClr val="8C5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5556B-7885-458F-BD0A-5FD3DE68B945}"/>
              </a:ext>
            </a:extLst>
          </p:cNvPr>
          <p:cNvSpPr txBox="1"/>
          <p:nvPr/>
        </p:nvSpPr>
        <p:spPr>
          <a:xfrm>
            <a:off x="10141091" y="29472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 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맡겨만 </a:t>
            </a:r>
            <a:r>
              <a:rPr lang="ko-KR" altLang="en-US" dirty="0" err="1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주시조</a:t>
            </a:r>
            <a:r>
              <a:rPr lang="ko-KR" altLang="en-US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8B3D9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endParaRPr lang="ko-KR" altLang="en-US" dirty="0">
              <a:solidFill>
                <a:srgbClr val="8B3D9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85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395</Words>
  <Application>Microsoft Office PowerPoint</Application>
  <PresentationFormat>와이드스크린</PresentationFormat>
  <Paragraphs>336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HY목각파임B</vt:lpstr>
      <vt:lpstr>KoPubWorld돋움체 Bold</vt:lpstr>
      <vt:lpstr>KoPubWorld돋움체 Medium</vt:lpstr>
      <vt:lpstr>KoPub돋움체 Bold</vt:lpstr>
      <vt:lpstr>KoPub돋움체 Light</vt:lpstr>
      <vt:lpstr>KoPub돋움체 Medium</vt:lpstr>
      <vt:lpstr>맑은 고딕</vt:lpstr>
      <vt:lpstr>Arial</vt:lpstr>
      <vt:lpstr>Bradley Hand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정재웅</dc:creator>
  <cp:lastModifiedBy>배 범준</cp:lastModifiedBy>
  <cp:revision>72</cp:revision>
  <dcterms:created xsi:type="dcterms:W3CDTF">2021-12-11T02:20:20Z</dcterms:created>
  <dcterms:modified xsi:type="dcterms:W3CDTF">2021-12-14T06:16:35Z</dcterms:modified>
</cp:coreProperties>
</file>