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2"/>
  </p:notesMasterIdLst>
  <p:handoutMasterIdLst>
    <p:handoutMasterId r:id="rId13"/>
  </p:handoutMasterIdLst>
  <p:sldIdLst>
    <p:sldId id="261" r:id="rId5"/>
    <p:sldId id="280" r:id="rId6"/>
    <p:sldId id="286" r:id="rId7"/>
    <p:sldId id="315" r:id="rId8"/>
    <p:sldId id="317" r:id="rId9"/>
    <p:sldId id="316" r:id="rId10"/>
    <p:sldId id="31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nul islam Nayeem" userId="f3ace1ee6fc21306" providerId="LiveId" clId="{0736A1D7-23E3-4FEF-AE5E-DCEA0585F06C}"/>
    <pc:docChg chg="undo redo custSel addSld delSld modSld sldOrd">
      <pc:chgData name="Aminul islam Nayeem" userId="f3ace1ee6fc21306" providerId="LiveId" clId="{0736A1D7-23E3-4FEF-AE5E-DCEA0585F06C}" dt="2023-11-04T12:23:08.555" v="426" actId="14100"/>
      <pc:docMkLst>
        <pc:docMk/>
      </pc:docMkLst>
      <pc:sldChg chg="addSp delSp modSp mod">
        <pc:chgData name="Aminul islam Nayeem" userId="f3ace1ee6fc21306" providerId="LiveId" clId="{0736A1D7-23E3-4FEF-AE5E-DCEA0585F06C}" dt="2023-11-04T11:21:46.626" v="62" actId="1076"/>
        <pc:sldMkLst>
          <pc:docMk/>
          <pc:sldMk cId="3135228966" sldId="261"/>
        </pc:sldMkLst>
        <pc:spChg chg="add del mod">
          <ac:chgData name="Aminul islam Nayeem" userId="f3ace1ee6fc21306" providerId="LiveId" clId="{0736A1D7-23E3-4FEF-AE5E-DCEA0585F06C}" dt="2023-11-04T11:21:35.275" v="59" actId="478"/>
          <ac:spMkLst>
            <pc:docMk/>
            <pc:sldMk cId="3135228966" sldId="261"/>
            <ac:spMk id="3" creationId="{17CEAFBB-F314-47FA-D976-91DA34B05441}"/>
          </ac:spMkLst>
        </pc:spChg>
        <pc:picChg chg="del">
          <ac:chgData name="Aminul islam Nayeem" userId="f3ace1ee6fc21306" providerId="LiveId" clId="{0736A1D7-23E3-4FEF-AE5E-DCEA0585F06C}" dt="2023-11-04T11:21:28.823" v="57" actId="478"/>
          <ac:picMkLst>
            <pc:docMk/>
            <pc:sldMk cId="3135228966" sldId="261"/>
            <ac:picMk id="5" creationId="{09890287-4DB6-4C87-AEAF-17E9594F401B}"/>
          </ac:picMkLst>
        </pc:picChg>
        <pc:picChg chg="mod">
          <ac:chgData name="Aminul islam Nayeem" userId="f3ace1ee6fc21306" providerId="LiveId" clId="{0736A1D7-23E3-4FEF-AE5E-DCEA0585F06C}" dt="2023-11-04T11:21:46.626" v="62" actId="1076"/>
          <ac:picMkLst>
            <pc:docMk/>
            <pc:sldMk cId="3135228966" sldId="261"/>
            <ac:picMk id="10" creationId="{08D8F3F8-4A4D-A4D9-884F-F9E87F5A990A}"/>
          </ac:picMkLst>
        </pc:picChg>
      </pc:sldChg>
      <pc:sldChg chg="modSp del mod">
        <pc:chgData name="Aminul islam Nayeem" userId="f3ace1ee6fc21306" providerId="LiveId" clId="{0736A1D7-23E3-4FEF-AE5E-DCEA0585F06C}" dt="2023-11-04T11:26:58.969" v="106" actId="47"/>
        <pc:sldMkLst>
          <pc:docMk/>
          <pc:sldMk cId="1074725472" sldId="273"/>
        </pc:sldMkLst>
        <pc:spChg chg="mod">
          <ac:chgData name="Aminul islam Nayeem" userId="f3ace1ee6fc21306" providerId="LiveId" clId="{0736A1D7-23E3-4FEF-AE5E-DCEA0585F06C}" dt="2023-11-04T09:48:39.224" v="32"/>
          <ac:spMkLst>
            <pc:docMk/>
            <pc:sldMk cId="1074725472" sldId="273"/>
            <ac:spMk id="12" creationId="{94C582A2-A406-4C9B-A3DA-BA4EECAB37AC}"/>
          </ac:spMkLst>
        </pc:spChg>
      </pc:sldChg>
      <pc:sldChg chg="addSp delSp modSp mod">
        <pc:chgData name="Aminul islam Nayeem" userId="f3ace1ee6fc21306" providerId="LiveId" clId="{0736A1D7-23E3-4FEF-AE5E-DCEA0585F06C}" dt="2023-11-04T11:43:06.510" v="234" actId="255"/>
        <pc:sldMkLst>
          <pc:docMk/>
          <pc:sldMk cId="2956204929" sldId="280"/>
        </pc:sldMkLst>
        <pc:spChg chg="add del mod">
          <ac:chgData name="Aminul islam Nayeem" userId="f3ace1ee6fc21306" providerId="LiveId" clId="{0736A1D7-23E3-4FEF-AE5E-DCEA0585F06C}" dt="2023-11-04T11:22:35.358" v="69"/>
          <ac:spMkLst>
            <pc:docMk/>
            <pc:sldMk cId="2956204929" sldId="280"/>
            <ac:spMk id="5" creationId="{37D5BCA5-1320-D437-C856-210AB441D464}"/>
          </ac:spMkLst>
        </pc:spChg>
        <pc:spChg chg="add del mod">
          <ac:chgData name="Aminul islam Nayeem" userId="f3ace1ee6fc21306" providerId="LiveId" clId="{0736A1D7-23E3-4FEF-AE5E-DCEA0585F06C}" dt="2023-11-04T11:41:23.474" v="221" actId="478"/>
          <ac:spMkLst>
            <pc:docMk/>
            <pc:sldMk cId="2956204929" sldId="280"/>
            <ac:spMk id="7" creationId="{9CDACA7B-9E2D-1824-5CCA-9AE1B1399268}"/>
          </ac:spMkLst>
        </pc:spChg>
        <pc:spChg chg="add mod">
          <ac:chgData name="Aminul islam Nayeem" userId="f3ace1ee6fc21306" providerId="LiveId" clId="{0736A1D7-23E3-4FEF-AE5E-DCEA0585F06C}" dt="2023-11-04T11:43:06.510" v="234" actId="255"/>
          <ac:spMkLst>
            <pc:docMk/>
            <pc:sldMk cId="2956204929" sldId="280"/>
            <ac:spMk id="8" creationId="{34E57068-1EBD-C8F5-1C64-43F6F741321B}"/>
          </ac:spMkLst>
        </pc:spChg>
        <pc:spChg chg="mod">
          <ac:chgData name="Aminul islam Nayeem" userId="f3ace1ee6fc21306" providerId="LiveId" clId="{0736A1D7-23E3-4FEF-AE5E-DCEA0585F06C}" dt="2023-11-04T09:50:57.296" v="49" actId="14100"/>
          <ac:spMkLst>
            <pc:docMk/>
            <pc:sldMk cId="2956204929" sldId="280"/>
            <ac:spMk id="12" creationId="{94C582A2-A406-4C9B-A3DA-BA4EECAB37AC}"/>
          </ac:spMkLst>
        </pc:spChg>
        <pc:spChg chg="mod">
          <ac:chgData name="Aminul islam Nayeem" userId="f3ace1ee6fc21306" providerId="LiveId" clId="{0736A1D7-23E3-4FEF-AE5E-DCEA0585F06C}" dt="2023-11-04T09:51:05.866" v="50" actId="1076"/>
          <ac:spMkLst>
            <pc:docMk/>
            <pc:sldMk cId="2956204929" sldId="280"/>
            <ac:spMk id="34" creationId="{29455ACD-CCC6-4BEC-AA79-DC1C69D087DF}"/>
          </ac:spMkLst>
        </pc:spChg>
        <pc:spChg chg="del mod">
          <ac:chgData name="Aminul islam Nayeem" userId="f3ace1ee6fc21306" providerId="LiveId" clId="{0736A1D7-23E3-4FEF-AE5E-DCEA0585F06C}" dt="2023-11-04T11:26:50.472" v="105" actId="478"/>
          <ac:spMkLst>
            <pc:docMk/>
            <pc:sldMk cId="2956204929" sldId="280"/>
            <ac:spMk id="40" creationId="{CD5E95B5-674E-4A3A-A7C5-83CFC41142E0}"/>
          </ac:spMkLst>
        </pc:spChg>
        <pc:picChg chg="add mod">
          <ac:chgData name="Aminul islam Nayeem" userId="f3ace1ee6fc21306" providerId="LiveId" clId="{0736A1D7-23E3-4FEF-AE5E-DCEA0585F06C}" dt="2023-11-04T09:41:54.089" v="2" actId="1076"/>
          <ac:picMkLst>
            <pc:docMk/>
            <pc:sldMk cId="2956204929" sldId="280"/>
            <ac:picMk id="3" creationId="{C7FCC224-A945-1CED-A7B2-4FC3DE656A43}"/>
          </ac:picMkLst>
        </pc:picChg>
        <pc:picChg chg="add del mod">
          <ac:chgData name="Aminul islam Nayeem" userId="f3ace1ee6fc21306" providerId="LiveId" clId="{0736A1D7-23E3-4FEF-AE5E-DCEA0585F06C}" dt="2023-11-04T11:41:33.513" v="225" actId="478"/>
          <ac:picMkLst>
            <pc:docMk/>
            <pc:sldMk cId="2956204929" sldId="280"/>
            <ac:picMk id="4" creationId="{D6B1A7D7-4F31-B467-6562-16BF2A0AE4B3}"/>
          </ac:picMkLst>
        </pc:picChg>
        <pc:picChg chg="mod">
          <ac:chgData name="Aminul islam Nayeem" userId="f3ace1ee6fc21306" providerId="LiveId" clId="{0736A1D7-23E3-4FEF-AE5E-DCEA0585F06C}" dt="2023-11-04T11:22:56.701" v="75" actId="1076"/>
          <ac:picMkLst>
            <pc:docMk/>
            <pc:sldMk cId="2956204929" sldId="280"/>
            <ac:picMk id="6" creationId="{AF890B92-D44D-461B-A5E6-D4F348791F20}"/>
          </ac:picMkLst>
        </pc:picChg>
        <pc:picChg chg="add del">
          <ac:chgData name="Aminul islam Nayeem" userId="f3ace1ee6fc21306" providerId="LiveId" clId="{0736A1D7-23E3-4FEF-AE5E-DCEA0585F06C}" dt="2023-11-04T11:41:09.642" v="217" actId="22"/>
          <ac:picMkLst>
            <pc:docMk/>
            <pc:sldMk cId="2956204929" sldId="280"/>
            <ac:picMk id="10" creationId="{8C0F8F68-41E8-ADF1-373C-4D62901D4F79}"/>
          </ac:picMkLst>
        </pc:picChg>
        <pc:picChg chg="mod">
          <ac:chgData name="Aminul islam Nayeem" userId="f3ace1ee6fc21306" providerId="LiveId" clId="{0736A1D7-23E3-4FEF-AE5E-DCEA0585F06C}" dt="2023-11-04T09:50:50.685" v="48" actId="1076"/>
          <ac:picMkLst>
            <pc:docMk/>
            <pc:sldMk cId="2956204929" sldId="280"/>
            <ac:picMk id="39" creationId="{D15B262E-3234-4E0C-A890-B69314333FD8}"/>
          </ac:picMkLst>
        </pc:picChg>
      </pc:sldChg>
      <pc:sldChg chg="addSp delSp modSp mod modClrScheme chgLayout">
        <pc:chgData name="Aminul islam Nayeem" userId="f3ace1ee6fc21306" providerId="LiveId" clId="{0736A1D7-23E3-4FEF-AE5E-DCEA0585F06C}" dt="2023-11-04T11:44:09.402" v="240" actId="700"/>
        <pc:sldMkLst>
          <pc:docMk/>
          <pc:sldMk cId="3069052256" sldId="286"/>
        </pc:sldMkLst>
        <pc:spChg chg="add del mod">
          <ac:chgData name="Aminul islam Nayeem" userId="f3ace1ee6fc21306" providerId="LiveId" clId="{0736A1D7-23E3-4FEF-AE5E-DCEA0585F06C}" dt="2023-11-04T11:28:29.099" v="124" actId="478"/>
          <ac:spMkLst>
            <pc:docMk/>
            <pc:sldMk cId="3069052256" sldId="286"/>
            <ac:spMk id="3" creationId="{CF67C95B-462B-DFFB-B0DF-F215E1A505DF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4" creationId="{59A67773-5AF8-FA2D-91A7-E100DE3FCCC8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5" creationId="{4B0772DA-4BEC-F39E-C62C-A98375E7A4F9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6" creationId="{6A76F1FE-D036-2F9B-9225-293BCAAE5D9F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7" creationId="{9FB74C08-FE33-750F-A1AE-56A8166FDCCB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8" creationId="{FFE0FF6C-16A0-61CA-E532-2CFAA116AD39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9" creationId="{99FBF43F-E041-B077-2D02-C6A91F5EBAB6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10" creationId="{826F1BBA-6088-7A57-9CD7-8B4F24228A07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11" creationId="{7CE98E2B-1D40-3F74-4ED6-1D9B14D17065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12" creationId="{6358DAD6-F110-5343-1B60-1FE4E969EE08}"/>
          </ac:spMkLst>
        </pc:spChg>
        <pc:spChg chg="del mod">
          <ac:chgData name="Aminul islam Nayeem" userId="f3ace1ee6fc21306" providerId="LiveId" clId="{0736A1D7-23E3-4FEF-AE5E-DCEA0585F06C}" dt="2023-11-04T11:28:26.338" v="121" actId="478"/>
          <ac:spMkLst>
            <pc:docMk/>
            <pc:sldMk cId="3069052256" sldId="286"/>
            <ac:spMk id="13" creationId="{D7199992-58FE-4335-A811-6AFA96B5595D}"/>
          </ac:spMkLst>
        </pc:spChg>
        <pc:spChg chg="add del mod">
          <ac:chgData name="Aminul islam Nayeem" userId="f3ace1ee6fc21306" providerId="LiveId" clId="{0736A1D7-23E3-4FEF-AE5E-DCEA0585F06C}" dt="2023-11-04T11:34:55.038" v="161" actId="478"/>
          <ac:spMkLst>
            <pc:docMk/>
            <pc:sldMk cId="3069052256" sldId="286"/>
            <ac:spMk id="14" creationId="{E02B9606-F9BC-40CD-9467-6348ACE4102C}"/>
          </ac:spMkLst>
        </pc:spChg>
        <pc:spChg chg="del mod">
          <ac:chgData name="Aminul islam Nayeem" userId="f3ace1ee6fc21306" providerId="LiveId" clId="{0736A1D7-23E3-4FEF-AE5E-DCEA0585F06C}" dt="2023-11-04T11:36:20.770" v="172" actId="478"/>
          <ac:spMkLst>
            <pc:docMk/>
            <pc:sldMk cId="3069052256" sldId="286"/>
            <ac:spMk id="15" creationId="{A682397A-D234-4487-8E63-23B79C769633}"/>
          </ac:spMkLst>
        </pc:spChg>
        <pc:spChg chg="del mod">
          <ac:chgData name="Aminul islam Nayeem" userId="f3ace1ee6fc21306" providerId="LiveId" clId="{0736A1D7-23E3-4FEF-AE5E-DCEA0585F06C}" dt="2023-11-04T11:28:40.557" v="126" actId="478"/>
          <ac:spMkLst>
            <pc:docMk/>
            <pc:sldMk cId="3069052256" sldId="286"/>
            <ac:spMk id="16" creationId="{CF8FCB52-DD55-48F6-9F4A-D2A0F6586E95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17" creationId="{E59E3D43-F61F-B6D5-DBBC-712DE0530483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18" creationId="{6F265619-01E7-8FB4-BEEC-502BFC05C226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19" creationId="{59F5BB19-1E16-0F73-83BC-9C60F8F46F45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20" creationId="{F89DDAC6-9D9E-01B6-5B5B-73D15342F2EE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21" creationId="{1B92B84F-26C1-D28E-A762-684D2EB9938E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22" creationId="{06444478-C529-E07E-9788-DDD4201C38A2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23" creationId="{186FAE06-C1DB-476A-0B70-74F7BC40C1D3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24" creationId="{66885473-8CC2-E647-5242-0491A73D24DF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25" creationId="{88A40425-F700-1157-C720-1F07022FC60D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26" creationId="{40720243-732D-2359-E9E4-CBAC84315484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27" creationId="{61F36F8E-106D-0DA4-E8B4-D037E45916CA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28" creationId="{B929EF6E-A1C5-6EC2-BE40-564A8DCE1EC6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29" creationId="{85BDF7C9-40D0-FC73-99D8-4DA41D0946B6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30" creationId="{A6E5E233-E06D-FD03-E811-AB00A6A58099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31" creationId="{D7F840DE-4F53-DC73-003B-BC512B2AFF5F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32" creationId="{A5894558-9171-1357-896B-D05B106E51BA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33" creationId="{A097BC91-6799-DFC8-9E87-630C97C02EEA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37" creationId="{716AFDA6-96E9-8FB5-4F97-D433BB925C7B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38" creationId="{F065EB30-86DE-3526-C979-7BC4EDDD895E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39" creationId="{34BCCF37-ECB8-5838-03E4-17E201788313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57" creationId="{682269AA-D5B3-585C-340F-D82C99D350FE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61" creationId="{CA283644-9C68-2879-C87E-9507A5708B49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65" creationId="{7A346555-96E9-0ACD-9D71-F8C0A5608739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76" creationId="{1B14D0E1-28ED-7316-58D2-320767B6C2A6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77" creationId="{CFCC0A9A-8C12-8666-D72D-C70AD55C2650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78" creationId="{A2ABA79B-8439-C5BA-031B-7EA7D699492E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79" creationId="{8E485301-D732-970D-9CE9-90D17E52FF9F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80" creationId="{1D4B3AF5-F06A-0AB9-24B9-085A8C898834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81" creationId="{42352DBB-AC9C-19B9-2634-2F7F980CE605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82" creationId="{154B295B-24E1-8EE8-D7CA-5A9AC8C5D0F7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83" creationId="{2C4957C1-6530-F716-D7C5-CF52B8F8DC34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84" creationId="{4952AA10-109C-81FA-D8C6-04B78061C0BB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85" creationId="{90BFDD66-5272-71E9-816A-21662F562A6F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86" creationId="{B890E567-F629-A452-0A89-329C7AE7FA6E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87" creationId="{1DBAC607-60CF-9824-F4EB-E391D9F559CE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88" creationId="{54C87578-7BF4-90EF-8469-9B1078021823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89" creationId="{DD0F7502-D5B2-42FF-14B1-FF2E16C6981B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90" creationId="{92C3D439-E55C-4F0D-761A-BCDC17C85121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91" creationId="{AA45A303-5150-B82A-5D83-12567CF0816B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92" creationId="{3D5ABFF0-8174-7699-CDC4-97FD33D3DE0B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93" creationId="{0BF7EF24-8F17-9D8B-A11C-CEA9DEB3D50A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94" creationId="{0CF6E05C-1411-5D9E-3155-E1DF6D6F1F6A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95" creationId="{9168F815-2374-B46B-47DD-C464670A151D}"/>
          </ac:spMkLst>
        </pc:spChg>
        <pc:spChg chg="add del mod">
          <ac:chgData name="Aminul islam Nayeem" userId="f3ace1ee6fc21306" providerId="LiveId" clId="{0736A1D7-23E3-4FEF-AE5E-DCEA0585F06C}" dt="2023-11-04T11:30:28.484" v="128"/>
          <ac:spMkLst>
            <pc:docMk/>
            <pc:sldMk cId="3069052256" sldId="286"/>
            <ac:spMk id="96" creationId="{A4DC883E-AEC4-4DAD-1544-2D60FAD5FDEA}"/>
          </ac:spMkLst>
        </pc:spChg>
        <pc:spChg chg="add mod">
          <ac:chgData name="Aminul islam Nayeem" userId="f3ace1ee6fc21306" providerId="LiveId" clId="{0736A1D7-23E3-4FEF-AE5E-DCEA0585F06C}" dt="2023-11-04T11:37:35.969" v="201" actId="1076"/>
          <ac:spMkLst>
            <pc:docMk/>
            <pc:sldMk cId="3069052256" sldId="286"/>
            <ac:spMk id="104" creationId="{5CE8265F-DFC6-1C94-3426-7C194063CAC0}"/>
          </ac:spMkLst>
        </pc:spChg>
        <pc:spChg chg="add del mod ord">
          <ac:chgData name="Aminul islam Nayeem" userId="f3ace1ee6fc21306" providerId="LiveId" clId="{0736A1D7-23E3-4FEF-AE5E-DCEA0585F06C}" dt="2023-11-04T11:44:09.402" v="240" actId="700"/>
          <ac:spMkLst>
            <pc:docMk/>
            <pc:sldMk cId="3069052256" sldId="286"/>
            <ac:spMk id="107" creationId="{487892FF-DC9B-594D-0C2C-29761594496E}"/>
          </ac:spMkLst>
        </pc:spChg>
        <pc:picChg chg="add del mod">
          <ac:chgData name="Aminul islam Nayeem" userId="f3ace1ee6fc21306" providerId="LiveId" clId="{0736A1D7-23E3-4FEF-AE5E-DCEA0585F06C}" dt="2023-11-04T11:36:07.156" v="168" actId="478"/>
          <ac:picMkLst>
            <pc:docMk/>
            <pc:sldMk cId="3069052256" sldId="286"/>
            <ac:picMk id="98" creationId="{37E480B0-98A9-94DF-0676-8F484B2ABF49}"/>
          </ac:picMkLst>
        </pc:picChg>
        <pc:picChg chg="add del mod">
          <ac:chgData name="Aminul islam Nayeem" userId="f3ace1ee6fc21306" providerId="LiveId" clId="{0736A1D7-23E3-4FEF-AE5E-DCEA0585F06C}" dt="2023-11-04T11:38:00.828" v="202" actId="478"/>
          <ac:picMkLst>
            <pc:docMk/>
            <pc:sldMk cId="3069052256" sldId="286"/>
            <ac:picMk id="103" creationId="{30793351-8013-2492-CD64-8023989F9F8E}"/>
          </ac:picMkLst>
        </pc:picChg>
        <pc:picChg chg="add mod">
          <ac:chgData name="Aminul islam Nayeem" userId="f3ace1ee6fc21306" providerId="LiveId" clId="{0736A1D7-23E3-4FEF-AE5E-DCEA0585F06C}" dt="2023-11-04T11:38:25.528" v="209" actId="14100"/>
          <ac:picMkLst>
            <pc:docMk/>
            <pc:sldMk cId="3069052256" sldId="286"/>
            <ac:picMk id="106" creationId="{E743E518-55A1-B106-368A-4BA4129066DB}"/>
          </ac:picMkLst>
        </pc:picChg>
        <pc:inkChg chg="add del">
          <ac:chgData name="Aminul islam Nayeem" userId="f3ace1ee6fc21306" providerId="LiveId" clId="{0736A1D7-23E3-4FEF-AE5E-DCEA0585F06C}" dt="2023-11-04T11:32:42.393" v="149" actId="9405"/>
          <ac:inkMkLst>
            <pc:docMk/>
            <pc:sldMk cId="3069052256" sldId="286"/>
            <ac:inkMk id="99" creationId="{8BA89346-29ED-9185-8434-E7A939A20014}"/>
          </ac:inkMkLst>
        </pc:inkChg>
        <pc:inkChg chg="add del">
          <ac:chgData name="Aminul islam Nayeem" userId="f3ace1ee6fc21306" providerId="LiveId" clId="{0736A1D7-23E3-4FEF-AE5E-DCEA0585F06C}" dt="2023-11-04T11:32:41.892" v="148" actId="9405"/>
          <ac:inkMkLst>
            <pc:docMk/>
            <pc:sldMk cId="3069052256" sldId="286"/>
            <ac:inkMk id="100" creationId="{4201EA4E-276D-ABEB-AC99-0E49712850B5}"/>
          </ac:inkMkLst>
        </pc:inkChg>
        <pc:inkChg chg="add del">
          <ac:chgData name="Aminul islam Nayeem" userId="f3ace1ee6fc21306" providerId="LiveId" clId="{0736A1D7-23E3-4FEF-AE5E-DCEA0585F06C}" dt="2023-11-04T11:34:45.073" v="151" actId="9405"/>
          <ac:inkMkLst>
            <pc:docMk/>
            <pc:sldMk cId="3069052256" sldId="286"/>
            <ac:inkMk id="101" creationId="{F46D52B0-5779-301E-042F-6D0A9F0B16F2}"/>
          </ac:inkMkLst>
        </pc:ink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34" creationId="{5FE16FA0-E14A-956C-15B6-5DD7EA6F3A6D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35" creationId="{16BE2411-3E76-4001-0434-60B36AF1160A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36" creationId="{F0A3A61B-249B-F074-4C8E-1AA4745D8907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40" creationId="{7EC1AA8B-E67F-081F-6159-D92DD4056B8F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41" creationId="{A5D35958-2C96-4598-5C47-F2642A658D7E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42" creationId="{24C174B3-5793-0B5B-40BE-BB06D0AAE603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43" creationId="{EC878B24-A03B-3BE7-8F63-810EDC1470C9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44" creationId="{E61E6013-E3BA-3968-2A6F-43611E87B85E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45" creationId="{8DBEDE97-39C5-A89C-9B69-0E62A38E53B1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46" creationId="{A3DDEF84-C9EF-E5C3-DD8B-AEF6B329199B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47" creationId="{CF4BDEED-F126-32F8-1285-E0916D5D6689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48" creationId="{3D129DC5-73F2-54C9-CFE6-9FAF3634FE24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49" creationId="{634F111E-AF58-FD75-6E80-F5B1D84C9337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50" creationId="{64EBE605-C415-07F8-AF46-476FB3ABF07F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51" creationId="{687C9F06-784D-F4E5-4047-06CA9DD47D12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52" creationId="{0A601A54-B799-509C-8423-F6AC4C3EA93C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53" creationId="{42E434F8-DEB3-23D0-F671-29CF74FE0125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54" creationId="{456114AF-CD02-6C5E-A6D8-4606AE938A60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55" creationId="{47EC0021-E5C6-23F9-C8F1-030377288202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56" creationId="{5F42CBF1-8014-2D66-BD4C-A0AC1C3FC55D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58" creationId="{B031AE46-1936-EC43-E900-81159F186BB8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59" creationId="{72E113AA-05D0-AB29-DB41-923E9BB2789C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60" creationId="{75E11C60-7103-C9C6-87E1-610F5829C401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62" creationId="{3E3CF8D5-C296-250D-A9FE-52441D7FCAD2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63" creationId="{94642A33-3AAF-3B48-BA14-652553609F87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64" creationId="{EC951AE8-7DAE-0A30-166A-4F0F803E7443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66" creationId="{AD2D8C7D-2549-C2F1-1E21-5D49F1FA3614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67" creationId="{580BE961-E659-021A-6B4A-584E9CDD272C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68" creationId="{8E0E289B-3226-2E6A-49EC-D1365492C2E5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69" creationId="{A1EB1237-2D3B-B5E1-5A8B-78CA9F281F8A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70" creationId="{E03AEF59-DE30-B6EF-B6B7-DF5DBBC58B71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71" creationId="{3BF99A54-62B3-023F-8EE4-F3EE794FAB8B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72" creationId="{CD4FD591-293C-1E87-A0D8-06425D839059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73" creationId="{A7DAAF22-E19A-20F7-B615-5DD6F5FC02AD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74" creationId="{0E04D96C-C7A9-0295-1308-63F84F394D33}"/>
          </ac:cxnSpMkLst>
        </pc:cxnChg>
        <pc:cxnChg chg="add del mod">
          <ac:chgData name="Aminul islam Nayeem" userId="f3ace1ee6fc21306" providerId="LiveId" clId="{0736A1D7-23E3-4FEF-AE5E-DCEA0585F06C}" dt="2023-11-04T11:30:28.484" v="128"/>
          <ac:cxnSpMkLst>
            <pc:docMk/>
            <pc:sldMk cId="3069052256" sldId="286"/>
            <ac:cxnSpMk id="75" creationId="{563E97F0-4580-BB23-9A5E-E39200A249FE}"/>
          </ac:cxnSpMkLst>
        </pc:cxnChg>
      </pc:sldChg>
      <pc:sldChg chg="modSp del mod modClrScheme chgLayout">
        <pc:chgData name="Aminul islam Nayeem" userId="f3ace1ee6fc21306" providerId="LiveId" clId="{0736A1D7-23E3-4FEF-AE5E-DCEA0585F06C}" dt="2023-11-04T12:05:45.838" v="393" actId="47"/>
        <pc:sldMkLst>
          <pc:docMk/>
          <pc:sldMk cId="2275175635" sldId="300"/>
        </pc:sldMkLst>
        <pc:spChg chg="mod ord">
          <ac:chgData name="Aminul islam Nayeem" userId="f3ace1ee6fc21306" providerId="LiveId" clId="{0736A1D7-23E3-4FEF-AE5E-DCEA0585F06C}" dt="2023-11-04T11:44:07.582" v="239" actId="700"/>
          <ac:spMkLst>
            <pc:docMk/>
            <pc:sldMk cId="2275175635" sldId="300"/>
            <ac:spMk id="3" creationId="{1B0F4F9B-7D29-4BED-87FB-3F3D1724712B}"/>
          </ac:spMkLst>
        </pc:spChg>
        <pc:spChg chg="mod ord">
          <ac:chgData name="Aminul islam Nayeem" userId="f3ace1ee6fc21306" providerId="LiveId" clId="{0736A1D7-23E3-4FEF-AE5E-DCEA0585F06C}" dt="2023-11-04T11:44:07.582" v="239" actId="700"/>
          <ac:spMkLst>
            <pc:docMk/>
            <pc:sldMk cId="2275175635" sldId="300"/>
            <ac:spMk id="4" creationId="{B9105FAE-96F0-43A6-B386-AAE4E62C6E85}"/>
          </ac:spMkLst>
        </pc:spChg>
        <pc:spChg chg="mod ord">
          <ac:chgData name="Aminul islam Nayeem" userId="f3ace1ee6fc21306" providerId="LiveId" clId="{0736A1D7-23E3-4FEF-AE5E-DCEA0585F06C}" dt="2023-11-04T11:44:07.582" v="239" actId="700"/>
          <ac:spMkLst>
            <pc:docMk/>
            <pc:sldMk cId="2275175635" sldId="300"/>
            <ac:spMk id="12" creationId="{94C582A2-A406-4C9B-A3DA-BA4EECAB37AC}"/>
          </ac:spMkLst>
        </pc:spChg>
        <pc:spChg chg="mod ord">
          <ac:chgData name="Aminul islam Nayeem" userId="f3ace1ee6fc21306" providerId="LiveId" clId="{0736A1D7-23E3-4FEF-AE5E-DCEA0585F06C}" dt="2023-11-04T11:44:07.582" v="239" actId="700"/>
          <ac:spMkLst>
            <pc:docMk/>
            <pc:sldMk cId="2275175635" sldId="300"/>
            <ac:spMk id="13" creationId="{556610ED-3E2D-4E6A-ABD0-150F203E6B46}"/>
          </ac:spMkLst>
        </pc:spChg>
        <pc:spChg chg="mod ord">
          <ac:chgData name="Aminul islam Nayeem" userId="f3ace1ee6fc21306" providerId="LiveId" clId="{0736A1D7-23E3-4FEF-AE5E-DCEA0585F06C}" dt="2023-11-04T11:44:07.582" v="239" actId="700"/>
          <ac:spMkLst>
            <pc:docMk/>
            <pc:sldMk cId="2275175635" sldId="300"/>
            <ac:spMk id="23" creationId="{2F8BDB9A-6E49-4052-924A-83FDD2B0A487}"/>
          </ac:spMkLst>
        </pc:spChg>
        <pc:spChg chg="mod ord">
          <ac:chgData name="Aminul islam Nayeem" userId="f3ace1ee6fc21306" providerId="LiveId" clId="{0736A1D7-23E3-4FEF-AE5E-DCEA0585F06C}" dt="2023-11-04T11:44:07.582" v="239" actId="700"/>
          <ac:spMkLst>
            <pc:docMk/>
            <pc:sldMk cId="2275175635" sldId="300"/>
            <ac:spMk id="24" creationId="{2BE63BA8-EAF4-4B88-8D23-BEF6AA60CC23}"/>
          </ac:spMkLst>
        </pc:spChg>
        <pc:spChg chg="mod ord">
          <ac:chgData name="Aminul islam Nayeem" userId="f3ace1ee6fc21306" providerId="LiveId" clId="{0736A1D7-23E3-4FEF-AE5E-DCEA0585F06C}" dt="2023-11-04T11:44:07.582" v="239" actId="700"/>
          <ac:spMkLst>
            <pc:docMk/>
            <pc:sldMk cId="2275175635" sldId="300"/>
            <ac:spMk id="25" creationId="{34818BA8-E954-4497-B8B9-B67D92F6032D}"/>
          </ac:spMkLst>
        </pc:spChg>
        <pc:spChg chg="mod ord">
          <ac:chgData name="Aminul islam Nayeem" userId="f3ace1ee6fc21306" providerId="LiveId" clId="{0736A1D7-23E3-4FEF-AE5E-DCEA0585F06C}" dt="2023-11-04T11:44:07.582" v="239" actId="700"/>
          <ac:spMkLst>
            <pc:docMk/>
            <pc:sldMk cId="2275175635" sldId="300"/>
            <ac:spMk id="34" creationId="{38AA8C13-AFD3-4C46-AEA7-67BEBF73986D}"/>
          </ac:spMkLst>
        </pc:spChg>
        <pc:picChg chg="mod ord">
          <ac:chgData name="Aminul islam Nayeem" userId="f3ace1ee6fc21306" providerId="LiveId" clId="{0736A1D7-23E3-4FEF-AE5E-DCEA0585F06C}" dt="2023-11-04T11:44:07.582" v="239" actId="700"/>
          <ac:picMkLst>
            <pc:docMk/>
            <pc:sldMk cId="2275175635" sldId="300"/>
            <ac:picMk id="85" creationId="{F738FFEE-D221-419F-9925-DFE3C2A81E5D}"/>
          </ac:picMkLst>
        </pc:picChg>
        <pc:picChg chg="mod ord">
          <ac:chgData name="Aminul islam Nayeem" userId="f3ace1ee6fc21306" providerId="LiveId" clId="{0736A1D7-23E3-4FEF-AE5E-DCEA0585F06C}" dt="2023-11-04T11:44:07.582" v="239" actId="700"/>
          <ac:picMkLst>
            <pc:docMk/>
            <pc:sldMk cId="2275175635" sldId="300"/>
            <ac:picMk id="87" creationId="{BA712089-DDBF-4741-BA71-63A6F987EA72}"/>
          </ac:picMkLst>
        </pc:picChg>
        <pc:picChg chg="mod ord">
          <ac:chgData name="Aminul islam Nayeem" userId="f3ace1ee6fc21306" providerId="LiveId" clId="{0736A1D7-23E3-4FEF-AE5E-DCEA0585F06C}" dt="2023-11-04T11:44:07.582" v="239" actId="700"/>
          <ac:picMkLst>
            <pc:docMk/>
            <pc:sldMk cId="2275175635" sldId="300"/>
            <ac:picMk id="89" creationId="{C8671B21-B5F4-4BFE-A90B-A16041BB7F3D}"/>
          </ac:picMkLst>
        </pc:picChg>
      </pc:sldChg>
      <pc:sldChg chg="del">
        <pc:chgData name="Aminul islam Nayeem" userId="f3ace1ee6fc21306" providerId="LiveId" clId="{0736A1D7-23E3-4FEF-AE5E-DCEA0585F06C}" dt="2023-11-04T12:05:47.015" v="394" actId="47"/>
        <pc:sldMkLst>
          <pc:docMk/>
          <pc:sldMk cId="2596912842" sldId="302"/>
        </pc:sldMkLst>
      </pc:sldChg>
      <pc:sldChg chg="del">
        <pc:chgData name="Aminul islam Nayeem" userId="f3ace1ee6fc21306" providerId="LiveId" clId="{0736A1D7-23E3-4FEF-AE5E-DCEA0585F06C}" dt="2023-11-04T12:05:47.769" v="395" actId="47"/>
        <pc:sldMkLst>
          <pc:docMk/>
          <pc:sldMk cId="3202840524" sldId="306"/>
        </pc:sldMkLst>
      </pc:sldChg>
      <pc:sldChg chg="del">
        <pc:chgData name="Aminul islam Nayeem" userId="f3ace1ee6fc21306" providerId="LiveId" clId="{0736A1D7-23E3-4FEF-AE5E-DCEA0585F06C}" dt="2023-11-04T12:05:48.412" v="396" actId="47"/>
        <pc:sldMkLst>
          <pc:docMk/>
          <pc:sldMk cId="1965089747" sldId="308"/>
        </pc:sldMkLst>
      </pc:sldChg>
      <pc:sldChg chg="del">
        <pc:chgData name="Aminul islam Nayeem" userId="f3ace1ee6fc21306" providerId="LiveId" clId="{0736A1D7-23E3-4FEF-AE5E-DCEA0585F06C}" dt="2023-11-04T12:05:49.181" v="397" actId="47"/>
        <pc:sldMkLst>
          <pc:docMk/>
          <pc:sldMk cId="2500734759" sldId="313"/>
        </pc:sldMkLst>
      </pc:sldChg>
      <pc:sldChg chg="new del">
        <pc:chgData name="Aminul islam Nayeem" userId="f3ace1ee6fc21306" providerId="LiveId" clId="{0736A1D7-23E3-4FEF-AE5E-DCEA0585F06C}" dt="2023-11-04T11:44:56.906" v="245" actId="47"/>
        <pc:sldMkLst>
          <pc:docMk/>
          <pc:sldMk cId="3805171909" sldId="314"/>
        </pc:sldMkLst>
      </pc:sldChg>
      <pc:sldChg chg="addSp delSp modSp new mod">
        <pc:chgData name="Aminul islam Nayeem" userId="f3ace1ee6fc21306" providerId="LiveId" clId="{0736A1D7-23E3-4FEF-AE5E-DCEA0585F06C}" dt="2023-11-04T12:05:31.099" v="390" actId="1076"/>
        <pc:sldMkLst>
          <pc:docMk/>
          <pc:sldMk cId="3378190692" sldId="315"/>
        </pc:sldMkLst>
        <pc:spChg chg="del mod">
          <ac:chgData name="Aminul islam Nayeem" userId="f3ace1ee6fc21306" providerId="LiveId" clId="{0736A1D7-23E3-4FEF-AE5E-DCEA0585F06C}" dt="2023-11-04T11:57:29.508" v="252" actId="478"/>
          <ac:spMkLst>
            <pc:docMk/>
            <pc:sldMk cId="3378190692" sldId="315"/>
            <ac:spMk id="2" creationId="{C409CD8D-A639-B591-9928-279E4228060D}"/>
          </ac:spMkLst>
        </pc:spChg>
        <pc:spChg chg="del mod">
          <ac:chgData name="Aminul islam Nayeem" userId="f3ace1ee6fc21306" providerId="LiveId" clId="{0736A1D7-23E3-4FEF-AE5E-DCEA0585F06C}" dt="2023-11-04T12:01:44.712" v="288" actId="478"/>
          <ac:spMkLst>
            <pc:docMk/>
            <pc:sldMk cId="3378190692" sldId="315"/>
            <ac:spMk id="3" creationId="{013A0C81-5ADD-6565-8FF2-206131155895}"/>
          </ac:spMkLst>
        </pc:spChg>
        <pc:spChg chg="del mod">
          <ac:chgData name="Aminul islam Nayeem" userId="f3ace1ee6fc21306" providerId="LiveId" clId="{0736A1D7-23E3-4FEF-AE5E-DCEA0585F06C}" dt="2023-11-04T11:57:16.762" v="248" actId="478"/>
          <ac:spMkLst>
            <pc:docMk/>
            <pc:sldMk cId="3378190692" sldId="315"/>
            <ac:spMk id="4" creationId="{8307653A-E3DC-F1E7-5CD7-9A88BEEA05AA}"/>
          </ac:spMkLst>
        </pc:spChg>
        <pc:spChg chg="del mod">
          <ac:chgData name="Aminul islam Nayeem" userId="f3ace1ee6fc21306" providerId="LiveId" clId="{0736A1D7-23E3-4FEF-AE5E-DCEA0585F06C}" dt="2023-11-04T11:57:22.914" v="250" actId="478"/>
          <ac:spMkLst>
            <pc:docMk/>
            <pc:sldMk cId="3378190692" sldId="315"/>
            <ac:spMk id="5" creationId="{AC7EB3C2-A41F-BACB-109A-B6DDEDDB933F}"/>
          </ac:spMkLst>
        </pc:spChg>
        <pc:spChg chg="add mod">
          <ac:chgData name="Aminul islam Nayeem" userId="f3ace1ee6fc21306" providerId="LiveId" clId="{0736A1D7-23E3-4FEF-AE5E-DCEA0585F06C}" dt="2023-11-04T12:02:18.544" v="311" actId="20577"/>
          <ac:spMkLst>
            <pc:docMk/>
            <pc:sldMk cId="3378190692" sldId="315"/>
            <ac:spMk id="10" creationId="{01267F67-70D1-7C85-A5E5-9C02A1F36142}"/>
          </ac:spMkLst>
        </pc:spChg>
        <pc:spChg chg="add del mod">
          <ac:chgData name="Aminul islam Nayeem" userId="f3ace1ee6fc21306" providerId="LiveId" clId="{0736A1D7-23E3-4FEF-AE5E-DCEA0585F06C}" dt="2023-11-04T12:02:30.446" v="313"/>
          <ac:spMkLst>
            <pc:docMk/>
            <pc:sldMk cId="3378190692" sldId="315"/>
            <ac:spMk id="11" creationId="{CD6AAD13-C992-F243-2315-1EDA9948510E}"/>
          </ac:spMkLst>
        </pc:spChg>
        <pc:spChg chg="add mod">
          <ac:chgData name="Aminul islam Nayeem" userId="f3ace1ee6fc21306" providerId="LiveId" clId="{0736A1D7-23E3-4FEF-AE5E-DCEA0585F06C}" dt="2023-11-04T12:02:51.089" v="331" actId="20577"/>
          <ac:spMkLst>
            <pc:docMk/>
            <pc:sldMk cId="3378190692" sldId="315"/>
            <ac:spMk id="12" creationId="{35B0F941-AE7B-4BC8-07D1-329BCC829814}"/>
          </ac:spMkLst>
        </pc:spChg>
        <pc:picChg chg="add mod">
          <ac:chgData name="Aminul islam Nayeem" userId="f3ace1ee6fc21306" providerId="LiveId" clId="{0736A1D7-23E3-4FEF-AE5E-DCEA0585F06C}" dt="2023-11-04T12:01:48.887" v="289" actId="1076"/>
          <ac:picMkLst>
            <pc:docMk/>
            <pc:sldMk cId="3378190692" sldId="315"/>
            <ac:picMk id="7" creationId="{8DE7B740-F922-E747-810E-440FD3536DA0}"/>
          </ac:picMkLst>
        </pc:picChg>
        <pc:picChg chg="add mod">
          <ac:chgData name="Aminul islam Nayeem" userId="f3ace1ee6fc21306" providerId="LiveId" clId="{0736A1D7-23E3-4FEF-AE5E-DCEA0585F06C}" dt="2023-11-04T12:05:31.099" v="390" actId="1076"/>
          <ac:picMkLst>
            <pc:docMk/>
            <pc:sldMk cId="3378190692" sldId="315"/>
            <ac:picMk id="9" creationId="{D7E7F035-FC93-FCEB-3A39-75C4952CE4A4}"/>
          </ac:picMkLst>
        </pc:picChg>
      </pc:sldChg>
      <pc:sldChg chg="new del">
        <pc:chgData name="Aminul islam Nayeem" userId="f3ace1ee6fc21306" providerId="LiveId" clId="{0736A1D7-23E3-4FEF-AE5E-DCEA0585F06C}" dt="2023-11-04T11:44:45.461" v="243" actId="47"/>
        <pc:sldMkLst>
          <pc:docMk/>
          <pc:sldMk cId="3557717836" sldId="315"/>
        </pc:sldMkLst>
      </pc:sldChg>
      <pc:sldChg chg="addSp delSp modSp new mod">
        <pc:chgData name="Aminul islam Nayeem" userId="f3ace1ee6fc21306" providerId="LiveId" clId="{0736A1D7-23E3-4FEF-AE5E-DCEA0585F06C}" dt="2023-11-04T12:05:40.453" v="392" actId="1076"/>
        <pc:sldMkLst>
          <pc:docMk/>
          <pc:sldMk cId="1495949658" sldId="316"/>
        </pc:sldMkLst>
        <pc:spChg chg="del mod">
          <ac:chgData name="Aminul islam Nayeem" userId="f3ace1ee6fc21306" providerId="LiveId" clId="{0736A1D7-23E3-4FEF-AE5E-DCEA0585F06C}" dt="2023-11-04T12:00:10.379" v="280" actId="478"/>
          <ac:spMkLst>
            <pc:docMk/>
            <pc:sldMk cId="1495949658" sldId="316"/>
            <ac:spMk id="2" creationId="{56CF91BE-DDB0-6DC4-53C8-9E8E5BDEE22B}"/>
          </ac:spMkLst>
        </pc:spChg>
        <pc:spChg chg="del mod">
          <ac:chgData name="Aminul islam Nayeem" userId="f3ace1ee6fc21306" providerId="LiveId" clId="{0736A1D7-23E3-4FEF-AE5E-DCEA0585F06C}" dt="2023-11-04T12:04:09.938" v="358" actId="478"/>
          <ac:spMkLst>
            <pc:docMk/>
            <pc:sldMk cId="1495949658" sldId="316"/>
            <ac:spMk id="3" creationId="{D790B558-42A2-E485-60D6-579B184E2566}"/>
          </ac:spMkLst>
        </pc:spChg>
        <pc:spChg chg="del mod">
          <ac:chgData name="Aminul islam Nayeem" userId="f3ace1ee6fc21306" providerId="LiveId" clId="{0736A1D7-23E3-4FEF-AE5E-DCEA0585F06C}" dt="2023-11-04T12:00:03.680" v="276" actId="478"/>
          <ac:spMkLst>
            <pc:docMk/>
            <pc:sldMk cId="1495949658" sldId="316"/>
            <ac:spMk id="4" creationId="{2996B506-F9E3-AD4C-F8D3-17434AE52DAF}"/>
          </ac:spMkLst>
        </pc:spChg>
        <pc:spChg chg="del mod">
          <ac:chgData name="Aminul islam Nayeem" userId="f3ace1ee6fc21306" providerId="LiveId" clId="{0736A1D7-23E3-4FEF-AE5E-DCEA0585F06C}" dt="2023-11-04T12:00:07.022" v="278" actId="478"/>
          <ac:spMkLst>
            <pc:docMk/>
            <pc:sldMk cId="1495949658" sldId="316"/>
            <ac:spMk id="5" creationId="{1CE21AB9-AC86-0495-DDDF-FB48C1DD47CE}"/>
          </ac:spMkLst>
        </pc:spChg>
        <pc:spChg chg="add mod">
          <ac:chgData name="Aminul islam Nayeem" userId="f3ace1ee6fc21306" providerId="LiveId" clId="{0736A1D7-23E3-4FEF-AE5E-DCEA0585F06C}" dt="2023-11-04T12:04:39.330" v="369" actId="20577"/>
          <ac:spMkLst>
            <pc:docMk/>
            <pc:sldMk cId="1495949658" sldId="316"/>
            <ac:spMk id="10" creationId="{6D35CBB1-ED1C-16F5-1435-40BF5DF01DE0}"/>
          </ac:spMkLst>
        </pc:spChg>
        <pc:spChg chg="add mod">
          <ac:chgData name="Aminul islam Nayeem" userId="f3ace1ee6fc21306" providerId="LiveId" clId="{0736A1D7-23E3-4FEF-AE5E-DCEA0585F06C}" dt="2023-11-04T12:05:40.453" v="392" actId="1076"/>
          <ac:spMkLst>
            <pc:docMk/>
            <pc:sldMk cId="1495949658" sldId="316"/>
            <ac:spMk id="12" creationId="{3A77FC4F-7FC9-0853-CF35-7CD20814D1C3}"/>
          </ac:spMkLst>
        </pc:spChg>
        <pc:picChg chg="add mod">
          <ac:chgData name="Aminul islam Nayeem" userId="f3ace1ee6fc21306" providerId="LiveId" clId="{0736A1D7-23E3-4FEF-AE5E-DCEA0585F06C}" dt="2023-11-04T12:05:37.015" v="391" actId="1076"/>
          <ac:picMkLst>
            <pc:docMk/>
            <pc:sldMk cId="1495949658" sldId="316"/>
            <ac:picMk id="7" creationId="{8A61F83A-28BA-F0E7-D361-76D35556666A}"/>
          </ac:picMkLst>
        </pc:picChg>
        <pc:picChg chg="add mod">
          <ac:chgData name="Aminul islam Nayeem" userId="f3ace1ee6fc21306" providerId="LiveId" clId="{0736A1D7-23E3-4FEF-AE5E-DCEA0585F06C}" dt="2023-11-04T12:04:42.469" v="370" actId="1076"/>
          <ac:picMkLst>
            <pc:docMk/>
            <pc:sldMk cId="1495949658" sldId="316"/>
            <ac:picMk id="9" creationId="{EBE3C7D0-088A-F16A-94F4-504BE381642E}"/>
          </ac:picMkLst>
        </pc:picChg>
      </pc:sldChg>
      <pc:sldChg chg="addSp delSp modSp new mod ord">
        <pc:chgData name="Aminul islam Nayeem" userId="f3ace1ee6fc21306" providerId="LiveId" clId="{0736A1D7-23E3-4FEF-AE5E-DCEA0585F06C}" dt="2023-11-04T12:05:26.312" v="389" actId="1076"/>
        <pc:sldMkLst>
          <pc:docMk/>
          <pc:sldMk cId="4179455350" sldId="317"/>
        </pc:sldMkLst>
        <pc:spChg chg="del mod">
          <ac:chgData name="Aminul islam Nayeem" userId="f3ace1ee6fc21306" providerId="LiveId" clId="{0736A1D7-23E3-4FEF-AE5E-DCEA0585F06C}" dt="2023-11-04T11:58:56.171" v="267" actId="478"/>
          <ac:spMkLst>
            <pc:docMk/>
            <pc:sldMk cId="4179455350" sldId="317"/>
            <ac:spMk id="2" creationId="{04722F08-3DA7-978E-856E-E57E002CA9C8}"/>
          </ac:spMkLst>
        </pc:spChg>
        <pc:spChg chg="del mod">
          <ac:chgData name="Aminul islam Nayeem" userId="f3ace1ee6fc21306" providerId="LiveId" clId="{0736A1D7-23E3-4FEF-AE5E-DCEA0585F06C}" dt="2023-11-04T12:03:09.278" v="333" actId="478"/>
          <ac:spMkLst>
            <pc:docMk/>
            <pc:sldMk cId="4179455350" sldId="317"/>
            <ac:spMk id="3" creationId="{EFCD6452-A42C-051B-18EE-0D91F9CF4E0C}"/>
          </ac:spMkLst>
        </pc:spChg>
        <pc:spChg chg="del mod">
          <ac:chgData name="Aminul islam Nayeem" userId="f3ace1ee6fc21306" providerId="LiveId" clId="{0736A1D7-23E3-4FEF-AE5E-DCEA0585F06C}" dt="2023-11-04T11:58:48.022" v="262" actId="478"/>
          <ac:spMkLst>
            <pc:docMk/>
            <pc:sldMk cId="4179455350" sldId="317"/>
            <ac:spMk id="4" creationId="{4BD66FB4-2340-BAB2-B75A-8B81EF9F516A}"/>
          </ac:spMkLst>
        </pc:spChg>
        <pc:spChg chg="del mod">
          <ac:chgData name="Aminul islam Nayeem" userId="f3ace1ee6fc21306" providerId="LiveId" clId="{0736A1D7-23E3-4FEF-AE5E-DCEA0585F06C}" dt="2023-11-04T11:58:50.660" v="264" actId="478"/>
          <ac:spMkLst>
            <pc:docMk/>
            <pc:sldMk cId="4179455350" sldId="317"/>
            <ac:spMk id="5" creationId="{5946255A-836E-9EF8-1D04-3DC6F688FF5C}"/>
          </ac:spMkLst>
        </pc:spChg>
        <pc:spChg chg="add mod">
          <ac:chgData name="Aminul islam Nayeem" userId="f3ace1ee6fc21306" providerId="LiveId" clId="{0736A1D7-23E3-4FEF-AE5E-DCEA0585F06C}" dt="2023-11-04T12:03:53.898" v="351" actId="14100"/>
          <ac:spMkLst>
            <pc:docMk/>
            <pc:sldMk cId="4179455350" sldId="317"/>
            <ac:spMk id="12" creationId="{2D241E15-CF34-A0C4-CD8C-194CD11D80DE}"/>
          </ac:spMkLst>
        </pc:spChg>
        <pc:spChg chg="add mod">
          <ac:chgData name="Aminul islam Nayeem" userId="f3ace1ee6fc21306" providerId="LiveId" clId="{0736A1D7-23E3-4FEF-AE5E-DCEA0585F06C}" dt="2023-11-04T12:05:18.998" v="387" actId="1076"/>
          <ac:spMkLst>
            <pc:docMk/>
            <pc:sldMk cId="4179455350" sldId="317"/>
            <ac:spMk id="13" creationId="{37D36E30-91F5-B890-E7C7-CA179FB503F0}"/>
          </ac:spMkLst>
        </pc:spChg>
        <pc:spChg chg="add mod">
          <ac:chgData name="Aminul islam Nayeem" userId="f3ace1ee6fc21306" providerId="LiveId" clId="{0736A1D7-23E3-4FEF-AE5E-DCEA0585F06C}" dt="2023-11-04T12:05:26.312" v="389" actId="1076"/>
          <ac:spMkLst>
            <pc:docMk/>
            <pc:sldMk cId="4179455350" sldId="317"/>
            <ac:spMk id="14" creationId="{EE8A4DF4-9D1E-5152-780C-88E0EFEC99C6}"/>
          </ac:spMkLst>
        </pc:spChg>
        <pc:picChg chg="add mod">
          <ac:chgData name="Aminul islam Nayeem" userId="f3ace1ee6fc21306" providerId="LiveId" clId="{0736A1D7-23E3-4FEF-AE5E-DCEA0585F06C}" dt="2023-11-04T12:05:14.182" v="385" actId="1076"/>
          <ac:picMkLst>
            <pc:docMk/>
            <pc:sldMk cId="4179455350" sldId="317"/>
            <ac:picMk id="7" creationId="{84B3EE97-D904-ECCC-ACD7-5AC159B04AAC}"/>
          </ac:picMkLst>
        </pc:picChg>
        <pc:picChg chg="add mod">
          <ac:chgData name="Aminul islam Nayeem" userId="f3ace1ee6fc21306" providerId="LiveId" clId="{0736A1D7-23E3-4FEF-AE5E-DCEA0585F06C}" dt="2023-11-04T12:05:16.018" v="386" actId="1076"/>
          <ac:picMkLst>
            <pc:docMk/>
            <pc:sldMk cId="4179455350" sldId="317"/>
            <ac:picMk id="9" creationId="{190E3AED-2E1C-A8DF-DA11-46CC86DBC145}"/>
          </ac:picMkLst>
        </pc:picChg>
        <pc:picChg chg="add mod">
          <ac:chgData name="Aminul islam Nayeem" userId="f3ace1ee6fc21306" providerId="LiveId" clId="{0736A1D7-23E3-4FEF-AE5E-DCEA0585F06C}" dt="2023-11-04T12:05:21.539" v="388" actId="1076"/>
          <ac:picMkLst>
            <pc:docMk/>
            <pc:sldMk cId="4179455350" sldId="317"/>
            <ac:picMk id="11" creationId="{668C75E6-FCA8-3152-D450-37A31FEDEE2E}"/>
          </ac:picMkLst>
        </pc:picChg>
      </pc:sldChg>
      <pc:sldChg chg="addSp delSp modSp new mod">
        <pc:chgData name="Aminul islam Nayeem" userId="f3ace1ee6fc21306" providerId="LiveId" clId="{0736A1D7-23E3-4FEF-AE5E-DCEA0585F06C}" dt="2023-11-04T12:23:08.555" v="426" actId="14100"/>
        <pc:sldMkLst>
          <pc:docMk/>
          <pc:sldMk cId="3909379030" sldId="318"/>
        </pc:sldMkLst>
        <pc:spChg chg="del mod">
          <ac:chgData name="Aminul islam Nayeem" userId="f3ace1ee6fc21306" providerId="LiveId" clId="{0736A1D7-23E3-4FEF-AE5E-DCEA0585F06C}" dt="2023-11-04T12:22:42.951" v="419" actId="478"/>
          <ac:spMkLst>
            <pc:docMk/>
            <pc:sldMk cId="3909379030" sldId="318"/>
            <ac:spMk id="2" creationId="{DBEF79FD-C390-4195-AA70-8BFF13F5071B}"/>
          </ac:spMkLst>
        </pc:spChg>
        <pc:spChg chg="del mod">
          <ac:chgData name="Aminul islam Nayeem" userId="f3ace1ee6fc21306" providerId="LiveId" clId="{0736A1D7-23E3-4FEF-AE5E-DCEA0585F06C}" dt="2023-11-04T12:22:21.648" v="409" actId="478"/>
          <ac:spMkLst>
            <pc:docMk/>
            <pc:sldMk cId="3909379030" sldId="318"/>
            <ac:spMk id="3" creationId="{636A94FA-13B8-185D-AF3F-C1D87E3D37B8}"/>
          </ac:spMkLst>
        </pc:spChg>
        <pc:spChg chg="del mod">
          <ac:chgData name="Aminul islam Nayeem" userId="f3ace1ee6fc21306" providerId="LiveId" clId="{0736A1D7-23E3-4FEF-AE5E-DCEA0585F06C}" dt="2023-11-04T12:22:25.181" v="412" actId="478"/>
          <ac:spMkLst>
            <pc:docMk/>
            <pc:sldMk cId="3909379030" sldId="318"/>
            <ac:spMk id="4" creationId="{6AFCC747-8090-E407-111C-82108789C366}"/>
          </ac:spMkLst>
        </pc:spChg>
        <pc:spChg chg="del mod">
          <ac:chgData name="Aminul islam Nayeem" userId="f3ace1ee6fc21306" providerId="LiveId" clId="{0736A1D7-23E3-4FEF-AE5E-DCEA0585F06C}" dt="2023-11-04T12:22:34.976" v="417" actId="478"/>
          <ac:spMkLst>
            <pc:docMk/>
            <pc:sldMk cId="3909379030" sldId="318"/>
            <ac:spMk id="5" creationId="{0467D6D7-5A37-932A-8553-6BEDF090C788}"/>
          </ac:spMkLst>
        </pc:spChg>
        <pc:spChg chg="add del mod">
          <ac:chgData name="Aminul islam Nayeem" userId="f3ace1ee6fc21306" providerId="LiveId" clId="{0736A1D7-23E3-4FEF-AE5E-DCEA0585F06C}" dt="2023-11-04T12:22:31.429" v="415" actId="478"/>
          <ac:spMkLst>
            <pc:docMk/>
            <pc:sldMk cId="3909379030" sldId="318"/>
            <ac:spMk id="7" creationId="{CDCA52A9-C9AC-B2C4-CD20-EB8870194502}"/>
          </ac:spMkLst>
        </pc:spChg>
        <pc:picChg chg="add mod">
          <ac:chgData name="Aminul islam Nayeem" userId="f3ace1ee6fc21306" providerId="LiveId" clId="{0736A1D7-23E3-4FEF-AE5E-DCEA0585F06C}" dt="2023-11-04T12:23:08.555" v="426" actId="14100"/>
          <ac:picMkLst>
            <pc:docMk/>
            <pc:sldMk cId="3909379030" sldId="318"/>
            <ac:picMk id="9" creationId="{9E386A9A-254A-BFF7-9F7D-702985FAEB9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11/4/2023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11/4/2023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8D8F3F8-4A4D-A4D9-884F-F9E87F5A9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00100"/>
            <a:ext cx="11734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4388"/>
            <a:ext cx="12191999" cy="3828406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4191000"/>
            <a:ext cx="5013960" cy="1953539"/>
          </a:xfrm>
        </p:spPr>
        <p:txBody>
          <a:bodyPr>
            <a:noAutofit/>
          </a:bodyPr>
          <a:lstStyle/>
          <a:p>
            <a: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age, banks and financial institutions are at the forefront of a technological revolution. Managing vast amounts of customer data, financial transactions, and ensuring the highest level of security are paramount to their success.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46831" y="2109330"/>
            <a:ext cx="4389542" cy="41633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>
          <a:xfrm>
            <a:off x="555627" y="4103526"/>
            <a:ext cx="914400" cy="93027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CC224-A945-1CED-A7B2-4FC3DE656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9515" y="2106543"/>
            <a:ext cx="3968090" cy="39403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E57068-1EBD-C8F5-1C64-43F6F741321B}"/>
              </a:ext>
            </a:extLst>
          </p:cNvPr>
          <p:cNvSpPr/>
          <p:nvPr/>
        </p:nvSpPr>
        <p:spPr>
          <a:xfrm>
            <a:off x="-1" y="12480"/>
            <a:ext cx="12192000" cy="5836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5CE8265F-DFC6-1C94-3426-7C194063CAC0}"/>
              </a:ext>
            </a:extLst>
          </p:cNvPr>
          <p:cNvSpPr txBox="1"/>
          <p:nvPr/>
        </p:nvSpPr>
        <p:spPr>
          <a:xfrm>
            <a:off x="571500" y="304799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E-R Diagram :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E743E518-55A1-B106-368A-4BA41290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76200"/>
            <a:ext cx="6477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E7B740-F922-E747-810E-440FD353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78186"/>
            <a:ext cx="6797629" cy="2331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7F035-FC93-FCEB-3A39-75C4952CE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83752"/>
            <a:ext cx="8291278" cy="2400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267F67-70D1-7C85-A5E5-9C02A1F36142}"/>
              </a:ext>
            </a:extLst>
          </p:cNvPr>
          <p:cNvSpPr txBox="1"/>
          <p:nvPr/>
        </p:nvSpPr>
        <p:spPr>
          <a:xfrm>
            <a:off x="304800" y="152400"/>
            <a:ext cx="601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 Table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0F941-AE7B-4BC8-07D1-329BCC829814}"/>
              </a:ext>
            </a:extLst>
          </p:cNvPr>
          <p:cNvSpPr txBox="1"/>
          <p:nvPr/>
        </p:nvSpPr>
        <p:spPr>
          <a:xfrm>
            <a:off x="457200" y="3383494"/>
            <a:ext cx="601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Table :</a:t>
            </a:r>
          </a:p>
        </p:txBody>
      </p:sp>
    </p:spTree>
    <p:extLst>
      <p:ext uri="{BB962C8B-B14F-4D97-AF65-F5344CB8AC3E}">
        <p14:creationId xmlns:p14="http://schemas.microsoft.com/office/powerpoint/2010/main" val="337819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B3EE97-D904-ECCC-ACD7-5AC159B0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69" y="632667"/>
            <a:ext cx="4320914" cy="2415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0E3AED-2E1C-A8DF-DA11-46CC86DBC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962400"/>
            <a:ext cx="3276884" cy="2400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8C75E6-FCA8-3152-D450-37A31FED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472" y="666946"/>
            <a:ext cx="3071126" cy="24005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241E15-CF34-A0C4-CD8C-194CD11D80DE}"/>
              </a:ext>
            </a:extLst>
          </p:cNvPr>
          <p:cNvSpPr txBox="1"/>
          <p:nvPr/>
        </p:nvSpPr>
        <p:spPr>
          <a:xfrm>
            <a:off x="304800" y="152400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 Table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36E30-91F5-B890-E7C7-CA179FB503F0}"/>
              </a:ext>
            </a:extLst>
          </p:cNvPr>
          <p:cNvSpPr txBox="1"/>
          <p:nvPr/>
        </p:nvSpPr>
        <p:spPr>
          <a:xfrm>
            <a:off x="161365" y="3314908"/>
            <a:ext cx="601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Table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A4DF4-9D1E-5152-780C-88E0EFEC99C6}"/>
              </a:ext>
            </a:extLst>
          </p:cNvPr>
          <p:cNvSpPr txBox="1"/>
          <p:nvPr/>
        </p:nvSpPr>
        <p:spPr>
          <a:xfrm>
            <a:off x="6934200" y="152400"/>
            <a:ext cx="359556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Borrow Table :</a:t>
            </a:r>
          </a:p>
        </p:txBody>
      </p:sp>
    </p:spTree>
    <p:extLst>
      <p:ext uri="{BB962C8B-B14F-4D97-AF65-F5344CB8AC3E}">
        <p14:creationId xmlns:p14="http://schemas.microsoft.com/office/powerpoint/2010/main" val="417945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61F83A-28BA-F0E7-D361-76D35556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2" y="672353"/>
            <a:ext cx="6911939" cy="2415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E3C7D0-088A-F16A-94F4-504BE3816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32" y="4114800"/>
            <a:ext cx="5334462" cy="237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35CBB1-ED1C-16F5-1435-40BF5DF01DE0}"/>
              </a:ext>
            </a:extLst>
          </p:cNvPr>
          <p:cNvSpPr txBox="1"/>
          <p:nvPr/>
        </p:nvSpPr>
        <p:spPr>
          <a:xfrm>
            <a:off x="304800" y="152400"/>
            <a:ext cx="601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Table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7FC4F-7FC9-0853-CF35-7CD20814D1C3}"/>
              </a:ext>
            </a:extLst>
          </p:cNvPr>
          <p:cNvSpPr txBox="1"/>
          <p:nvPr/>
        </p:nvSpPr>
        <p:spPr>
          <a:xfrm>
            <a:off x="457200" y="3352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Deposit Table :</a:t>
            </a:r>
          </a:p>
        </p:txBody>
      </p:sp>
    </p:spTree>
    <p:extLst>
      <p:ext uri="{BB962C8B-B14F-4D97-AF65-F5344CB8AC3E}">
        <p14:creationId xmlns:p14="http://schemas.microsoft.com/office/powerpoint/2010/main" val="149594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386A9A-254A-BFF7-9F7D-702985FAE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79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85</TotalTime>
  <Words>86</Words>
  <Application>Microsoft Office PowerPoint</Application>
  <PresentationFormat>Widescreen</PresentationFormat>
  <Paragraphs>15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Tw Cen MT</vt:lpstr>
      <vt:lpstr>Tw Cen MT Condensed</vt:lpstr>
      <vt:lpstr>Wingdings 3</vt:lpstr>
      <vt:lpstr>ModernClassicBlock-3</vt:lpstr>
      <vt:lpstr>PowerPoint Presentation</vt:lpstr>
      <vt:lpstr>In today's digital age, banks and financial institutions are at the forefront of a technological revolution. Managing vast amounts of customer data, financial transactions, and ensuring the highest level of security are paramount to their success.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Aminul islam Nayeem</dc:creator>
  <cp:lastModifiedBy>Aminul islam Nayeem</cp:lastModifiedBy>
  <cp:revision>1</cp:revision>
  <dcterms:created xsi:type="dcterms:W3CDTF">2023-11-04T09:31:48Z</dcterms:created>
  <dcterms:modified xsi:type="dcterms:W3CDTF">2023-11-04T12:23:16Z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