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9" r:id="rId4"/>
    <p:sldId id="268" r:id="rId5"/>
    <p:sldId id="272" r:id="rId6"/>
    <p:sldId id="270" r:id="rId7"/>
    <p:sldId id="266" r:id="rId8"/>
    <p:sldId id="273" r:id="rId9"/>
    <p:sldId id="259" r:id="rId10"/>
    <p:sldId id="260" r:id="rId11"/>
    <p:sldId id="261" r:id="rId12"/>
    <p:sldId id="262" r:id="rId13"/>
    <p:sldId id="274" r:id="rId14"/>
    <p:sldId id="263" r:id="rId15"/>
    <p:sldId id="264" r:id="rId16"/>
    <p:sldId id="275" r:id="rId17"/>
    <p:sldId id="267" r:id="rId18"/>
    <p:sldId id="26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17197-D521-4488-93C8-BF06CBA3F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0C47A7-239A-45CF-982E-1A1C87F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1BB05A-E507-4BC6-BF28-F42962F2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05EBCB-6EEB-4511-99AD-2166237E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09B89A-5306-4AAC-B70D-ECAB945B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754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3A9281-1EDF-4E3E-9C73-7BDFA682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78AFCE7-4196-41C4-B77F-85D23C87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351E2C-F730-49A4-8C1F-9F472776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FA8565-48D7-493E-B3FB-7A5557AA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8ADD8A-E87F-40BC-8EFD-DB3B057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4488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378F290-3DB5-4900-AF61-2981CEE63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1604A6-8AA5-4AE4-ABB4-007F8884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A5585A-533A-44C7-A283-57F85EC7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6E81FC-099A-439C-82BD-58287D2C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0573A5-85FD-4324-A15A-B63D57B2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503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5443-7B87-43B0-92C3-35665A84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4056B8-D326-49EE-988D-AFA1810C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61FB05-8EE8-4620-A9A0-1FDEFF15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C6B857-7AB4-4A6A-86D5-1FA6D684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6D7982-75E3-40DA-BB3A-B7DA4BE6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991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663F69-D96A-476C-BB03-7176A31B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5D824A-9803-46A9-99DC-CE32543F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8F1552-FB8F-4B26-9B3A-0D565ACD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841519-97DB-439D-AF6F-E14F6D5A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5FF047-DE03-4194-8FDE-485455D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9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7D0D22-BAA8-49CE-A154-DAF38DC0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4ABD8E-972E-4142-9095-E2360693C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D2D288-462E-48B6-B33B-45F669F8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30C90C3-8726-4CA9-9EE0-CEA349C9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1F84F8-6A53-4B9B-843D-A943DC3B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FAD1DC-7B1B-458B-AFC7-D4C19EB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604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CC2DB-7887-4600-933D-6CE00A5B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8812FF-46B2-4255-B21D-B269EBDB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CB5ADB-1EA0-4C46-BCF5-629DF696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4A02E64-E950-4145-B722-F3F99FEF1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DBD043-E5F1-47DD-A5B0-725EEFF29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23DCC02-517D-465D-8975-B15A4BC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FCCAED6-521A-4FD2-8BCD-2DDA51F2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60E2DF3-4BEC-4DF8-8713-546006EB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959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BE7466-A031-4409-88CC-1685ADDF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13DB90-6F94-444B-AF5C-66F10E66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B01A24-FF75-4C5B-9816-FD5180FB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979A0F-AD2E-47A4-8233-6852A7AE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618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765CC9-0DF7-4E31-97C1-8D45005F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1743321-31D9-4C88-8A91-153B19C0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1489BB-5E4F-4423-9511-5B7198E0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18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1B85C3-4A32-4CE0-9919-538D3874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96F799-4FF1-4FB9-AF37-4CFE0BFD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7E67D23-12C8-4C6E-BCA8-18B709DC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D4D3BB-4A0C-46C1-AE7C-6061596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B4196F5-3015-4DB3-AEA0-6A16F049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1A6F7B-909D-4E05-91BF-D785E237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92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4467DE-4F2C-4223-8D32-B360F4E0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33E5112-5BDD-403F-833B-F6CEF85B6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B621BF-1292-42E3-A08A-DF620F48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AF8EDFC-6FDA-4457-890A-414B7593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2A0963-462E-468E-B8E3-A0ED4D47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3F32C3-AE6D-4B70-9170-8B12F4A6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40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6E99DB5-BE2D-414F-9042-4BDC2A1D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C4D695-D4E4-48B3-B474-023A5A21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A5F622-CF4E-470C-8510-8133009D1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A12B-2545-4D6B-BDBB-666A921D52CD}" type="datetimeFigureOut">
              <a:rPr lang="en-IN" smtClean="0"/>
              <a:pPr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D82406-3DA0-49F5-8C7F-A8C160120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18388E-4FCD-4499-8F78-E94135CF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A7D1-6F94-4599-8320-AE1A7ED6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179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Box 567">
            <a:extLst>
              <a:ext uri="{FF2B5EF4-FFF2-40B4-BE49-F238E27FC236}">
                <a16:creationId xmlns="" xmlns:a16="http://schemas.microsoft.com/office/drawing/2014/main" id="{49654711-93F0-48C6-BF13-913384D28FA9}"/>
              </a:ext>
            </a:extLst>
          </p:cNvPr>
          <p:cNvSpPr txBox="1"/>
          <p:nvPr/>
        </p:nvSpPr>
        <p:spPr>
          <a:xfrm>
            <a:off x="113987" y="1183875"/>
            <a:ext cx="8910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 2200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: 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233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layout &amp;Wiring of an Apartment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Naimur Rahman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021221043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Georgia" panose="02040502050405020303" pitchFamily="18" charset="0"/>
              </a:rPr>
              <a:t> </a:t>
            </a:r>
            <a:endParaRPr lang="en-IN" sz="3200" dirty="0">
              <a:latin typeface="Georgia" panose="02040502050405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378FB9E-223F-4A5C-9CF6-2A6120C69CF0}"/>
              </a:ext>
            </a:extLst>
          </p:cNvPr>
          <p:cNvGrpSpPr/>
          <p:nvPr/>
        </p:nvGrpSpPr>
        <p:grpSpPr>
          <a:xfrm>
            <a:off x="5847082" y="1655430"/>
            <a:ext cx="6354449" cy="4561075"/>
            <a:chOff x="5536168" y="1614790"/>
            <a:chExt cx="6354449" cy="4561075"/>
          </a:xfrm>
        </p:grpSpPr>
        <p:sp>
          <p:nvSpPr>
            <p:cNvPr id="6" name="35 Elipse">
              <a:extLst>
                <a:ext uri="{FF2B5EF4-FFF2-40B4-BE49-F238E27FC236}">
                  <a16:creationId xmlns="" xmlns:a16="http://schemas.microsoft.com/office/drawing/2014/main" id="{1A09BA40-1D62-4985-8270-4E0C70C32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3449" y="1614790"/>
              <a:ext cx="3686291" cy="36862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76" name="23 Rectángulo">
              <a:extLst>
                <a:ext uri="{FF2B5EF4-FFF2-40B4-BE49-F238E27FC236}">
                  <a16:creationId xmlns="" xmlns:a16="http://schemas.microsoft.com/office/drawing/2014/main" id="{AE9A498B-7D26-49BA-A9F1-3AA721E34D58}"/>
                </a:ext>
              </a:extLst>
            </p:cNvPr>
            <p:cNvSpPr/>
            <p:nvPr/>
          </p:nvSpPr>
          <p:spPr>
            <a:xfrm>
              <a:off x="5536168" y="3580451"/>
              <a:ext cx="2901550" cy="2595414"/>
            </a:xfrm>
            <a:custGeom>
              <a:avLst/>
              <a:gdLst>
                <a:gd name="connsiteX0" fmla="*/ 0 w 958722"/>
                <a:gd name="connsiteY0" fmla="*/ 0 h 990110"/>
                <a:gd name="connsiteX1" fmla="*/ 958722 w 958722"/>
                <a:gd name="connsiteY1" fmla="*/ 0 h 990110"/>
                <a:gd name="connsiteX2" fmla="*/ 958722 w 958722"/>
                <a:gd name="connsiteY2" fmla="*/ 990110 h 990110"/>
                <a:gd name="connsiteX3" fmla="*/ 0 w 958722"/>
                <a:gd name="connsiteY3" fmla="*/ 990110 h 990110"/>
                <a:gd name="connsiteX4" fmla="*/ 0 w 958722"/>
                <a:gd name="connsiteY4" fmla="*/ 0 h 990110"/>
                <a:gd name="connsiteX0" fmla="*/ 495300 w 958722"/>
                <a:gd name="connsiteY0" fmla="*/ 0 h 2691910"/>
                <a:gd name="connsiteX1" fmla="*/ 958722 w 958722"/>
                <a:gd name="connsiteY1" fmla="*/ 1701800 h 2691910"/>
                <a:gd name="connsiteX2" fmla="*/ 958722 w 958722"/>
                <a:gd name="connsiteY2" fmla="*/ 2691910 h 2691910"/>
                <a:gd name="connsiteX3" fmla="*/ 0 w 958722"/>
                <a:gd name="connsiteY3" fmla="*/ 2691910 h 2691910"/>
                <a:gd name="connsiteX4" fmla="*/ 495300 w 958722"/>
                <a:gd name="connsiteY4" fmla="*/ 0 h 2691910"/>
                <a:gd name="connsiteX0" fmla="*/ 495300 w 3549522"/>
                <a:gd name="connsiteY0" fmla="*/ 0 h 2691910"/>
                <a:gd name="connsiteX1" fmla="*/ 3549522 w 3549522"/>
                <a:gd name="connsiteY1" fmla="*/ 2451100 h 2691910"/>
                <a:gd name="connsiteX2" fmla="*/ 958722 w 3549522"/>
                <a:gd name="connsiteY2" fmla="*/ 2691910 h 2691910"/>
                <a:gd name="connsiteX3" fmla="*/ 0 w 3549522"/>
                <a:gd name="connsiteY3" fmla="*/ 2691910 h 2691910"/>
                <a:gd name="connsiteX4" fmla="*/ 495300 w 3549522"/>
                <a:gd name="connsiteY4" fmla="*/ 0 h 2691910"/>
                <a:gd name="connsiteX0" fmla="*/ 495300 w 3549522"/>
                <a:gd name="connsiteY0" fmla="*/ 0 h 5193810"/>
                <a:gd name="connsiteX1" fmla="*/ 3549522 w 3549522"/>
                <a:gd name="connsiteY1" fmla="*/ 2451100 h 5193810"/>
                <a:gd name="connsiteX2" fmla="*/ 3016122 w 3549522"/>
                <a:gd name="connsiteY2" fmla="*/ 5193810 h 5193810"/>
                <a:gd name="connsiteX3" fmla="*/ 0 w 3549522"/>
                <a:gd name="connsiteY3" fmla="*/ 2691910 h 5193810"/>
                <a:gd name="connsiteX4" fmla="*/ 495300 w 3549522"/>
                <a:gd name="connsiteY4" fmla="*/ 0 h 5193810"/>
                <a:gd name="connsiteX0" fmla="*/ 2781300 w 5835522"/>
                <a:gd name="connsiteY0" fmla="*/ 0 h 5193810"/>
                <a:gd name="connsiteX1" fmla="*/ 5835522 w 5835522"/>
                <a:gd name="connsiteY1" fmla="*/ 2451100 h 5193810"/>
                <a:gd name="connsiteX2" fmla="*/ 5302122 w 5835522"/>
                <a:gd name="connsiteY2" fmla="*/ 5193810 h 5193810"/>
                <a:gd name="connsiteX3" fmla="*/ 0 w 5835522"/>
                <a:gd name="connsiteY3" fmla="*/ 5155710 h 5193810"/>
                <a:gd name="connsiteX4" fmla="*/ 2781300 w 5835522"/>
                <a:gd name="connsiteY4" fmla="*/ 0 h 5193810"/>
                <a:gd name="connsiteX0" fmla="*/ 2781300 w 5835522"/>
                <a:gd name="connsiteY0" fmla="*/ 0 h 5231910"/>
                <a:gd name="connsiteX1" fmla="*/ 5835522 w 5835522"/>
                <a:gd name="connsiteY1" fmla="*/ 2489200 h 5231910"/>
                <a:gd name="connsiteX2" fmla="*/ 5302122 w 5835522"/>
                <a:gd name="connsiteY2" fmla="*/ 5231910 h 5231910"/>
                <a:gd name="connsiteX3" fmla="*/ 0 w 5835522"/>
                <a:gd name="connsiteY3" fmla="*/ 5193810 h 5231910"/>
                <a:gd name="connsiteX4" fmla="*/ 2781300 w 5835522"/>
                <a:gd name="connsiteY4" fmla="*/ 0 h 5231910"/>
                <a:gd name="connsiteX0" fmla="*/ 2774156 w 5835522"/>
                <a:gd name="connsiteY0" fmla="*/ 0 h 5191429"/>
                <a:gd name="connsiteX1" fmla="*/ 5835522 w 5835522"/>
                <a:gd name="connsiteY1" fmla="*/ 2448719 h 5191429"/>
                <a:gd name="connsiteX2" fmla="*/ 5302122 w 5835522"/>
                <a:gd name="connsiteY2" fmla="*/ 5191429 h 5191429"/>
                <a:gd name="connsiteX3" fmla="*/ 0 w 5835522"/>
                <a:gd name="connsiteY3" fmla="*/ 5153329 h 5191429"/>
                <a:gd name="connsiteX4" fmla="*/ 2774156 w 5835522"/>
                <a:gd name="connsiteY4" fmla="*/ 0 h 5191429"/>
                <a:gd name="connsiteX0" fmla="*/ 2774156 w 5803772"/>
                <a:gd name="connsiteY0" fmla="*/ 0 h 5191429"/>
                <a:gd name="connsiteX1" fmla="*/ 5803772 w 5803772"/>
                <a:gd name="connsiteY1" fmla="*/ 2416969 h 5191429"/>
                <a:gd name="connsiteX2" fmla="*/ 5302122 w 5803772"/>
                <a:gd name="connsiteY2" fmla="*/ 5191429 h 5191429"/>
                <a:gd name="connsiteX3" fmla="*/ 0 w 5803772"/>
                <a:gd name="connsiteY3" fmla="*/ 5153329 h 5191429"/>
                <a:gd name="connsiteX4" fmla="*/ 2774156 w 5803772"/>
                <a:gd name="connsiteY4" fmla="*/ 0 h 519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3772" h="5191429">
                  <a:moveTo>
                    <a:pt x="2774156" y="0"/>
                  </a:moveTo>
                  <a:lnTo>
                    <a:pt x="5803772" y="2416969"/>
                  </a:lnTo>
                  <a:lnTo>
                    <a:pt x="5302122" y="5191429"/>
                  </a:lnTo>
                  <a:lnTo>
                    <a:pt x="0" y="5153329"/>
                  </a:lnTo>
                  <a:lnTo>
                    <a:pt x="27741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78" name="21 Redondear rectángulo de esquina del mismo lado">
              <a:extLst>
                <a:ext uri="{FF2B5EF4-FFF2-40B4-BE49-F238E27FC236}">
                  <a16:creationId xmlns="" xmlns:a16="http://schemas.microsoft.com/office/drawing/2014/main" id="{2AE6CC05-E352-431C-A1AE-25675C02616C}"/>
                </a:ext>
              </a:extLst>
            </p:cNvPr>
            <p:cNvSpPr/>
            <p:nvPr/>
          </p:nvSpPr>
          <p:spPr>
            <a:xfrm rot="2305113">
              <a:off x="7700868" y="3534787"/>
              <a:ext cx="899439" cy="14257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96" name="33 Redondear rectángulo de esquina del mismo lado">
              <a:extLst>
                <a:ext uri="{FF2B5EF4-FFF2-40B4-BE49-F238E27FC236}">
                  <a16:creationId xmlns="" xmlns:a16="http://schemas.microsoft.com/office/drawing/2014/main" id="{3B299997-CCFF-4E48-BD63-53973191D180}"/>
                </a:ext>
              </a:extLst>
            </p:cNvPr>
            <p:cNvSpPr/>
            <p:nvPr/>
          </p:nvSpPr>
          <p:spPr>
            <a:xfrm rot="13419206">
              <a:off x="9777149" y="3431643"/>
              <a:ext cx="270728" cy="6415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363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grpSp>
          <p:nvGrpSpPr>
            <p:cNvPr id="297" name="14 Grupo">
              <a:extLst>
                <a:ext uri="{FF2B5EF4-FFF2-40B4-BE49-F238E27FC236}">
                  <a16:creationId xmlns="" xmlns:a16="http://schemas.microsoft.com/office/drawing/2014/main" id="{01466C83-A75C-4FD8-94F5-9A374097B5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24376" y="2686684"/>
              <a:ext cx="2666241" cy="879194"/>
              <a:chOff x="18933555" y="3750053"/>
              <a:chExt cx="5333099" cy="1758591"/>
            </a:xfrm>
            <a:solidFill>
              <a:srgbClr val="363A37"/>
            </a:solidFill>
          </p:grpSpPr>
          <p:sp>
            <p:nvSpPr>
              <p:cNvPr id="298" name="29 Redondear rectángulo de esquina del mismo lado">
                <a:extLst>
                  <a:ext uri="{FF2B5EF4-FFF2-40B4-BE49-F238E27FC236}">
                    <a16:creationId xmlns="" xmlns:a16="http://schemas.microsoft.com/office/drawing/2014/main" id="{3CC1517A-C4F5-4E82-8E55-533526D0DD0E}"/>
                  </a:ext>
                </a:extLst>
              </p:cNvPr>
              <p:cNvSpPr/>
              <p:nvPr/>
            </p:nvSpPr>
            <p:spPr>
              <a:xfrm rot="8150717">
                <a:off x="19348408" y="4503469"/>
                <a:ext cx="1149574" cy="797898"/>
              </a:xfrm>
              <a:prstGeom prst="round2SameRect">
                <a:avLst>
                  <a:gd name="adj1" fmla="val 3201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299" name="30 Redondear rectángulo de esquina del mismo lado">
                <a:extLst>
                  <a:ext uri="{FF2B5EF4-FFF2-40B4-BE49-F238E27FC236}">
                    <a16:creationId xmlns="" xmlns:a16="http://schemas.microsoft.com/office/drawing/2014/main" id="{459A73EE-0C57-46B2-A06F-A1BA1C8F702D}"/>
                  </a:ext>
                </a:extLst>
              </p:cNvPr>
              <p:cNvSpPr/>
              <p:nvPr/>
            </p:nvSpPr>
            <p:spPr>
              <a:xfrm rot="8150717">
                <a:off x="18933555" y="4518130"/>
                <a:ext cx="1371315" cy="12832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300" name="31 Redondear rectángulo de esquina del mismo lado">
                <a:extLst>
                  <a:ext uri="{FF2B5EF4-FFF2-40B4-BE49-F238E27FC236}">
                    <a16:creationId xmlns="" xmlns:a16="http://schemas.microsoft.com/office/drawing/2014/main" id="{30DE9969-44DD-4DA2-A100-12600FB5B524}"/>
                  </a:ext>
                </a:extLst>
              </p:cNvPr>
              <p:cNvSpPr/>
              <p:nvPr/>
            </p:nvSpPr>
            <p:spPr>
              <a:xfrm rot="13598577">
                <a:off x="19209521" y="4138907"/>
                <a:ext cx="906032" cy="12832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301" name="32 Redondear rectángulo de esquina del mismo lado">
                <a:extLst>
                  <a:ext uri="{FF2B5EF4-FFF2-40B4-BE49-F238E27FC236}">
                    <a16:creationId xmlns="" xmlns:a16="http://schemas.microsoft.com/office/drawing/2014/main" id="{47E788A0-EF04-4068-8BC1-DE0614BC431A}"/>
                  </a:ext>
                </a:extLst>
              </p:cNvPr>
              <p:cNvSpPr/>
              <p:nvPr/>
            </p:nvSpPr>
            <p:spPr>
              <a:xfrm rot="13598577">
                <a:off x="18758908" y="4592469"/>
                <a:ext cx="906032" cy="12832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sz="900"/>
              </a:p>
            </p:txBody>
          </p:sp>
          <p:sp>
            <p:nvSpPr>
              <p:cNvPr id="302" name="34 Redondear rectángulo de esquina del mismo lado">
                <a:extLst>
                  <a:ext uri="{FF2B5EF4-FFF2-40B4-BE49-F238E27FC236}">
                    <a16:creationId xmlns="" xmlns:a16="http://schemas.microsoft.com/office/drawing/2014/main" id="{7B210BDC-3CF6-4CF1-80C8-AB8F868177A0}"/>
                  </a:ext>
                </a:extLst>
              </p:cNvPr>
              <p:cNvSpPr/>
              <p:nvPr/>
            </p:nvSpPr>
            <p:spPr>
              <a:xfrm>
                <a:off x="20416803" y="5380320"/>
                <a:ext cx="3849851" cy="12832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sz="900"/>
              </a:p>
            </p:txBody>
          </p:sp>
        </p:grpSp>
        <p:sp>
          <p:nvSpPr>
            <p:cNvPr id="287" name="20 Acorde">
              <a:extLst>
                <a:ext uri="{FF2B5EF4-FFF2-40B4-BE49-F238E27FC236}">
                  <a16:creationId xmlns="" xmlns:a16="http://schemas.microsoft.com/office/drawing/2014/main" id="{57BA6933-3E1E-42C4-80EA-14BC9DFA48FC}"/>
                </a:ext>
              </a:extLst>
            </p:cNvPr>
            <p:cNvSpPr/>
            <p:nvPr/>
          </p:nvSpPr>
          <p:spPr>
            <a:xfrm rot="2313855">
              <a:off x="7264756" y="3885014"/>
              <a:ext cx="819766" cy="602757"/>
            </a:xfrm>
            <a:prstGeom prst="chord">
              <a:avLst>
                <a:gd name="adj1" fmla="val 21566775"/>
                <a:gd name="adj2" fmla="val 108260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88" name="4355 Acorde">
              <a:extLst>
                <a:ext uri="{FF2B5EF4-FFF2-40B4-BE49-F238E27FC236}">
                  <a16:creationId xmlns="" xmlns:a16="http://schemas.microsoft.com/office/drawing/2014/main" id="{BBDA1FDD-193C-4021-A778-3FE028EB5AB2}"/>
                </a:ext>
              </a:extLst>
            </p:cNvPr>
            <p:cNvSpPr/>
            <p:nvPr/>
          </p:nvSpPr>
          <p:spPr>
            <a:xfrm rot="2313855">
              <a:off x="7618132" y="4307745"/>
              <a:ext cx="324015" cy="298371"/>
            </a:xfrm>
            <a:custGeom>
              <a:avLst/>
              <a:gdLst/>
              <a:ahLst/>
              <a:cxnLst/>
              <a:rect l="l" t="t" r="r" b="b"/>
              <a:pathLst>
                <a:path w="648105" h="596811">
                  <a:moveTo>
                    <a:pt x="318618" y="344"/>
                  </a:moveTo>
                  <a:lnTo>
                    <a:pt x="648034" y="0"/>
                  </a:lnTo>
                  <a:cubicBezTo>
                    <a:pt x="652398" y="244047"/>
                    <a:pt x="456194" y="465947"/>
                    <a:pt x="151070" y="562051"/>
                  </a:cubicBezTo>
                  <a:lnTo>
                    <a:pt x="0" y="596811"/>
                  </a:lnTo>
                  <a:cubicBezTo>
                    <a:pt x="74138" y="512072"/>
                    <a:pt x="141198" y="415047"/>
                    <a:pt x="198360" y="307643"/>
                  </a:cubicBezTo>
                  <a:cubicBezTo>
                    <a:pt x="252070" y="206724"/>
                    <a:pt x="293298" y="103677"/>
                    <a:pt x="318618" y="344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90" name="11 Acorde">
              <a:extLst>
                <a:ext uri="{FF2B5EF4-FFF2-40B4-BE49-F238E27FC236}">
                  <a16:creationId xmlns="" xmlns:a16="http://schemas.microsoft.com/office/drawing/2014/main" id="{5383A83A-E65F-4617-9790-786CF0140282}"/>
                </a:ext>
              </a:extLst>
            </p:cNvPr>
            <p:cNvSpPr/>
            <p:nvPr/>
          </p:nvSpPr>
          <p:spPr>
            <a:xfrm rot="2305113">
              <a:off x="6948064" y="3498276"/>
              <a:ext cx="1943097" cy="771557"/>
            </a:xfrm>
            <a:custGeom>
              <a:avLst/>
              <a:gdLst/>
              <a:ahLst/>
              <a:cxnLst/>
              <a:rect l="l" t="t" r="r" b="b"/>
              <a:pathLst>
                <a:path w="3886643" h="1543292">
                  <a:moveTo>
                    <a:pt x="600187" y="418883"/>
                  </a:moveTo>
                  <a:cubicBezTo>
                    <a:pt x="1223530" y="-44312"/>
                    <a:pt x="2163643" y="-132962"/>
                    <a:pt x="2910823" y="200998"/>
                  </a:cubicBezTo>
                  <a:cubicBezTo>
                    <a:pt x="3556445" y="489566"/>
                    <a:pt x="3899501" y="1014135"/>
                    <a:pt x="3886275" y="1543292"/>
                  </a:cubicBezTo>
                  <a:lnTo>
                    <a:pt x="567" y="1543292"/>
                  </a:lnTo>
                  <a:cubicBezTo>
                    <a:pt x="-12031" y="1137505"/>
                    <a:pt x="185383" y="727118"/>
                    <a:pt x="600187" y="41888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91" name="11 Acorde">
              <a:extLst>
                <a:ext uri="{FF2B5EF4-FFF2-40B4-BE49-F238E27FC236}">
                  <a16:creationId xmlns="" xmlns:a16="http://schemas.microsoft.com/office/drawing/2014/main" id="{22ADF80E-FA21-4054-9040-95B07BFE7050}"/>
                </a:ext>
              </a:extLst>
            </p:cNvPr>
            <p:cNvSpPr/>
            <p:nvPr/>
          </p:nvSpPr>
          <p:spPr>
            <a:xfrm rot="2305113">
              <a:off x="6723081" y="4144817"/>
              <a:ext cx="1942775" cy="46614"/>
            </a:xfrm>
            <a:custGeom>
              <a:avLst/>
              <a:gdLst/>
              <a:ahLst/>
              <a:cxnLst/>
              <a:rect l="l" t="t" r="r" b="b"/>
              <a:pathLst>
                <a:path w="3885999" h="93238">
                  <a:moveTo>
                    <a:pt x="3146" y="0"/>
                  </a:moveTo>
                  <a:lnTo>
                    <a:pt x="3880222" y="0"/>
                  </a:lnTo>
                  <a:cubicBezTo>
                    <a:pt x="3886030" y="30883"/>
                    <a:pt x="3886488" y="62052"/>
                    <a:pt x="3885708" y="93238"/>
                  </a:cubicBezTo>
                  <a:lnTo>
                    <a:pt x="0" y="93238"/>
                  </a:lnTo>
                  <a:close/>
                </a:path>
              </a:pathLst>
            </a:custGeom>
            <a:solidFill>
              <a:srgbClr val="363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92" name="22 Redondear rectángulo de esquina del mismo lado">
              <a:extLst>
                <a:ext uri="{FF2B5EF4-FFF2-40B4-BE49-F238E27FC236}">
                  <a16:creationId xmlns="" xmlns:a16="http://schemas.microsoft.com/office/drawing/2014/main" id="{8BB0DCDD-6FFB-47FC-AFBE-67F463C4D20F}"/>
                </a:ext>
              </a:extLst>
            </p:cNvPr>
            <p:cNvSpPr/>
            <p:nvPr/>
          </p:nvSpPr>
          <p:spPr>
            <a:xfrm rot="2305113">
              <a:off x="7828868" y="3428446"/>
              <a:ext cx="825808" cy="1446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3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93" name="10 Redondear rectángulo de esquina del mismo lado">
              <a:extLst>
                <a:ext uri="{FF2B5EF4-FFF2-40B4-BE49-F238E27FC236}">
                  <a16:creationId xmlns="" xmlns:a16="http://schemas.microsoft.com/office/drawing/2014/main" id="{21901CD6-3F53-401D-B3D1-66FFBA274FD5}"/>
                </a:ext>
              </a:extLst>
            </p:cNvPr>
            <p:cNvSpPr/>
            <p:nvPr/>
          </p:nvSpPr>
          <p:spPr>
            <a:xfrm rot="2305113">
              <a:off x="8076059" y="2743611"/>
              <a:ext cx="899439" cy="792619"/>
            </a:xfrm>
            <a:prstGeom prst="round2SameRect">
              <a:avLst>
                <a:gd name="adj1" fmla="val 23486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94" name="11 Acorde">
              <a:extLst>
                <a:ext uri="{FF2B5EF4-FFF2-40B4-BE49-F238E27FC236}">
                  <a16:creationId xmlns="" xmlns:a16="http://schemas.microsoft.com/office/drawing/2014/main" id="{61B0DBDA-F184-4ACB-ABD4-DE3A31E12055}"/>
                </a:ext>
              </a:extLst>
            </p:cNvPr>
            <p:cNvSpPr/>
            <p:nvPr/>
          </p:nvSpPr>
          <p:spPr>
            <a:xfrm rot="2305113">
              <a:off x="7329572" y="2407145"/>
              <a:ext cx="1210136" cy="1741785"/>
            </a:xfrm>
            <a:custGeom>
              <a:avLst/>
              <a:gdLst/>
              <a:ahLst/>
              <a:cxnLst/>
              <a:rect l="l" t="t" r="r" b="b"/>
              <a:pathLst>
                <a:path w="2420551" h="3483973">
                  <a:moveTo>
                    <a:pt x="1060238" y="1847007"/>
                  </a:moveTo>
                  <a:lnTo>
                    <a:pt x="1958546" y="1847007"/>
                  </a:lnTo>
                  <a:lnTo>
                    <a:pt x="1549080" y="3483973"/>
                  </a:lnTo>
                  <a:lnTo>
                    <a:pt x="567" y="3483973"/>
                  </a:lnTo>
                  <a:cubicBezTo>
                    <a:pt x="-12031" y="3078186"/>
                    <a:pt x="185383" y="2667799"/>
                    <a:pt x="600187" y="2359564"/>
                  </a:cubicBezTo>
                  <a:cubicBezTo>
                    <a:pt x="739465" y="2256069"/>
                    <a:pt x="894558" y="2171272"/>
                    <a:pt x="1060238" y="2106866"/>
                  </a:cubicBezTo>
                  <a:close/>
                  <a:moveTo>
                    <a:pt x="1232988" y="63593"/>
                  </a:moveTo>
                  <a:cubicBezTo>
                    <a:pt x="1292417" y="23443"/>
                    <a:pt x="1364057" y="1"/>
                    <a:pt x="1441175" y="0"/>
                  </a:cubicBezTo>
                  <a:lnTo>
                    <a:pt x="2420551" y="0"/>
                  </a:lnTo>
                  <a:lnTo>
                    <a:pt x="2023977" y="1585424"/>
                  </a:lnTo>
                  <a:lnTo>
                    <a:pt x="1068823" y="1585424"/>
                  </a:lnTo>
                  <a:lnTo>
                    <a:pt x="1068823" y="372353"/>
                  </a:lnTo>
                  <a:cubicBezTo>
                    <a:pt x="1068823" y="243825"/>
                    <a:pt x="1133943" y="130508"/>
                    <a:pt x="1232988" y="63593"/>
                  </a:cubicBez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95" name="4357 Redondear rectángulo de esquina del mismo lado">
              <a:extLst>
                <a:ext uri="{FF2B5EF4-FFF2-40B4-BE49-F238E27FC236}">
                  <a16:creationId xmlns="" xmlns:a16="http://schemas.microsoft.com/office/drawing/2014/main" id="{54B4BEC4-45C0-4D7F-AF04-99E76E68FE9B}"/>
                </a:ext>
              </a:extLst>
            </p:cNvPr>
            <p:cNvSpPr/>
            <p:nvPr/>
          </p:nvSpPr>
          <p:spPr>
            <a:xfrm rot="2305113">
              <a:off x="8772769" y="2717521"/>
              <a:ext cx="115913" cy="142910"/>
            </a:xfrm>
            <a:prstGeom prst="round2SameRect">
              <a:avLst>
                <a:gd name="adj1" fmla="val 23486"/>
                <a:gd name="adj2" fmla="val 0"/>
              </a:avLst>
            </a:prstGeom>
            <a:solidFill>
              <a:srgbClr val="363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84" name="24 Rectángulo redondeado">
              <a:extLst>
                <a:ext uri="{FF2B5EF4-FFF2-40B4-BE49-F238E27FC236}">
                  <a16:creationId xmlns="" xmlns:a16="http://schemas.microsoft.com/office/drawing/2014/main" id="{ACDC8A62-24B8-421C-8810-3AF7BB4B9297}"/>
                </a:ext>
              </a:extLst>
            </p:cNvPr>
            <p:cNvSpPr/>
            <p:nvPr/>
          </p:nvSpPr>
          <p:spPr>
            <a:xfrm>
              <a:off x="8241312" y="5815372"/>
              <a:ext cx="1403187" cy="32954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85" name="26 Rectángulo redondeado">
              <a:extLst>
                <a:ext uri="{FF2B5EF4-FFF2-40B4-BE49-F238E27FC236}">
                  <a16:creationId xmlns="" xmlns:a16="http://schemas.microsoft.com/office/drawing/2014/main" id="{671F3407-0784-46E1-ACDC-86F9F074C98F}"/>
                </a:ext>
              </a:extLst>
            </p:cNvPr>
            <p:cNvSpPr/>
            <p:nvPr/>
          </p:nvSpPr>
          <p:spPr>
            <a:xfrm rot="2709843">
              <a:off x="8656722" y="3643649"/>
              <a:ext cx="877714" cy="14603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86" name="25 Rectángulo redondeado">
              <a:extLst>
                <a:ext uri="{FF2B5EF4-FFF2-40B4-BE49-F238E27FC236}">
                  <a16:creationId xmlns="" xmlns:a16="http://schemas.microsoft.com/office/drawing/2014/main" id="{4A7133A3-198F-45B7-BE3B-FC3B090AB8BD}"/>
                </a:ext>
              </a:extLst>
            </p:cNvPr>
            <p:cNvSpPr/>
            <p:nvPr/>
          </p:nvSpPr>
          <p:spPr>
            <a:xfrm rot="5400000">
              <a:off x="8358086" y="4836685"/>
              <a:ext cx="2001392" cy="14603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sp>
          <p:nvSpPr>
            <p:cNvPr id="267" name="Freeform 28">
              <a:extLst>
                <a:ext uri="{FF2B5EF4-FFF2-40B4-BE49-F238E27FC236}">
                  <a16:creationId xmlns="" xmlns:a16="http://schemas.microsoft.com/office/drawing/2014/main" id="{95EA2271-DF6C-43EF-9858-785718F1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205" y="2380970"/>
              <a:ext cx="121430" cy="121430"/>
            </a:xfrm>
            <a:custGeom>
              <a:avLst/>
              <a:gdLst>
                <a:gd name="T0" fmla="*/ 162 w 609"/>
                <a:gd name="T1" fmla="*/ 0 h 611"/>
                <a:gd name="T2" fmla="*/ 193 w 609"/>
                <a:gd name="T3" fmla="*/ 0 h 611"/>
                <a:gd name="T4" fmla="*/ 224 w 609"/>
                <a:gd name="T5" fmla="*/ 7 h 611"/>
                <a:gd name="T6" fmla="*/ 252 w 609"/>
                <a:gd name="T7" fmla="*/ 17 h 611"/>
                <a:gd name="T8" fmla="*/ 281 w 609"/>
                <a:gd name="T9" fmla="*/ 33 h 611"/>
                <a:gd name="T10" fmla="*/ 305 w 609"/>
                <a:gd name="T11" fmla="*/ 53 h 611"/>
                <a:gd name="T12" fmla="*/ 556 w 609"/>
                <a:gd name="T13" fmla="*/ 304 h 611"/>
                <a:gd name="T14" fmla="*/ 577 w 609"/>
                <a:gd name="T15" fmla="*/ 329 h 611"/>
                <a:gd name="T16" fmla="*/ 594 w 609"/>
                <a:gd name="T17" fmla="*/ 357 h 611"/>
                <a:gd name="T18" fmla="*/ 604 w 609"/>
                <a:gd name="T19" fmla="*/ 387 h 611"/>
                <a:gd name="T20" fmla="*/ 609 w 609"/>
                <a:gd name="T21" fmla="*/ 416 h 611"/>
                <a:gd name="T22" fmla="*/ 609 w 609"/>
                <a:gd name="T23" fmla="*/ 447 h 611"/>
                <a:gd name="T24" fmla="*/ 604 w 609"/>
                <a:gd name="T25" fmla="*/ 477 h 611"/>
                <a:gd name="T26" fmla="*/ 594 w 609"/>
                <a:gd name="T27" fmla="*/ 507 h 611"/>
                <a:gd name="T28" fmla="*/ 578 w 609"/>
                <a:gd name="T29" fmla="*/ 534 h 611"/>
                <a:gd name="T30" fmla="*/ 556 w 609"/>
                <a:gd name="T31" fmla="*/ 558 h 611"/>
                <a:gd name="T32" fmla="*/ 532 w 609"/>
                <a:gd name="T33" fmla="*/ 579 h 611"/>
                <a:gd name="T34" fmla="*/ 505 w 609"/>
                <a:gd name="T35" fmla="*/ 596 h 611"/>
                <a:gd name="T36" fmla="*/ 475 w 609"/>
                <a:gd name="T37" fmla="*/ 606 h 611"/>
                <a:gd name="T38" fmla="*/ 446 w 609"/>
                <a:gd name="T39" fmla="*/ 611 h 611"/>
                <a:gd name="T40" fmla="*/ 415 w 609"/>
                <a:gd name="T41" fmla="*/ 611 h 611"/>
                <a:gd name="T42" fmla="*/ 385 w 609"/>
                <a:gd name="T43" fmla="*/ 605 h 611"/>
                <a:gd name="T44" fmla="*/ 355 w 609"/>
                <a:gd name="T45" fmla="*/ 594 h 611"/>
                <a:gd name="T46" fmla="*/ 327 w 609"/>
                <a:gd name="T47" fmla="*/ 579 h 611"/>
                <a:gd name="T48" fmla="*/ 303 w 609"/>
                <a:gd name="T49" fmla="*/ 558 h 611"/>
                <a:gd name="T50" fmla="*/ 53 w 609"/>
                <a:gd name="T51" fmla="*/ 307 h 611"/>
                <a:gd name="T52" fmla="*/ 32 w 609"/>
                <a:gd name="T53" fmla="*/ 281 h 611"/>
                <a:gd name="T54" fmla="*/ 15 w 609"/>
                <a:gd name="T55" fmla="*/ 254 h 611"/>
                <a:gd name="T56" fmla="*/ 5 w 609"/>
                <a:gd name="T57" fmla="*/ 225 h 611"/>
                <a:gd name="T58" fmla="*/ 0 w 609"/>
                <a:gd name="T59" fmla="*/ 195 h 611"/>
                <a:gd name="T60" fmla="*/ 0 w 609"/>
                <a:gd name="T61" fmla="*/ 164 h 611"/>
                <a:gd name="T62" fmla="*/ 5 w 609"/>
                <a:gd name="T63" fmla="*/ 133 h 611"/>
                <a:gd name="T64" fmla="*/ 15 w 609"/>
                <a:gd name="T65" fmla="*/ 105 h 611"/>
                <a:gd name="T66" fmla="*/ 31 w 609"/>
                <a:gd name="T67" fmla="*/ 78 h 611"/>
                <a:gd name="T68" fmla="*/ 51 w 609"/>
                <a:gd name="T69" fmla="*/ 52 h 611"/>
                <a:gd name="T70" fmla="*/ 76 w 609"/>
                <a:gd name="T71" fmla="*/ 31 h 611"/>
                <a:gd name="T72" fmla="*/ 103 w 609"/>
                <a:gd name="T73" fmla="*/ 16 h 611"/>
                <a:gd name="T74" fmla="*/ 132 w 609"/>
                <a:gd name="T75" fmla="*/ 5 h 611"/>
                <a:gd name="T76" fmla="*/ 162 w 609"/>
                <a:gd name="T7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9" h="611">
                  <a:moveTo>
                    <a:pt x="162" y="0"/>
                  </a:moveTo>
                  <a:lnTo>
                    <a:pt x="193" y="0"/>
                  </a:lnTo>
                  <a:lnTo>
                    <a:pt x="224" y="7"/>
                  </a:lnTo>
                  <a:lnTo>
                    <a:pt x="252" y="17"/>
                  </a:lnTo>
                  <a:lnTo>
                    <a:pt x="281" y="33"/>
                  </a:lnTo>
                  <a:lnTo>
                    <a:pt x="305" y="53"/>
                  </a:lnTo>
                  <a:lnTo>
                    <a:pt x="556" y="304"/>
                  </a:lnTo>
                  <a:lnTo>
                    <a:pt x="577" y="329"/>
                  </a:lnTo>
                  <a:lnTo>
                    <a:pt x="594" y="357"/>
                  </a:lnTo>
                  <a:lnTo>
                    <a:pt x="604" y="387"/>
                  </a:lnTo>
                  <a:lnTo>
                    <a:pt x="609" y="416"/>
                  </a:lnTo>
                  <a:lnTo>
                    <a:pt x="609" y="447"/>
                  </a:lnTo>
                  <a:lnTo>
                    <a:pt x="604" y="477"/>
                  </a:lnTo>
                  <a:lnTo>
                    <a:pt x="594" y="507"/>
                  </a:lnTo>
                  <a:lnTo>
                    <a:pt x="578" y="534"/>
                  </a:lnTo>
                  <a:lnTo>
                    <a:pt x="556" y="558"/>
                  </a:lnTo>
                  <a:lnTo>
                    <a:pt x="532" y="579"/>
                  </a:lnTo>
                  <a:lnTo>
                    <a:pt x="505" y="596"/>
                  </a:lnTo>
                  <a:lnTo>
                    <a:pt x="475" y="606"/>
                  </a:lnTo>
                  <a:lnTo>
                    <a:pt x="446" y="611"/>
                  </a:lnTo>
                  <a:lnTo>
                    <a:pt x="415" y="611"/>
                  </a:lnTo>
                  <a:lnTo>
                    <a:pt x="385" y="605"/>
                  </a:lnTo>
                  <a:lnTo>
                    <a:pt x="355" y="594"/>
                  </a:lnTo>
                  <a:lnTo>
                    <a:pt x="327" y="579"/>
                  </a:lnTo>
                  <a:lnTo>
                    <a:pt x="303" y="558"/>
                  </a:lnTo>
                  <a:lnTo>
                    <a:pt x="53" y="307"/>
                  </a:lnTo>
                  <a:lnTo>
                    <a:pt x="32" y="281"/>
                  </a:lnTo>
                  <a:lnTo>
                    <a:pt x="15" y="254"/>
                  </a:lnTo>
                  <a:lnTo>
                    <a:pt x="5" y="225"/>
                  </a:lnTo>
                  <a:lnTo>
                    <a:pt x="0" y="195"/>
                  </a:lnTo>
                  <a:lnTo>
                    <a:pt x="0" y="164"/>
                  </a:lnTo>
                  <a:lnTo>
                    <a:pt x="5" y="133"/>
                  </a:lnTo>
                  <a:lnTo>
                    <a:pt x="15" y="105"/>
                  </a:lnTo>
                  <a:lnTo>
                    <a:pt x="31" y="78"/>
                  </a:lnTo>
                  <a:lnTo>
                    <a:pt x="51" y="52"/>
                  </a:lnTo>
                  <a:lnTo>
                    <a:pt x="76" y="31"/>
                  </a:lnTo>
                  <a:lnTo>
                    <a:pt x="103" y="16"/>
                  </a:lnTo>
                  <a:lnTo>
                    <a:pt x="132" y="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268" name="Freeform 29">
              <a:extLst>
                <a:ext uri="{FF2B5EF4-FFF2-40B4-BE49-F238E27FC236}">
                  <a16:creationId xmlns="" xmlns:a16="http://schemas.microsoft.com/office/drawing/2014/main" id="{E7CBB5B8-8F04-413D-8458-DA314094D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16" y="2454780"/>
              <a:ext cx="426195" cy="426194"/>
            </a:xfrm>
            <a:custGeom>
              <a:avLst/>
              <a:gdLst>
                <a:gd name="T0" fmla="*/ 1166 w 2148"/>
                <a:gd name="T1" fmla="*/ 4 h 2149"/>
                <a:gd name="T2" fmla="*/ 1345 w 2148"/>
                <a:gd name="T3" fmla="*/ 35 h 2149"/>
                <a:gd name="T4" fmla="*/ 1512 w 2148"/>
                <a:gd name="T5" fmla="*/ 94 h 2149"/>
                <a:gd name="T6" fmla="*/ 1666 w 2148"/>
                <a:gd name="T7" fmla="*/ 178 h 2149"/>
                <a:gd name="T8" fmla="*/ 1802 w 2148"/>
                <a:gd name="T9" fmla="*/ 285 h 2149"/>
                <a:gd name="T10" fmla="*/ 1919 w 2148"/>
                <a:gd name="T11" fmla="*/ 412 h 2149"/>
                <a:gd name="T12" fmla="*/ 2016 w 2148"/>
                <a:gd name="T13" fmla="*/ 558 h 2149"/>
                <a:gd name="T14" fmla="*/ 2087 w 2148"/>
                <a:gd name="T15" fmla="*/ 719 h 2149"/>
                <a:gd name="T16" fmla="*/ 2132 w 2148"/>
                <a:gd name="T17" fmla="*/ 892 h 2149"/>
                <a:gd name="T18" fmla="*/ 2148 w 2148"/>
                <a:gd name="T19" fmla="*/ 1075 h 2149"/>
                <a:gd name="T20" fmla="*/ 2132 w 2148"/>
                <a:gd name="T21" fmla="*/ 1258 h 2149"/>
                <a:gd name="T22" fmla="*/ 2087 w 2148"/>
                <a:gd name="T23" fmla="*/ 1432 h 2149"/>
                <a:gd name="T24" fmla="*/ 2016 w 2148"/>
                <a:gd name="T25" fmla="*/ 1591 h 2149"/>
                <a:gd name="T26" fmla="*/ 1919 w 2148"/>
                <a:gd name="T27" fmla="*/ 1737 h 2149"/>
                <a:gd name="T28" fmla="*/ 1802 w 2148"/>
                <a:gd name="T29" fmla="*/ 1865 h 2149"/>
                <a:gd name="T30" fmla="*/ 1666 w 2148"/>
                <a:gd name="T31" fmla="*/ 1971 h 2149"/>
                <a:gd name="T32" fmla="*/ 1512 w 2148"/>
                <a:gd name="T33" fmla="*/ 2057 h 2149"/>
                <a:gd name="T34" fmla="*/ 1345 w 2148"/>
                <a:gd name="T35" fmla="*/ 2115 h 2149"/>
                <a:gd name="T36" fmla="*/ 1166 w 2148"/>
                <a:gd name="T37" fmla="*/ 2145 h 2149"/>
                <a:gd name="T38" fmla="*/ 981 w 2148"/>
                <a:gd name="T39" fmla="*/ 2145 h 2149"/>
                <a:gd name="T40" fmla="*/ 802 w 2148"/>
                <a:gd name="T41" fmla="*/ 2115 h 2149"/>
                <a:gd name="T42" fmla="*/ 635 w 2148"/>
                <a:gd name="T43" fmla="*/ 2057 h 2149"/>
                <a:gd name="T44" fmla="*/ 483 w 2148"/>
                <a:gd name="T45" fmla="*/ 1971 h 2149"/>
                <a:gd name="T46" fmla="*/ 346 w 2148"/>
                <a:gd name="T47" fmla="*/ 1865 h 2149"/>
                <a:gd name="T48" fmla="*/ 228 w 2148"/>
                <a:gd name="T49" fmla="*/ 1737 h 2149"/>
                <a:gd name="T50" fmla="*/ 132 w 2148"/>
                <a:gd name="T51" fmla="*/ 1591 h 2149"/>
                <a:gd name="T52" fmla="*/ 60 w 2148"/>
                <a:gd name="T53" fmla="*/ 1432 h 2149"/>
                <a:gd name="T54" fmla="*/ 15 w 2148"/>
                <a:gd name="T55" fmla="*/ 1258 h 2149"/>
                <a:gd name="T56" fmla="*/ 0 w 2148"/>
                <a:gd name="T57" fmla="*/ 1075 h 2149"/>
                <a:gd name="T58" fmla="*/ 15 w 2148"/>
                <a:gd name="T59" fmla="*/ 892 h 2149"/>
                <a:gd name="T60" fmla="*/ 60 w 2148"/>
                <a:gd name="T61" fmla="*/ 719 h 2149"/>
                <a:gd name="T62" fmla="*/ 132 w 2148"/>
                <a:gd name="T63" fmla="*/ 558 h 2149"/>
                <a:gd name="T64" fmla="*/ 228 w 2148"/>
                <a:gd name="T65" fmla="*/ 412 h 2149"/>
                <a:gd name="T66" fmla="*/ 346 w 2148"/>
                <a:gd name="T67" fmla="*/ 285 h 2149"/>
                <a:gd name="T68" fmla="*/ 483 w 2148"/>
                <a:gd name="T69" fmla="*/ 178 h 2149"/>
                <a:gd name="T70" fmla="*/ 635 w 2148"/>
                <a:gd name="T71" fmla="*/ 94 h 2149"/>
                <a:gd name="T72" fmla="*/ 802 w 2148"/>
                <a:gd name="T73" fmla="*/ 35 h 2149"/>
                <a:gd name="T74" fmla="*/ 981 w 2148"/>
                <a:gd name="T75" fmla="*/ 4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8" h="2149">
                  <a:moveTo>
                    <a:pt x="1073" y="0"/>
                  </a:moveTo>
                  <a:lnTo>
                    <a:pt x="1166" y="4"/>
                  </a:lnTo>
                  <a:lnTo>
                    <a:pt x="1257" y="16"/>
                  </a:lnTo>
                  <a:lnTo>
                    <a:pt x="1345" y="35"/>
                  </a:lnTo>
                  <a:lnTo>
                    <a:pt x="1430" y="61"/>
                  </a:lnTo>
                  <a:lnTo>
                    <a:pt x="1512" y="94"/>
                  </a:lnTo>
                  <a:lnTo>
                    <a:pt x="1591" y="133"/>
                  </a:lnTo>
                  <a:lnTo>
                    <a:pt x="1666" y="178"/>
                  </a:lnTo>
                  <a:lnTo>
                    <a:pt x="1735" y="229"/>
                  </a:lnTo>
                  <a:lnTo>
                    <a:pt x="1802" y="285"/>
                  </a:lnTo>
                  <a:lnTo>
                    <a:pt x="1863" y="347"/>
                  </a:lnTo>
                  <a:lnTo>
                    <a:pt x="1919" y="412"/>
                  </a:lnTo>
                  <a:lnTo>
                    <a:pt x="1971" y="483"/>
                  </a:lnTo>
                  <a:lnTo>
                    <a:pt x="2016" y="558"/>
                  </a:lnTo>
                  <a:lnTo>
                    <a:pt x="2055" y="637"/>
                  </a:lnTo>
                  <a:lnTo>
                    <a:pt x="2087" y="719"/>
                  </a:lnTo>
                  <a:lnTo>
                    <a:pt x="2114" y="804"/>
                  </a:lnTo>
                  <a:lnTo>
                    <a:pt x="2132" y="892"/>
                  </a:lnTo>
                  <a:lnTo>
                    <a:pt x="2144" y="982"/>
                  </a:lnTo>
                  <a:lnTo>
                    <a:pt x="2148" y="1075"/>
                  </a:lnTo>
                  <a:lnTo>
                    <a:pt x="2144" y="1167"/>
                  </a:lnTo>
                  <a:lnTo>
                    <a:pt x="2132" y="1258"/>
                  </a:lnTo>
                  <a:lnTo>
                    <a:pt x="2114" y="1345"/>
                  </a:lnTo>
                  <a:lnTo>
                    <a:pt x="2087" y="1432"/>
                  </a:lnTo>
                  <a:lnTo>
                    <a:pt x="2055" y="1513"/>
                  </a:lnTo>
                  <a:lnTo>
                    <a:pt x="2016" y="1591"/>
                  </a:lnTo>
                  <a:lnTo>
                    <a:pt x="1971" y="1666"/>
                  </a:lnTo>
                  <a:lnTo>
                    <a:pt x="1919" y="1737"/>
                  </a:lnTo>
                  <a:lnTo>
                    <a:pt x="1863" y="1803"/>
                  </a:lnTo>
                  <a:lnTo>
                    <a:pt x="1802" y="1865"/>
                  </a:lnTo>
                  <a:lnTo>
                    <a:pt x="1735" y="1921"/>
                  </a:lnTo>
                  <a:lnTo>
                    <a:pt x="1666" y="1971"/>
                  </a:lnTo>
                  <a:lnTo>
                    <a:pt x="1591" y="2017"/>
                  </a:lnTo>
                  <a:lnTo>
                    <a:pt x="1512" y="2057"/>
                  </a:lnTo>
                  <a:lnTo>
                    <a:pt x="1430" y="2089"/>
                  </a:lnTo>
                  <a:lnTo>
                    <a:pt x="1345" y="2115"/>
                  </a:lnTo>
                  <a:lnTo>
                    <a:pt x="1257" y="2134"/>
                  </a:lnTo>
                  <a:lnTo>
                    <a:pt x="1166" y="2145"/>
                  </a:lnTo>
                  <a:lnTo>
                    <a:pt x="1073" y="2149"/>
                  </a:lnTo>
                  <a:lnTo>
                    <a:pt x="981" y="2145"/>
                  </a:lnTo>
                  <a:lnTo>
                    <a:pt x="890" y="2134"/>
                  </a:lnTo>
                  <a:lnTo>
                    <a:pt x="802" y="2115"/>
                  </a:lnTo>
                  <a:lnTo>
                    <a:pt x="717" y="2089"/>
                  </a:lnTo>
                  <a:lnTo>
                    <a:pt x="635" y="2057"/>
                  </a:lnTo>
                  <a:lnTo>
                    <a:pt x="557" y="2017"/>
                  </a:lnTo>
                  <a:lnTo>
                    <a:pt x="483" y="1971"/>
                  </a:lnTo>
                  <a:lnTo>
                    <a:pt x="412" y="1921"/>
                  </a:lnTo>
                  <a:lnTo>
                    <a:pt x="346" y="1865"/>
                  </a:lnTo>
                  <a:lnTo>
                    <a:pt x="284" y="1803"/>
                  </a:lnTo>
                  <a:lnTo>
                    <a:pt x="228" y="1737"/>
                  </a:lnTo>
                  <a:lnTo>
                    <a:pt x="177" y="1666"/>
                  </a:lnTo>
                  <a:lnTo>
                    <a:pt x="132" y="1591"/>
                  </a:lnTo>
                  <a:lnTo>
                    <a:pt x="94" y="1513"/>
                  </a:lnTo>
                  <a:lnTo>
                    <a:pt x="60" y="1432"/>
                  </a:lnTo>
                  <a:lnTo>
                    <a:pt x="34" y="1345"/>
                  </a:lnTo>
                  <a:lnTo>
                    <a:pt x="15" y="1258"/>
                  </a:lnTo>
                  <a:lnTo>
                    <a:pt x="3" y="1167"/>
                  </a:lnTo>
                  <a:lnTo>
                    <a:pt x="0" y="1075"/>
                  </a:lnTo>
                  <a:lnTo>
                    <a:pt x="3" y="982"/>
                  </a:lnTo>
                  <a:lnTo>
                    <a:pt x="15" y="892"/>
                  </a:lnTo>
                  <a:lnTo>
                    <a:pt x="34" y="804"/>
                  </a:lnTo>
                  <a:lnTo>
                    <a:pt x="60" y="719"/>
                  </a:lnTo>
                  <a:lnTo>
                    <a:pt x="94" y="637"/>
                  </a:lnTo>
                  <a:lnTo>
                    <a:pt x="132" y="558"/>
                  </a:lnTo>
                  <a:lnTo>
                    <a:pt x="177" y="483"/>
                  </a:lnTo>
                  <a:lnTo>
                    <a:pt x="228" y="412"/>
                  </a:lnTo>
                  <a:lnTo>
                    <a:pt x="284" y="347"/>
                  </a:lnTo>
                  <a:lnTo>
                    <a:pt x="346" y="285"/>
                  </a:lnTo>
                  <a:lnTo>
                    <a:pt x="412" y="229"/>
                  </a:lnTo>
                  <a:lnTo>
                    <a:pt x="483" y="178"/>
                  </a:lnTo>
                  <a:lnTo>
                    <a:pt x="557" y="133"/>
                  </a:lnTo>
                  <a:lnTo>
                    <a:pt x="635" y="94"/>
                  </a:lnTo>
                  <a:lnTo>
                    <a:pt x="717" y="61"/>
                  </a:lnTo>
                  <a:lnTo>
                    <a:pt x="802" y="35"/>
                  </a:lnTo>
                  <a:lnTo>
                    <a:pt x="890" y="16"/>
                  </a:lnTo>
                  <a:lnTo>
                    <a:pt x="981" y="4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269" name="Freeform 30">
              <a:extLst>
                <a:ext uri="{FF2B5EF4-FFF2-40B4-BE49-F238E27FC236}">
                  <a16:creationId xmlns="" xmlns:a16="http://schemas.microsoft.com/office/drawing/2014/main" id="{0ADE9DC7-07D1-444B-A891-5DADA2DCF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236" y="2632560"/>
              <a:ext cx="142065" cy="70636"/>
            </a:xfrm>
            <a:custGeom>
              <a:avLst/>
              <a:gdLst>
                <a:gd name="T0" fmla="*/ 180 w 715"/>
                <a:gd name="T1" fmla="*/ 0 h 357"/>
                <a:gd name="T2" fmla="*/ 535 w 715"/>
                <a:gd name="T3" fmla="*/ 0 h 357"/>
                <a:gd name="T4" fmla="*/ 572 w 715"/>
                <a:gd name="T5" fmla="*/ 4 h 357"/>
                <a:gd name="T6" fmla="*/ 606 w 715"/>
                <a:gd name="T7" fmla="*/ 14 h 357"/>
                <a:gd name="T8" fmla="*/ 637 w 715"/>
                <a:gd name="T9" fmla="*/ 30 h 357"/>
                <a:gd name="T10" fmla="*/ 664 w 715"/>
                <a:gd name="T11" fmla="*/ 51 h 357"/>
                <a:gd name="T12" fmla="*/ 686 w 715"/>
                <a:gd name="T13" fmla="*/ 78 h 357"/>
                <a:gd name="T14" fmla="*/ 702 w 715"/>
                <a:gd name="T15" fmla="*/ 108 h 357"/>
                <a:gd name="T16" fmla="*/ 713 w 715"/>
                <a:gd name="T17" fmla="*/ 142 h 357"/>
                <a:gd name="T18" fmla="*/ 715 w 715"/>
                <a:gd name="T19" fmla="*/ 178 h 357"/>
                <a:gd name="T20" fmla="*/ 713 w 715"/>
                <a:gd name="T21" fmla="*/ 214 h 357"/>
                <a:gd name="T22" fmla="*/ 701 w 715"/>
                <a:gd name="T23" fmla="*/ 249 h 357"/>
                <a:gd name="T24" fmla="*/ 686 w 715"/>
                <a:gd name="T25" fmla="*/ 278 h 357"/>
                <a:gd name="T26" fmla="*/ 664 w 715"/>
                <a:gd name="T27" fmla="*/ 305 h 357"/>
                <a:gd name="T28" fmla="*/ 637 w 715"/>
                <a:gd name="T29" fmla="*/ 327 h 357"/>
                <a:gd name="T30" fmla="*/ 606 w 715"/>
                <a:gd name="T31" fmla="*/ 343 h 357"/>
                <a:gd name="T32" fmla="*/ 572 w 715"/>
                <a:gd name="T33" fmla="*/ 354 h 357"/>
                <a:gd name="T34" fmla="*/ 535 w 715"/>
                <a:gd name="T35" fmla="*/ 357 h 357"/>
                <a:gd name="T36" fmla="*/ 180 w 715"/>
                <a:gd name="T37" fmla="*/ 357 h 357"/>
                <a:gd name="T38" fmla="*/ 144 w 715"/>
                <a:gd name="T39" fmla="*/ 354 h 357"/>
                <a:gd name="T40" fmla="*/ 110 w 715"/>
                <a:gd name="T41" fmla="*/ 343 h 357"/>
                <a:gd name="T42" fmla="*/ 79 w 715"/>
                <a:gd name="T43" fmla="*/ 327 h 357"/>
                <a:gd name="T44" fmla="*/ 53 w 715"/>
                <a:gd name="T45" fmla="*/ 305 h 357"/>
                <a:gd name="T46" fmla="*/ 31 w 715"/>
                <a:gd name="T47" fmla="*/ 278 h 357"/>
                <a:gd name="T48" fmla="*/ 14 w 715"/>
                <a:gd name="T49" fmla="*/ 249 h 357"/>
                <a:gd name="T50" fmla="*/ 4 w 715"/>
                <a:gd name="T51" fmla="*/ 214 h 357"/>
                <a:gd name="T52" fmla="*/ 0 w 715"/>
                <a:gd name="T53" fmla="*/ 178 h 357"/>
                <a:gd name="T54" fmla="*/ 4 w 715"/>
                <a:gd name="T55" fmla="*/ 142 h 357"/>
                <a:gd name="T56" fmla="*/ 14 w 715"/>
                <a:gd name="T57" fmla="*/ 108 h 357"/>
                <a:gd name="T58" fmla="*/ 31 w 715"/>
                <a:gd name="T59" fmla="*/ 78 h 357"/>
                <a:gd name="T60" fmla="*/ 53 w 715"/>
                <a:gd name="T61" fmla="*/ 51 h 357"/>
                <a:gd name="T62" fmla="*/ 80 w 715"/>
                <a:gd name="T63" fmla="*/ 30 h 357"/>
                <a:gd name="T64" fmla="*/ 111 w 715"/>
                <a:gd name="T65" fmla="*/ 14 h 357"/>
                <a:gd name="T66" fmla="*/ 144 w 715"/>
                <a:gd name="T67" fmla="*/ 4 h 357"/>
                <a:gd name="T68" fmla="*/ 180 w 715"/>
                <a:gd name="T6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5" h="357">
                  <a:moveTo>
                    <a:pt x="180" y="0"/>
                  </a:moveTo>
                  <a:lnTo>
                    <a:pt x="535" y="0"/>
                  </a:lnTo>
                  <a:lnTo>
                    <a:pt x="572" y="4"/>
                  </a:lnTo>
                  <a:lnTo>
                    <a:pt x="606" y="14"/>
                  </a:lnTo>
                  <a:lnTo>
                    <a:pt x="637" y="30"/>
                  </a:lnTo>
                  <a:lnTo>
                    <a:pt x="664" y="51"/>
                  </a:lnTo>
                  <a:lnTo>
                    <a:pt x="686" y="78"/>
                  </a:lnTo>
                  <a:lnTo>
                    <a:pt x="702" y="108"/>
                  </a:lnTo>
                  <a:lnTo>
                    <a:pt x="713" y="142"/>
                  </a:lnTo>
                  <a:lnTo>
                    <a:pt x="715" y="178"/>
                  </a:lnTo>
                  <a:lnTo>
                    <a:pt x="713" y="214"/>
                  </a:lnTo>
                  <a:lnTo>
                    <a:pt x="701" y="249"/>
                  </a:lnTo>
                  <a:lnTo>
                    <a:pt x="686" y="278"/>
                  </a:lnTo>
                  <a:lnTo>
                    <a:pt x="664" y="305"/>
                  </a:lnTo>
                  <a:lnTo>
                    <a:pt x="637" y="327"/>
                  </a:lnTo>
                  <a:lnTo>
                    <a:pt x="606" y="343"/>
                  </a:lnTo>
                  <a:lnTo>
                    <a:pt x="572" y="354"/>
                  </a:lnTo>
                  <a:lnTo>
                    <a:pt x="535" y="357"/>
                  </a:lnTo>
                  <a:lnTo>
                    <a:pt x="180" y="357"/>
                  </a:lnTo>
                  <a:lnTo>
                    <a:pt x="144" y="354"/>
                  </a:lnTo>
                  <a:lnTo>
                    <a:pt x="110" y="343"/>
                  </a:lnTo>
                  <a:lnTo>
                    <a:pt x="79" y="327"/>
                  </a:lnTo>
                  <a:lnTo>
                    <a:pt x="53" y="305"/>
                  </a:lnTo>
                  <a:lnTo>
                    <a:pt x="31" y="278"/>
                  </a:lnTo>
                  <a:lnTo>
                    <a:pt x="14" y="249"/>
                  </a:lnTo>
                  <a:lnTo>
                    <a:pt x="4" y="214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14" y="108"/>
                  </a:lnTo>
                  <a:lnTo>
                    <a:pt x="31" y="78"/>
                  </a:lnTo>
                  <a:lnTo>
                    <a:pt x="53" y="51"/>
                  </a:lnTo>
                  <a:lnTo>
                    <a:pt x="80" y="30"/>
                  </a:lnTo>
                  <a:lnTo>
                    <a:pt x="111" y="14"/>
                  </a:lnTo>
                  <a:lnTo>
                    <a:pt x="144" y="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270" name="Freeform 31">
              <a:extLst>
                <a:ext uri="{FF2B5EF4-FFF2-40B4-BE49-F238E27FC236}">
                  <a16:creationId xmlns="" xmlns:a16="http://schemas.microsoft.com/office/drawing/2014/main" id="{D6274268-F280-4E64-874B-930435373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925" y="2632560"/>
              <a:ext cx="142065" cy="70636"/>
            </a:xfrm>
            <a:custGeom>
              <a:avLst/>
              <a:gdLst>
                <a:gd name="T0" fmla="*/ 180 w 716"/>
                <a:gd name="T1" fmla="*/ 0 h 357"/>
                <a:gd name="T2" fmla="*/ 535 w 716"/>
                <a:gd name="T3" fmla="*/ 0 h 357"/>
                <a:gd name="T4" fmla="*/ 572 w 716"/>
                <a:gd name="T5" fmla="*/ 4 h 357"/>
                <a:gd name="T6" fmla="*/ 606 w 716"/>
                <a:gd name="T7" fmla="*/ 14 h 357"/>
                <a:gd name="T8" fmla="*/ 636 w 716"/>
                <a:gd name="T9" fmla="*/ 30 h 357"/>
                <a:gd name="T10" fmla="*/ 664 w 716"/>
                <a:gd name="T11" fmla="*/ 51 h 357"/>
                <a:gd name="T12" fmla="*/ 685 w 716"/>
                <a:gd name="T13" fmla="*/ 78 h 357"/>
                <a:gd name="T14" fmla="*/ 702 w 716"/>
                <a:gd name="T15" fmla="*/ 108 h 357"/>
                <a:gd name="T16" fmla="*/ 713 w 716"/>
                <a:gd name="T17" fmla="*/ 142 h 357"/>
                <a:gd name="T18" fmla="*/ 716 w 716"/>
                <a:gd name="T19" fmla="*/ 178 h 357"/>
                <a:gd name="T20" fmla="*/ 713 w 716"/>
                <a:gd name="T21" fmla="*/ 214 h 357"/>
                <a:gd name="T22" fmla="*/ 701 w 716"/>
                <a:gd name="T23" fmla="*/ 249 h 357"/>
                <a:gd name="T24" fmla="*/ 685 w 716"/>
                <a:gd name="T25" fmla="*/ 278 h 357"/>
                <a:gd name="T26" fmla="*/ 662 w 716"/>
                <a:gd name="T27" fmla="*/ 305 h 357"/>
                <a:gd name="T28" fmla="*/ 636 w 716"/>
                <a:gd name="T29" fmla="*/ 327 h 357"/>
                <a:gd name="T30" fmla="*/ 606 w 716"/>
                <a:gd name="T31" fmla="*/ 343 h 357"/>
                <a:gd name="T32" fmla="*/ 571 w 716"/>
                <a:gd name="T33" fmla="*/ 354 h 357"/>
                <a:gd name="T34" fmla="*/ 535 w 716"/>
                <a:gd name="T35" fmla="*/ 357 h 357"/>
                <a:gd name="T36" fmla="*/ 180 w 716"/>
                <a:gd name="T37" fmla="*/ 357 h 357"/>
                <a:gd name="T38" fmla="*/ 144 w 716"/>
                <a:gd name="T39" fmla="*/ 354 h 357"/>
                <a:gd name="T40" fmla="*/ 109 w 716"/>
                <a:gd name="T41" fmla="*/ 343 h 357"/>
                <a:gd name="T42" fmla="*/ 79 w 716"/>
                <a:gd name="T43" fmla="*/ 327 h 357"/>
                <a:gd name="T44" fmla="*/ 53 w 716"/>
                <a:gd name="T45" fmla="*/ 305 h 357"/>
                <a:gd name="T46" fmla="*/ 31 w 716"/>
                <a:gd name="T47" fmla="*/ 278 h 357"/>
                <a:gd name="T48" fmla="*/ 14 w 716"/>
                <a:gd name="T49" fmla="*/ 249 h 357"/>
                <a:gd name="T50" fmla="*/ 4 w 716"/>
                <a:gd name="T51" fmla="*/ 214 h 357"/>
                <a:gd name="T52" fmla="*/ 0 w 716"/>
                <a:gd name="T53" fmla="*/ 178 h 357"/>
                <a:gd name="T54" fmla="*/ 4 w 716"/>
                <a:gd name="T55" fmla="*/ 142 h 357"/>
                <a:gd name="T56" fmla="*/ 14 w 716"/>
                <a:gd name="T57" fmla="*/ 108 h 357"/>
                <a:gd name="T58" fmla="*/ 31 w 716"/>
                <a:gd name="T59" fmla="*/ 78 h 357"/>
                <a:gd name="T60" fmla="*/ 53 w 716"/>
                <a:gd name="T61" fmla="*/ 51 h 357"/>
                <a:gd name="T62" fmla="*/ 80 w 716"/>
                <a:gd name="T63" fmla="*/ 30 h 357"/>
                <a:gd name="T64" fmla="*/ 111 w 716"/>
                <a:gd name="T65" fmla="*/ 14 h 357"/>
                <a:gd name="T66" fmla="*/ 144 w 716"/>
                <a:gd name="T67" fmla="*/ 4 h 357"/>
                <a:gd name="T68" fmla="*/ 180 w 716"/>
                <a:gd name="T6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6" h="357">
                  <a:moveTo>
                    <a:pt x="180" y="0"/>
                  </a:moveTo>
                  <a:lnTo>
                    <a:pt x="535" y="0"/>
                  </a:lnTo>
                  <a:lnTo>
                    <a:pt x="572" y="4"/>
                  </a:lnTo>
                  <a:lnTo>
                    <a:pt x="606" y="14"/>
                  </a:lnTo>
                  <a:lnTo>
                    <a:pt x="636" y="30"/>
                  </a:lnTo>
                  <a:lnTo>
                    <a:pt x="664" y="51"/>
                  </a:lnTo>
                  <a:lnTo>
                    <a:pt x="685" y="78"/>
                  </a:lnTo>
                  <a:lnTo>
                    <a:pt x="702" y="108"/>
                  </a:lnTo>
                  <a:lnTo>
                    <a:pt x="713" y="142"/>
                  </a:lnTo>
                  <a:lnTo>
                    <a:pt x="716" y="178"/>
                  </a:lnTo>
                  <a:lnTo>
                    <a:pt x="713" y="214"/>
                  </a:lnTo>
                  <a:lnTo>
                    <a:pt x="701" y="249"/>
                  </a:lnTo>
                  <a:lnTo>
                    <a:pt x="685" y="278"/>
                  </a:lnTo>
                  <a:lnTo>
                    <a:pt x="662" y="305"/>
                  </a:lnTo>
                  <a:lnTo>
                    <a:pt x="636" y="327"/>
                  </a:lnTo>
                  <a:lnTo>
                    <a:pt x="606" y="343"/>
                  </a:lnTo>
                  <a:lnTo>
                    <a:pt x="571" y="354"/>
                  </a:lnTo>
                  <a:lnTo>
                    <a:pt x="535" y="357"/>
                  </a:lnTo>
                  <a:lnTo>
                    <a:pt x="180" y="357"/>
                  </a:lnTo>
                  <a:lnTo>
                    <a:pt x="144" y="354"/>
                  </a:lnTo>
                  <a:lnTo>
                    <a:pt x="109" y="343"/>
                  </a:lnTo>
                  <a:lnTo>
                    <a:pt x="79" y="327"/>
                  </a:lnTo>
                  <a:lnTo>
                    <a:pt x="53" y="305"/>
                  </a:lnTo>
                  <a:lnTo>
                    <a:pt x="31" y="278"/>
                  </a:lnTo>
                  <a:lnTo>
                    <a:pt x="14" y="249"/>
                  </a:lnTo>
                  <a:lnTo>
                    <a:pt x="4" y="214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14" y="108"/>
                  </a:lnTo>
                  <a:lnTo>
                    <a:pt x="31" y="78"/>
                  </a:lnTo>
                  <a:lnTo>
                    <a:pt x="53" y="51"/>
                  </a:lnTo>
                  <a:lnTo>
                    <a:pt x="80" y="30"/>
                  </a:lnTo>
                  <a:lnTo>
                    <a:pt x="111" y="14"/>
                  </a:lnTo>
                  <a:lnTo>
                    <a:pt x="144" y="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271" name="Freeform 32">
              <a:extLst>
                <a:ext uri="{FF2B5EF4-FFF2-40B4-BE49-F238E27FC236}">
                  <a16:creationId xmlns="" xmlns:a16="http://schemas.microsoft.com/office/drawing/2014/main" id="{DC998AF2-498D-4657-B1C9-B5A3276D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205" y="2833355"/>
              <a:ext cx="121430" cy="121430"/>
            </a:xfrm>
            <a:custGeom>
              <a:avLst/>
              <a:gdLst>
                <a:gd name="T0" fmla="*/ 448 w 611"/>
                <a:gd name="T1" fmla="*/ 0 h 609"/>
                <a:gd name="T2" fmla="*/ 477 w 611"/>
                <a:gd name="T3" fmla="*/ 5 h 609"/>
                <a:gd name="T4" fmla="*/ 507 w 611"/>
                <a:gd name="T5" fmla="*/ 16 h 609"/>
                <a:gd name="T6" fmla="*/ 534 w 611"/>
                <a:gd name="T7" fmla="*/ 32 h 609"/>
                <a:gd name="T8" fmla="*/ 558 w 611"/>
                <a:gd name="T9" fmla="*/ 52 h 609"/>
                <a:gd name="T10" fmla="*/ 580 w 611"/>
                <a:gd name="T11" fmla="*/ 77 h 609"/>
                <a:gd name="T12" fmla="*/ 596 w 611"/>
                <a:gd name="T13" fmla="*/ 104 h 609"/>
                <a:gd name="T14" fmla="*/ 606 w 611"/>
                <a:gd name="T15" fmla="*/ 134 h 609"/>
                <a:gd name="T16" fmla="*/ 611 w 611"/>
                <a:gd name="T17" fmla="*/ 163 h 609"/>
                <a:gd name="T18" fmla="*/ 611 w 611"/>
                <a:gd name="T19" fmla="*/ 194 h 609"/>
                <a:gd name="T20" fmla="*/ 606 w 611"/>
                <a:gd name="T21" fmla="*/ 225 h 609"/>
                <a:gd name="T22" fmla="*/ 594 w 611"/>
                <a:gd name="T23" fmla="*/ 253 h 609"/>
                <a:gd name="T24" fmla="*/ 579 w 611"/>
                <a:gd name="T25" fmla="*/ 282 h 609"/>
                <a:gd name="T26" fmla="*/ 558 w 611"/>
                <a:gd name="T27" fmla="*/ 306 h 609"/>
                <a:gd name="T28" fmla="*/ 307 w 611"/>
                <a:gd name="T29" fmla="*/ 556 h 609"/>
                <a:gd name="T30" fmla="*/ 281 w 611"/>
                <a:gd name="T31" fmla="*/ 578 h 609"/>
                <a:gd name="T32" fmla="*/ 254 w 611"/>
                <a:gd name="T33" fmla="*/ 594 h 609"/>
                <a:gd name="T34" fmla="*/ 225 w 611"/>
                <a:gd name="T35" fmla="*/ 604 h 609"/>
                <a:gd name="T36" fmla="*/ 195 w 611"/>
                <a:gd name="T37" fmla="*/ 609 h 609"/>
                <a:gd name="T38" fmla="*/ 164 w 611"/>
                <a:gd name="T39" fmla="*/ 609 h 609"/>
                <a:gd name="T40" fmla="*/ 134 w 611"/>
                <a:gd name="T41" fmla="*/ 604 h 609"/>
                <a:gd name="T42" fmla="*/ 105 w 611"/>
                <a:gd name="T43" fmla="*/ 595 h 609"/>
                <a:gd name="T44" fmla="*/ 78 w 611"/>
                <a:gd name="T45" fmla="*/ 579 h 609"/>
                <a:gd name="T46" fmla="*/ 53 w 611"/>
                <a:gd name="T47" fmla="*/ 559 h 609"/>
                <a:gd name="T48" fmla="*/ 31 w 611"/>
                <a:gd name="T49" fmla="*/ 533 h 609"/>
                <a:gd name="T50" fmla="*/ 16 w 611"/>
                <a:gd name="T51" fmla="*/ 506 h 609"/>
                <a:gd name="T52" fmla="*/ 6 w 611"/>
                <a:gd name="T53" fmla="*/ 476 h 609"/>
                <a:gd name="T54" fmla="*/ 0 w 611"/>
                <a:gd name="T55" fmla="*/ 447 h 609"/>
                <a:gd name="T56" fmla="*/ 2 w 611"/>
                <a:gd name="T57" fmla="*/ 416 h 609"/>
                <a:gd name="T58" fmla="*/ 7 w 611"/>
                <a:gd name="T59" fmla="*/ 386 h 609"/>
                <a:gd name="T60" fmla="*/ 17 w 611"/>
                <a:gd name="T61" fmla="*/ 357 h 609"/>
                <a:gd name="T62" fmla="*/ 33 w 611"/>
                <a:gd name="T63" fmla="*/ 330 h 609"/>
                <a:gd name="T64" fmla="*/ 53 w 611"/>
                <a:gd name="T65" fmla="*/ 304 h 609"/>
                <a:gd name="T66" fmla="*/ 305 w 611"/>
                <a:gd name="T67" fmla="*/ 54 h 609"/>
                <a:gd name="T68" fmla="*/ 330 w 611"/>
                <a:gd name="T69" fmla="*/ 32 h 609"/>
                <a:gd name="T70" fmla="*/ 357 w 611"/>
                <a:gd name="T71" fmla="*/ 16 h 609"/>
                <a:gd name="T72" fmla="*/ 387 w 611"/>
                <a:gd name="T73" fmla="*/ 6 h 609"/>
                <a:gd name="T74" fmla="*/ 417 w 611"/>
                <a:gd name="T75" fmla="*/ 0 h 609"/>
                <a:gd name="T76" fmla="*/ 448 w 611"/>
                <a:gd name="T77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09">
                  <a:moveTo>
                    <a:pt x="448" y="0"/>
                  </a:moveTo>
                  <a:lnTo>
                    <a:pt x="477" y="5"/>
                  </a:lnTo>
                  <a:lnTo>
                    <a:pt x="507" y="16"/>
                  </a:lnTo>
                  <a:lnTo>
                    <a:pt x="534" y="32"/>
                  </a:lnTo>
                  <a:lnTo>
                    <a:pt x="558" y="52"/>
                  </a:lnTo>
                  <a:lnTo>
                    <a:pt x="580" y="77"/>
                  </a:lnTo>
                  <a:lnTo>
                    <a:pt x="596" y="104"/>
                  </a:lnTo>
                  <a:lnTo>
                    <a:pt x="606" y="134"/>
                  </a:lnTo>
                  <a:lnTo>
                    <a:pt x="611" y="163"/>
                  </a:lnTo>
                  <a:lnTo>
                    <a:pt x="611" y="194"/>
                  </a:lnTo>
                  <a:lnTo>
                    <a:pt x="606" y="225"/>
                  </a:lnTo>
                  <a:lnTo>
                    <a:pt x="594" y="253"/>
                  </a:lnTo>
                  <a:lnTo>
                    <a:pt x="579" y="282"/>
                  </a:lnTo>
                  <a:lnTo>
                    <a:pt x="558" y="306"/>
                  </a:lnTo>
                  <a:lnTo>
                    <a:pt x="307" y="556"/>
                  </a:lnTo>
                  <a:lnTo>
                    <a:pt x="281" y="578"/>
                  </a:lnTo>
                  <a:lnTo>
                    <a:pt x="254" y="594"/>
                  </a:lnTo>
                  <a:lnTo>
                    <a:pt x="225" y="604"/>
                  </a:lnTo>
                  <a:lnTo>
                    <a:pt x="195" y="609"/>
                  </a:lnTo>
                  <a:lnTo>
                    <a:pt x="164" y="609"/>
                  </a:lnTo>
                  <a:lnTo>
                    <a:pt x="134" y="604"/>
                  </a:lnTo>
                  <a:lnTo>
                    <a:pt x="105" y="595"/>
                  </a:lnTo>
                  <a:lnTo>
                    <a:pt x="78" y="579"/>
                  </a:lnTo>
                  <a:lnTo>
                    <a:pt x="53" y="559"/>
                  </a:lnTo>
                  <a:lnTo>
                    <a:pt x="31" y="533"/>
                  </a:lnTo>
                  <a:lnTo>
                    <a:pt x="16" y="506"/>
                  </a:lnTo>
                  <a:lnTo>
                    <a:pt x="6" y="476"/>
                  </a:lnTo>
                  <a:lnTo>
                    <a:pt x="0" y="447"/>
                  </a:lnTo>
                  <a:lnTo>
                    <a:pt x="2" y="416"/>
                  </a:lnTo>
                  <a:lnTo>
                    <a:pt x="7" y="386"/>
                  </a:lnTo>
                  <a:lnTo>
                    <a:pt x="17" y="357"/>
                  </a:lnTo>
                  <a:lnTo>
                    <a:pt x="33" y="330"/>
                  </a:lnTo>
                  <a:lnTo>
                    <a:pt x="53" y="304"/>
                  </a:lnTo>
                  <a:lnTo>
                    <a:pt x="305" y="54"/>
                  </a:lnTo>
                  <a:lnTo>
                    <a:pt x="330" y="32"/>
                  </a:lnTo>
                  <a:lnTo>
                    <a:pt x="357" y="16"/>
                  </a:lnTo>
                  <a:lnTo>
                    <a:pt x="387" y="6"/>
                  </a:lnTo>
                  <a:lnTo>
                    <a:pt x="417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272" name="Freeform 33">
              <a:extLst>
                <a:ext uri="{FF2B5EF4-FFF2-40B4-BE49-F238E27FC236}">
                  <a16:creationId xmlns="" xmlns:a16="http://schemas.microsoft.com/office/drawing/2014/main" id="{9C9079DA-E88E-492D-BA1E-EBF9D4EBA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795" y="2277001"/>
              <a:ext cx="70636" cy="142065"/>
            </a:xfrm>
            <a:custGeom>
              <a:avLst/>
              <a:gdLst>
                <a:gd name="T0" fmla="*/ 178 w 358"/>
                <a:gd name="T1" fmla="*/ 0 h 715"/>
                <a:gd name="T2" fmla="*/ 215 w 358"/>
                <a:gd name="T3" fmla="*/ 2 h 715"/>
                <a:gd name="T4" fmla="*/ 249 w 358"/>
                <a:gd name="T5" fmla="*/ 14 h 715"/>
                <a:gd name="T6" fmla="*/ 278 w 358"/>
                <a:gd name="T7" fmla="*/ 31 h 715"/>
                <a:gd name="T8" fmla="*/ 305 w 358"/>
                <a:gd name="T9" fmla="*/ 53 h 715"/>
                <a:gd name="T10" fmla="*/ 327 w 358"/>
                <a:gd name="T11" fmla="*/ 80 h 715"/>
                <a:gd name="T12" fmla="*/ 344 w 358"/>
                <a:gd name="T13" fmla="*/ 109 h 715"/>
                <a:gd name="T14" fmla="*/ 354 w 358"/>
                <a:gd name="T15" fmla="*/ 144 h 715"/>
                <a:gd name="T16" fmla="*/ 358 w 358"/>
                <a:gd name="T17" fmla="*/ 180 h 715"/>
                <a:gd name="T18" fmla="*/ 358 w 358"/>
                <a:gd name="T19" fmla="*/ 535 h 715"/>
                <a:gd name="T20" fmla="*/ 354 w 358"/>
                <a:gd name="T21" fmla="*/ 572 h 715"/>
                <a:gd name="T22" fmla="*/ 344 w 358"/>
                <a:gd name="T23" fmla="*/ 605 h 715"/>
                <a:gd name="T24" fmla="*/ 327 w 358"/>
                <a:gd name="T25" fmla="*/ 636 h 715"/>
                <a:gd name="T26" fmla="*/ 305 w 358"/>
                <a:gd name="T27" fmla="*/ 663 h 715"/>
                <a:gd name="T28" fmla="*/ 278 w 358"/>
                <a:gd name="T29" fmla="*/ 685 h 715"/>
                <a:gd name="T30" fmla="*/ 249 w 358"/>
                <a:gd name="T31" fmla="*/ 701 h 715"/>
                <a:gd name="T32" fmla="*/ 215 w 358"/>
                <a:gd name="T33" fmla="*/ 711 h 715"/>
                <a:gd name="T34" fmla="*/ 178 w 358"/>
                <a:gd name="T35" fmla="*/ 715 h 715"/>
                <a:gd name="T36" fmla="*/ 142 w 358"/>
                <a:gd name="T37" fmla="*/ 711 h 715"/>
                <a:gd name="T38" fmla="*/ 108 w 358"/>
                <a:gd name="T39" fmla="*/ 701 h 715"/>
                <a:gd name="T40" fmla="*/ 79 w 358"/>
                <a:gd name="T41" fmla="*/ 684 h 715"/>
                <a:gd name="T42" fmla="*/ 52 w 358"/>
                <a:gd name="T43" fmla="*/ 662 h 715"/>
                <a:gd name="T44" fmla="*/ 31 w 358"/>
                <a:gd name="T45" fmla="*/ 636 h 715"/>
                <a:gd name="T46" fmla="*/ 14 w 358"/>
                <a:gd name="T47" fmla="*/ 605 h 715"/>
                <a:gd name="T48" fmla="*/ 4 w 358"/>
                <a:gd name="T49" fmla="*/ 571 h 715"/>
                <a:gd name="T50" fmla="*/ 0 w 358"/>
                <a:gd name="T51" fmla="*/ 535 h 715"/>
                <a:gd name="T52" fmla="*/ 0 w 358"/>
                <a:gd name="T53" fmla="*/ 180 h 715"/>
                <a:gd name="T54" fmla="*/ 4 w 358"/>
                <a:gd name="T55" fmla="*/ 143 h 715"/>
                <a:gd name="T56" fmla="*/ 14 w 358"/>
                <a:gd name="T57" fmla="*/ 109 h 715"/>
                <a:gd name="T58" fmla="*/ 31 w 358"/>
                <a:gd name="T59" fmla="*/ 79 h 715"/>
                <a:gd name="T60" fmla="*/ 52 w 358"/>
                <a:gd name="T61" fmla="*/ 51 h 715"/>
                <a:gd name="T62" fmla="*/ 79 w 358"/>
                <a:gd name="T63" fmla="*/ 30 h 715"/>
                <a:gd name="T64" fmla="*/ 108 w 358"/>
                <a:gd name="T65" fmla="*/ 13 h 715"/>
                <a:gd name="T66" fmla="*/ 142 w 358"/>
                <a:gd name="T67" fmla="*/ 2 h 715"/>
                <a:gd name="T68" fmla="*/ 178 w 358"/>
                <a:gd name="T6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715">
                  <a:moveTo>
                    <a:pt x="178" y="0"/>
                  </a:moveTo>
                  <a:lnTo>
                    <a:pt x="215" y="2"/>
                  </a:lnTo>
                  <a:lnTo>
                    <a:pt x="249" y="14"/>
                  </a:lnTo>
                  <a:lnTo>
                    <a:pt x="278" y="31"/>
                  </a:lnTo>
                  <a:lnTo>
                    <a:pt x="305" y="53"/>
                  </a:lnTo>
                  <a:lnTo>
                    <a:pt x="327" y="80"/>
                  </a:lnTo>
                  <a:lnTo>
                    <a:pt x="344" y="109"/>
                  </a:lnTo>
                  <a:lnTo>
                    <a:pt x="354" y="144"/>
                  </a:lnTo>
                  <a:lnTo>
                    <a:pt x="358" y="180"/>
                  </a:lnTo>
                  <a:lnTo>
                    <a:pt x="358" y="535"/>
                  </a:lnTo>
                  <a:lnTo>
                    <a:pt x="354" y="572"/>
                  </a:lnTo>
                  <a:lnTo>
                    <a:pt x="344" y="605"/>
                  </a:lnTo>
                  <a:lnTo>
                    <a:pt x="327" y="636"/>
                  </a:lnTo>
                  <a:lnTo>
                    <a:pt x="305" y="663"/>
                  </a:lnTo>
                  <a:lnTo>
                    <a:pt x="278" y="685"/>
                  </a:lnTo>
                  <a:lnTo>
                    <a:pt x="249" y="701"/>
                  </a:lnTo>
                  <a:lnTo>
                    <a:pt x="215" y="711"/>
                  </a:lnTo>
                  <a:lnTo>
                    <a:pt x="178" y="715"/>
                  </a:lnTo>
                  <a:lnTo>
                    <a:pt x="142" y="711"/>
                  </a:lnTo>
                  <a:lnTo>
                    <a:pt x="108" y="701"/>
                  </a:lnTo>
                  <a:lnTo>
                    <a:pt x="79" y="684"/>
                  </a:lnTo>
                  <a:lnTo>
                    <a:pt x="52" y="662"/>
                  </a:lnTo>
                  <a:lnTo>
                    <a:pt x="31" y="636"/>
                  </a:lnTo>
                  <a:lnTo>
                    <a:pt x="14" y="605"/>
                  </a:lnTo>
                  <a:lnTo>
                    <a:pt x="4" y="571"/>
                  </a:lnTo>
                  <a:lnTo>
                    <a:pt x="0" y="535"/>
                  </a:lnTo>
                  <a:lnTo>
                    <a:pt x="0" y="180"/>
                  </a:lnTo>
                  <a:lnTo>
                    <a:pt x="4" y="143"/>
                  </a:lnTo>
                  <a:lnTo>
                    <a:pt x="14" y="109"/>
                  </a:lnTo>
                  <a:lnTo>
                    <a:pt x="31" y="79"/>
                  </a:lnTo>
                  <a:lnTo>
                    <a:pt x="52" y="51"/>
                  </a:lnTo>
                  <a:lnTo>
                    <a:pt x="79" y="30"/>
                  </a:lnTo>
                  <a:lnTo>
                    <a:pt x="108" y="13"/>
                  </a:lnTo>
                  <a:lnTo>
                    <a:pt x="142" y="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273" name="Freeform 34">
              <a:extLst>
                <a:ext uri="{FF2B5EF4-FFF2-40B4-BE49-F238E27FC236}">
                  <a16:creationId xmlns="" xmlns:a16="http://schemas.microsoft.com/office/drawing/2014/main" id="{5068CFB7-2D04-487E-80C5-89CA87995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795" y="2916689"/>
              <a:ext cx="70636" cy="142065"/>
            </a:xfrm>
            <a:custGeom>
              <a:avLst/>
              <a:gdLst>
                <a:gd name="T0" fmla="*/ 178 w 358"/>
                <a:gd name="T1" fmla="*/ 0 h 715"/>
                <a:gd name="T2" fmla="*/ 215 w 358"/>
                <a:gd name="T3" fmla="*/ 4 h 715"/>
                <a:gd name="T4" fmla="*/ 249 w 358"/>
                <a:gd name="T5" fmla="*/ 14 h 715"/>
                <a:gd name="T6" fmla="*/ 278 w 358"/>
                <a:gd name="T7" fmla="*/ 31 h 715"/>
                <a:gd name="T8" fmla="*/ 305 w 358"/>
                <a:gd name="T9" fmla="*/ 53 h 715"/>
                <a:gd name="T10" fmla="*/ 327 w 358"/>
                <a:gd name="T11" fmla="*/ 78 h 715"/>
                <a:gd name="T12" fmla="*/ 344 w 358"/>
                <a:gd name="T13" fmla="*/ 109 h 715"/>
                <a:gd name="T14" fmla="*/ 354 w 358"/>
                <a:gd name="T15" fmla="*/ 144 h 715"/>
                <a:gd name="T16" fmla="*/ 358 w 358"/>
                <a:gd name="T17" fmla="*/ 180 h 715"/>
                <a:gd name="T18" fmla="*/ 358 w 358"/>
                <a:gd name="T19" fmla="*/ 534 h 715"/>
                <a:gd name="T20" fmla="*/ 354 w 358"/>
                <a:gd name="T21" fmla="*/ 572 h 715"/>
                <a:gd name="T22" fmla="*/ 344 w 358"/>
                <a:gd name="T23" fmla="*/ 605 h 715"/>
                <a:gd name="T24" fmla="*/ 327 w 358"/>
                <a:gd name="T25" fmla="*/ 636 h 715"/>
                <a:gd name="T26" fmla="*/ 305 w 358"/>
                <a:gd name="T27" fmla="*/ 663 h 715"/>
                <a:gd name="T28" fmla="*/ 278 w 358"/>
                <a:gd name="T29" fmla="*/ 685 h 715"/>
                <a:gd name="T30" fmla="*/ 249 w 358"/>
                <a:gd name="T31" fmla="*/ 702 h 715"/>
                <a:gd name="T32" fmla="*/ 215 w 358"/>
                <a:gd name="T33" fmla="*/ 712 h 715"/>
                <a:gd name="T34" fmla="*/ 178 w 358"/>
                <a:gd name="T35" fmla="*/ 715 h 715"/>
                <a:gd name="T36" fmla="*/ 142 w 358"/>
                <a:gd name="T37" fmla="*/ 712 h 715"/>
                <a:gd name="T38" fmla="*/ 108 w 358"/>
                <a:gd name="T39" fmla="*/ 702 h 715"/>
                <a:gd name="T40" fmla="*/ 79 w 358"/>
                <a:gd name="T41" fmla="*/ 685 h 715"/>
                <a:gd name="T42" fmla="*/ 52 w 358"/>
                <a:gd name="T43" fmla="*/ 662 h 715"/>
                <a:gd name="T44" fmla="*/ 31 w 358"/>
                <a:gd name="T45" fmla="*/ 636 h 715"/>
                <a:gd name="T46" fmla="*/ 14 w 358"/>
                <a:gd name="T47" fmla="*/ 605 h 715"/>
                <a:gd name="T48" fmla="*/ 4 w 358"/>
                <a:gd name="T49" fmla="*/ 570 h 715"/>
                <a:gd name="T50" fmla="*/ 0 w 358"/>
                <a:gd name="T51" fmla="*/ 534 h 715"/>
                <a:gd name="T52" fmla="*/ 0 w 358"/>
                <a:gd name="T53" fmla="*/ 180 h 715"/>
                <a:gd name="T54" fmla="*/ 4 w 358"/>
                <a:gd name="T55" fmla="*/ 144 h 715"/>
                <a:gd name="T56" fmla="*/ 14 w 358"/>
                <a:gd name="T57" fmla="*/ 109 h 715"/>
                <a:gd name="T58" fmla="*/ 31 w 358"/>
                <a:gd name="T59" fmla="*/ 78 h 715"/>
                <a:gd name="T60" fmla="*/ 52 w 358"/>
                <a:gd name="T61" fmla="*/ 51 h 715"/>
                <a:gd name="T62" fmla="*/ 79 w 358"/>
                <a:gd name="T63" fmla="*/ 29 h 715"/>
                <a:gd name="T64" fmla="*/ 108 w 358"/>
                <a:gd name="T65" fmla="*/ 14 h 715"/>
                <a:gd name="T66" fmla="*/ 142 w 358"/>
                <a:gd name="T67" fmla="*/ 4 h 715"/>
                <a:gd name="T68" fmla="*/ 178 w 358"/>
                <a:gd name="T6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715">
                  <a:moveTo>
                    <a:pt x="178" y="0"/>
                  </a:moveTo>
                  <a:lnTo>
                    <a:pt x="215" y="4"/>
                  </a:lnTo>
                  <a:lnTo>
                    <a:pt x="249" y="14"/>
                  </a:lnTo>
                  <a:lnTo>
                    <a:pt x="278" y="31"/>
                  </a:lnTo>
                  <a:lnTo>
                    <a:pt x="305" y="53"/>
                  </a:lnTo>
                  <a:lnTo>
                    <a:pt x="327" y="78"/>
                  </a:lnTo>
                  <a:lnTo>
                    <a:pt x="344" y="109"/>
                  </a:lnTo>
                  <a:lnTo>
                    <a:pt x="354" y="144"/>
                  </a:lnTo>
                  <a:lnTo>
                    <a:pt x="358" y="180"/>
                  </a:lnTo>
                  <a:lnTo>
                    <a:pt x="358" y="534"/>
                  </a:lnTo>
                  <a:lnTo>
                    <a:pt x="354" y="572"/>
                  </a:lnTo>
                  <a:lnTo>
                    <a:pt x="344" y="605"/>
                  </a:lnTo>
                  <a:lnTo>
                    <a:pt x="327" y="636"/>
                  </a:lnTo>
                  <a:lnTo>
                    <a:pt x="305" y="663"/>
                  </a:lnTo>
                  <a:lnTo>
                    <a:pt x="278" y="685"/>
                  </a:lnTo>
                  <a:lnTo>
                    <a:pt x="249" y="702"/>
                  </a:lnTo>
                  <a:lnTo>
                    <a:pt x="215" y="712"/>
                  </a:lnTo>
                  <a:lnTo>
                    <a:pt x="178" y="715"/>
                  </a:lnTo>
                  <a:lnTo>
                    <a:pt x="142" y="712"/>
                  </a:lnTo>
                  <a:lnTo>
                    <a:pt x="108" y="702"/>
                  </a:lnTo>
                  <a:lnTo>
                    <a:pt x="79" y="685"/>
                  </a:lnTo>
                  <a:lnTo>
                    <a:pt x="52" y="662"/>
                  </a:lnTo>
                  <a:lnTo>
                    <a:pt x="31" y="636"/>
                  </a:lnTo>
                  <a:lnTo>
                    <a:pt x="14" y="605"/>
                  </a:lnTo>
                  <a:lnTo>
                    <a:pt x="4" y="570"/>
                  </a:lnTo>
                  <a:lnTo>
                    <a:pt x="0" y="534"/>
                  </a:lnTo>
                  <a:lnTo>
                    <a:pt x="0" y="180"/>
                  </a:lnTo>
                  <a:lnTo>
                    <a:pt x="4" y="144"/>
                  </a:lnTo>
                  <a:lnTo>
                    <a:pt x="14" y="109"/>
                  </a:lnTo>
                  <a:lnTo>
                    <a:pt x="31" y="78"/>
                  </a:lnTo>
                  <a:lnTo>
                    <a:pt x="52" y="51"/>
                  </a:lnTo>
                  <a:lnTo>
                    <a:pt x="79" y="29"/>
                  </a:lnTo>
                  <a:lnTo>
                    <a:pt x="108" y="14"/>
                  </a:lnTo>
                  <a:lnTo>
                    <a:pt x="142" y="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274" name="Freeform 35">
              <a:extLst>
                <a:ext uri="{FF2B5EF4-FFF2-40B4-BE49-F238E27FC236}">
                  <a16:creationId xmlns="" xmlns:a16="http://schemas.microsoft.com/office/drawing/2014/main" id="{D3A4BAAC-BBBD-4C87-9C5C-0858A80C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591" y="2380970"/>
              <a:ext cx="121430" cy="121430"/>
            </a:xfrm>
            <a:custGeom>
              <a:avLst/>
              <a:gdLst>
                <a:gd name="T0" fmla="*/ 446 w 610"/>
                <a:gd name="T1" fmla="*/ 0 h 611"/>
                <a:gd name="T2" fmla="*/ 477 w 610"/>
                <a:gd name="T3" fmla="*/ 5 h 611"/>
                <a:gd name="T4" fmla="*/ 505 w 610"/>
                <a:gd name="T5" fmla="*/ 16 h 611"/>
                <a:gd name="T6" fmla="*/ 532 w 610"/>
                <a:gd name="T7" fmla="*/ 31 h 611"/>
                <a:gd name="T8" fmla="*/ 558 w 610"/>
                <a:gd name="T9" fmla="*/ 52 h 611"/>
                <a:gd name="T10" fmla="*/ 579 w 610"/>
                <a:gd name="T11" fmla="*/ 78 h 611"/>
                <a:gd name="T12" fmla="*/ 594 w 610"/>
                <a:gd name="T13" fmla="*/ 105 h 611"/>
                <a:gd name="T14" fmla="*/ 604 w 610"/>
                <a:gd name="T15" fmla="*/ 134 h 611"/>
                <a:gd name="T16" fmla="*/ 610 w 610"/>
                <a:gd name="T17" fmla="*/ 164 h 611"/>
                <a:gd name="T18" fmla="*/ 610 w 610"/>
                <a:gd name="T19" fmla="*/ 195 h 611"/>
                <a:gd name="T20" fmla="*/ 603 w 610"/>
                <a:gd name="T21" fmla="*/ 225 h 611"/>
                <a:gd name="T22" fmla="*/ 593 w 610"/>
                <a:gd name="T23" fmla="*/ 254 h 611"/>
                <a:gd name="T24" fmla="*/ 577 w 610"/>
                <a:gd name="T25" fmla="*/ 281 h 611"/>
                <a:gd name="T26" fmla="*/ 557 w 610"/>
                <a:gd name="T27" fmla="*/ 307 h 611"/>
                <a:gd name="T28" fmla="*/ 306 w 610"/>
                <a:gd name="T29" fmla="*/ 558 h 611"/>
                <a:gd name="T30" fmla="*/ 281 w 610"/>
                <a:gd name="T31" fmla="*/ 579 h 611"/>
                <a:gd name="T32" fmla="*/ 253 w 610"/>
                <a:gd name="T33" fmla="*/ 594 h 611"/>
                <a:gd name="T34" fmla="*/ 224 w 610"/>
                <a:gd name="T35" fmla="*/ 606 h 611"/>
                <a:gd name="T36" fmla="*/ 193 w 610"/>
                <a:gd name="T37" fmla="*/ 611 h 611"/>
                <a:gd name="T38" fmla="*/ 163 w 610"/>
                <a:gd name="T39" fmla="*/ 611 h 611"/>
                <a:gd name="T40" fmla="*/ 133 w 610"/>
                <a:gd name="T41" fmla="*/ 606 h 611"/>
                <a:gd name="T42" fmla="*/ 103 w 610"/>
                <a:gd name="T43" fmla="*/ 594 h 611"/>
                <a:gd name="T44" fmla="*/ 76 w 610"/>
                <a:gd name="T45" fmla="*/ 579 h 611"/>
                <a:gd name="T46" fmla="*/ 52 w 610"/>
                <a:gd name="T47" fmla="*/ 558 h 611"/>
                <a:gd name="T48" fmla="*/ 31 w 610"/>
                <a:gd name="T49" fmla="*/ 534 h 611"/>
                <a:gd name="T50" fmla="*/ 16 w 610"/>
                <a:gd name="T51" fmla="*/ 507 h 611"/>
                <a:gd name="T52" fmla="*/ 5 w 610"/>
                <a:gd name="T53" fmla="*/ 477 h 611"/>
                <a:gd name="T54" fmla="*/ 0 w 610"/>
                <a:gd name="T55" fmla="*/ 447 h 611"/>
                <a:gd name="T56" fmla="*/ 0 w 610"/>
                <a:gd name="T57" fmla="*/ 416 h 611"/>
                <a:gd name="T58" fmla="*/ 5 w 610"/>
                <a:gd name="T59" fmla="*/ 386 h 611"/>
                <a:gd name="T60" fmla="*/ 16 w 610"/>
                <a:gd name="T61" fmla="*/ 357 h 611"/>
                <a:gd name="T62" fmla="*/ 31 w 610"/>
                <a:gd name="T63" fmla="*/ 329 h 611"/>
                <a:gd name="T64" fmla="*/ 53 w 610"/>
                <a:gd name="T65" fmla="*/ 304 h 611"/>
                <a:gd name="T66" fmla="*/ 303 w 610"/>
                <a:gd name="T67" fmla="*/ 54 h 611"/>
                <a:gd name="T68" fmla="*/ 329 w 610"/>
                <a:gd name="T69" fmla="*/ 33 h 611"/>
                <a:gd name="T70" fmla="*/ 356 w 610"/>
                <a:gd name="T71" fmla="*/ 17 h 611"/>
                <a:gd name="T72" fmla="*/ 385 w 610"/>
                <a:gd name="T73" fmla="*/ 7 h 611"/>
                <a:gd name="T74" fmla="*/ 416 w 610"/>
                <a:gd name="T75" fmla="*/ 0 h 611"/>
                <a:gd name="T76" fmla="*/ 446 w 610"/>
                <a:gd name="T7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0" h="611">
                  <a:moveTo>
                    <a:pt x="446" y="0"/>
                  </a:moveTo>
                  <a:lnTo>
                    <a:pt x="477" y="5"/>
                  </a:lnTo>
                  <a:lnTo>
                    <a:pt x="505" y="16"/>
                  </a:lnTo>
                  <a:lnTo>
                    <a:pt x="532" y="31"/>
                  </a:lnTo>
                  <a:lnTo>
                    <a:pt x="558" y="52"/>
                  </a:lnTo>
                  <a:lnTo>
                    <a:pt x="579" y="78"/>
                  </a:lnTo>
                  <a:lnTo>
                    <a:pt x="594" y="105"/>
                  </a:lnTo>
                  <a:lnTo>
                    <a:pt x="604" y="134"/>
                  </a:lnTo>
                  <a:lnTo>
                    <a:pt x="610" y="164"/>
                  </a:lnTo>
                  <a:lnTo>
                    <a:pt x="610" y="195"/>
                  </a:lnTo>
                  <a:lnTo>
                    <a:pt x="603" y="225"/>
                  </a:lnTo>
                  <a:lnTo>
                    <a:pt x="593" y="254"/>
                  </a:lnTo>
                  <a:lnTo>
                    <a:pt x="577" y="281"/>
                  </a:lnTo>
                  <a:lnTo>
                    <a:pt x="557" y="307"/>
                  </a:lnTo>
                  <a:lnTo>
                    <a:pt x="306" y="558"/>
                  </a:lnTo>
                  <a:lnTo>
                    <a:pt x="281" y="579"/>
                  </a:lnTo>
                  <a:lnTo>
                    <a:pt x="253" y="594"/>
                  </a:lnTo>
                  <a:lnTo>
                    <a:pt x="224" y="606"/>
                  </a:lnTo>
                  <a:lnTo>
                    <a:pt x="193" y="611"/>
                  </a:lnTo>
                  <a:lnTo>
                    <a:pt x="163" y="611"/>
                  </a:lnTo>
                  <a:lnTo>
                    <a:pt x="133" y="606"/>
                  </a:lnTo>
                  <a:lnTo>
                    <a:pt x="103" y="594"/>
                  </a:lnTo>
                  <a:lnTo>
                    <a:pt x="76" y="579"/>
                  </a:lnTo>
                  <a:lnTo>
                    <a:pt x="52" y="558"/>
                  </a:lnTo>
                  <a:lnTo>
                    <a:pt x="31" y="534"/>
                  </a:lnTo>
                  <a:lnTo>
                    <a:pt x="16" y="507"/>
                  </a:lnTo>
                  <a:lnTo>
                    <a:pt x="5" y="477"/>
                  </a:lnTo>
                  <a:lnTo>
                    <a:pt x="0" y="447"/>
                  </a:lnTo>
                  <a:lnTo>
                    <a:pt x="0" y="416"/>
                  </a:lnTo>
                  <a:lnTo>
                    <a:pt x="5" y="386"/>
                  </a:lnTo>
                  <a:lnTo>
                    <a:pt x="16" y="357"/>
                  </a:lnTo>
                  <a:lnTo>
                    <a:pt x="31" y="329"/>
                  </a:lnTo>
                  <a:lnTo>
                    <a:pt x="53" y="304"/>
                  </a:lnTo>
                  <a:lnTo>
                    <a:pt x="303" y="54"/>
                  </a:lnTo>
                  <a:lnTo>
                    <a:pt x="329" y="33"/>
                  </a:lnTo>
                  <a:lnTo>
                    <a:pt x="356" y="17"/>
                  </a:lnTo>
                  <a:lnTo>
                    <a:pt x="385" y="7"/>
                  </a:lnTo>
                  <a:lnTo>
                    <a:pt x="416" y="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275" name="Freeform 36">
              <a:extLst>
                <a:ext uri="{FF2B5EF4-FFF2-40B4-BE49-F238E27FC236}">
                  <a16:creationId xmlns="" xmlns:a16="http://schemas.microsoft.com/office/drawing/2014/main" id="{B4305D5D-0CAD-45D8-B773-598A83AF4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591" y="2833355"/>
              <a:ext cx="121430" cy="121430"/>
            </a:xfrm>
            <a:custGeom>
              <a:avLst/>
              <a:gdLst>
                <a:gd name="T0" fmla="*/ 164 w 610"/>
                <a:gd name="T1" fmla="*/ 0 h 610"/>
                <a:gd name="T2" fmla="*/ 193 w 610"/>
                <a:gd name="T3" fmla="*/ 0 h 610"/>
                <a:gd name="T4" fmla="*/ 224 w 610"/>
                <a:gd name="T5" fmla="*/ 6 h 610"/>
                <a:gd name="T6" fmla="*/ 254 w 610"/>
                <a:gd name="T7" fmla="*/ 16 h 610"/>
                <a:gd name="T8" fmla="*/ 281 w 610"/>
                <a:gd name="T9" fmla="*/ 32 h 610"/>
                <a:gd name="T10" fmla="*/ 306 w 610"/>
                <a:gd name="T11" fmla="*/ 54 h 610"/>
                <a:gd name="T12" fmla="*/ 557 w 610"/>
                <a:gd name="T13" fmla="*/ 304 h 610"/>
                <a:gd name="T14" fmla="*/ 577 w 610"/>
                <a:gd name="T15" fmla="*/ 330 h 610"/>
                <a:gd name="T16" fmla="*/ 593 w 610"/>
                <a:gd name="T17" fmla="*/ 357 h 610"/>
                <a:gd name="T18" fmla="*/ 604 w 610"/>
                <a:gd name="T19" fmla="*/ 386 h 610"/>
                <a:gd name="T20" fmla="*/ 610 w 610"/>
                <a:gd name="T21" fmla="*/ 417 h 610"/>
                <a:gd name="T22" fmla="*/ 610 w 610"/>
                <a:gd name="T23" fmla="*/ 447 h 610"/>
                <a:gd name="T24" fmla="*/ 604 w 610"/>
                <a:gd name="T25" fmla="*/ 478 h 610"/>
                <a:gd name="T26" fmla="*/ 594 w 610"/>
                <a:gd name="T27" fmla="*/ 506 h 610"/>
                <a:gd name="T28" fmla="*/ 579 w 610"/>
                <a:gd name="T29" fmla="*/ 533 h 610"/>
                <a:gd name="T30" fmla="*/ 558 w 610"/>
                <a:gd name="T31" fmla="*/ 559 h 610"/>
                <a:gd name="T32" fmla="*/ 532 w 610"/>
                <a:gd name="T33" fmla="*/ 579 h 610"/>
                <a:gd name="T34" fmla="*/ 505 w 610"/>
                <a:gd name="T35" fmla="*/ 595 h 610"/>
                <a:gd name="T36" fmla="*/ 476 w 610"/>
                <a:gd name="T37" fmla="*/ 605 h 610"/>
                <a:gd name="T38" fmla="*/ 446 w 610"/>
                <a:gd name="T39" fmla="*/ 610 h 610"/>
                <a:gd name="T40" fmla="*/ 415 w 610"/>
                <a:gd name="T41" fmla="*/ 609 h 610"/>
                <a:gd name="T42" fmla="*/ 385 w 610"/>
                <a:gd name="T43" fmla="*/ 604 h 610"/>
                <a:gd name="T44" fmla="*/ 356 w 610"/>
                <a:gd name="T45" fmla="*/ 594 h 610"/>
                <a:gd name="T46" fmla="*/ 329 w 610"/>
                <a:gd name="T47" fmla="*/ 578 h 610"/>
                <a:gd name="T48" fmla="*/ 303 w 610"/>
                <a:gd name="T49" fmla="*/ 556 h 610"/>
                <a:gd name="T50" fmla="*/ 53 w 610"/>
                <a:gd name="T51" fmla="*/ 306 h 610"/>
                <a:gd name="T52" fmla="*/ 31 w 610"/>
                <a:gd name="T53" fmla="*/ 282 h 610"/>
                <a:gd name="T54" fmla="*/ 16 w 610"/>
                <a:gd name="T55" fmla="*/ 253 h 610"/>
                <a:gd name="T56" fmla="*/ 5 w 610"/>
                <a:gd name="T57" fmla="*/ 224 h 610"/>
                <a:gd name="T58" fmla="*/ 0 w 610"/>
                <a:gd name="T59" fmla="*/ 194 h 610"/>
                <a:gd name="T60" fmla="*/ 0 w 610"/>
                <a:gd name="T61" fmla="*/ 163 h 610"/>
                <a:gd name="T62" fmla="*/ 5 w 610"/>
                <a:gd name="T63" fmla="*/ 134 h 610"/>
                <a:gd name="T64" fmla="*/ 16 w 610"/>
                <a:gd name="T65" fmla="*/ 104 h 610"/>
                <a:gd name="T66" fmla="*/ 31 w 610"/>
                <a:gd name="T67" fmla="*/ 77 h 610"/>
                <a:gd name="T68" fmla="*/ 52 w 610"/>
                <a:gd name="T69" fmla="*/ 52 h 610"/>
                <a:gd name="T70" fmla="*/ 76 w 610"/>
                <a:gd name="T71" fmla="*/ 32 h 610"/>
                <a:gd name="T72" fmla="*/ 105 w 610"/>
                <a:gd name="T73" fmla="*/ 15 h 610"/>
                <a:gd name="T74" fmla="*/ 133 w 610"/>
                <a:gd name="T75" fmla="*/ 5 h 610"/>
                <a:gd name="T76" fmla="*/ 164 w 610"/>
                <a:gd name="T77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0" h="610">
                  <a:moveTo>
                    <a:pt x="164" y="0"/>
                  </a:moveTo>
                  <a:lnTo>
                    <a:pt x="193" y="0"/>
                  </a:lnTo>
                  <a:lnTo>
                    <a:pt x="224" y="6"/>
                  </a:lnTo>
                  <a:lnTo>
                    <a:pt x="254" y="16"/>
                  </a:lnTo>
                  <a:lnTo>
                    <a:pt x="281" y="32"/>
                  </a:lnTo>
                  <a:lnTo>
                    <a:pt x="306" y="54"/>
                  </a:lnTo>
                  <a:lnTo>
                    <a:pt x="557" y="304"/>
                  </a:lnTo>
                  <a:lnTo>
                    <a:pt x="577" y="330"/>
                  </a:lnTo>
                  <a:lnTo>
                    <a:pt x="593" y="357"/>
                  </a:lnTo>
                  <a:lnTo>
                    <a:pt x="604" y="386"/>
                  </a:lnTo>
                  <a:lnTo>
                    <a:pt x="610" y="417"/>
                  </a:lnTo>
                  <a:lnTo>
                    <a:pt x="610" y="447"/>
                  </a:lnTo>
                  <a:lnTo>
                    <a:pt x="604" y="478"/>
                  </a:lnTo>
                  <a:lnTo>
                    <a:pt x="594" y="506"/>
                  </a:lnTo>
                  <a:lnTo>
                    <a:pt x="579" y="533"/>
                  </a:lnTo>
                  <a:lnTo>
                    <a:pt x="558" y="559"/>
                  </a:lnTo>
                  <a:lnTo>
                    <a:pt x="532" y="579"/>
                  </a:lnTo>
                  <a:lnTo>
                    <a:pt x="505" y="595"/>
                  </a:lnTo>
                  <a:lnTo>
                    <a:pt x="476" y="605"/>
                  </a:lnTo>
                  <a:lnTo>
                    <a:pt x="446" y="610"/>
                  </a:lnTo>
                  <a:lnTo>
                    <a:pt x="415" y="609"/>
                  </a:lnTo>
                  <a:lnTo>
                    <a:pt x="385" y="604"/>
                  </a:lnTo>
                  <a:lnTo>
                    <a:pt x="356" y="594"/>
                  </a:lnTo>
                  <a:lnTo>
                    <a:pt x="329" y="578"/>
                  </a:lnTo>
                  <a:lnTo>
                    <a:pt x="303" y="556"/>
                  </a:lnTo>
                  <a:lnTo>
                    <a:pt x="53" y="306"/>
                  </a:lnTo>
                  <a:lnTo>
                    <a:pt x="31" y="282"/>
                  </a:lnTo>
                  <a:lnTo>
                    <a:pt x="16" y="253"/>
                  </a:lnTo>
                  <a:lnTo>
                    <a:pt x="5" y="224"/>
                  </a:lnTo>
                  <a:lnTo>
                    <a:pt x="0" y="194"/>
                  </a:lnTo>
                  <a:lnTo>
                    <a:pt x="0" y="163"/>
                  </a:lnTo>
                  <a:lnTo>
                    <a:pt x="5" y="134"/>
                  </a:lnTo>
                  <a:lnTo>
                    <a:pt x="16" y="104"/>
                  </a:lnTo>
                  <a:lnTo>
                    <a:pt x="31" y="77"/>
                  </a:lnTo>
                  <a:lnTo>
                    <a:pt x="52" y="52"/>
                  </a:lnTo>
                  <a:lnTo>
                    <a:pt x="76" y="32"/>
                  </a:lnTo>
                  <a:lnTo>
                    <a:pt x="105" y="15"/>
                  </a:lnTo>
                  <a:lnTo>
                    <a:pt x="133" y="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8" name="28 Luna">
              <a:extLst>
                <a:ext uri="{FF2B5EF4-FFF2-40B4-BE49-F238E27FC236}">
                  <a16:creationId xmlns="" xmlns:a16="http://schemas.microsoft.com/office/drawing/2014/main" id="{8989A3CD-668B-4842-BE11-DB56A642F880}"/>
                </a:ext>
              </a:extLst>
            </p:cNvPr>
            <p:cNvSpPr/>
            <p:nvPr/>
          </p:nvSpPr>
          <p:spPr>
            <a:xfrm rot="18384146">
              <a:off x="9292667" y="1480809"/>
              <a:ext cx="443538" cy="1061012"/>
            </a:xfrm>
            <a:prstGeom prst="moon">
              <a:avLst>
                <a:gd name="adj" fmla="val 4935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900"/>
            </a:p>
          </p:txBody>
        </p:sp>
        <p:grpSp>
          <p:nvGrpSpPr>
            <p:cNvPr id="12" name="Group 19">
              <a:extLst>
                <a:ext uri="{FF2B5EF4-FFF2-40B4-BE49-F238E27FC236}">
                  <a16:creationId xmlns="" xmlns:a16="http://schemas.microsoft.com/office/drawing/2014/main" id="{7F1FDC92-B41A-4FDB-B4CE-745BD66EBE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71430" y="2649901"/>
              <a:ext cx="297671" cy="290921"/>
              <a:chOff x="4080" y="3053"/>
              <a:chExt cx="926" cy="90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7" name="Freeform 21">
                <a:extLst>
                  <a:ext uri="{FF2B5EF4-FFF2-40B4-BE49-F238E27FC236}">
                    <a16:creationId xmlns="" xmlns:a16="http://schemas.microsoft.com/office/drawing/2014/main" id="{908EAD01-1073-4125-B8FC-51EB9B5EC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" y="3233"/>
                <a:ext cx="66" cy="128"/>
              </a:xfrm>
              <a:custGeom>
                <a:avLst/>
                <a:gdLst>
                  <a:gd name="T0" fmla="*/ 107 w 263"/>
                  <a:gd name="T1" fmla="*/ 0 h 510"/>
                  <a:gd name="T2" fmla="*/ 157 w 263"/>
                  <a:gd name="T3" fmla="*/ 0 h 510"/>
                  <a:gd name="T4" fmla="*/ 182 w 263"/>
                  <a:gd name="T5" fmla="*/ 2 h 510"/>
                  <a:gd name="T6" fmla="*/ 203 w 263"/>
                  <a:gd name="T7" fmla="*/ 9 h 510"/>
                  <a:gd name="T8" fmla="*/ 224 w 263"/>
                  <a:gd name="T9" fmla="*/ 21 h 510"/>
                  <a:gd name="T10" fmla="*/ 240 w 263"/>
                  <a:gd name="T11" fmla="*/ 36 h 510"/>
                  <a:gd name="T12" fmla="*/ 252 w 263"/>
                  <a:gd name="T13" fmla="*/ 54 h 510"/>
                  <a:gd name="T14" fmla="*/ 260 w 263"/>
                  <a:gd name="T15" fmla="*/ 75 h 510"/>
                  <a:gd name="T16" fmla="*/ 263 w 263"/>
                  <a:gd name="T17" fmla="*/ 97 h 510"/>
                  <a:gd name="T18" fmla="*/ 263 w 263"/>
                  <a:gd name="T19" fmla="*/ 510 h 510"/>
                  <a:gd name="T20" fmla="*/ 0 w 263"/>
                  <a:gd name="T21" fmla="*/ 510 h 510"/>
                  <a:gd name="T22" fmla="*/ 0 w 263"/>
                  <a:gd name="T23" fmla="*/ 97 h 510"/>
                  <a:gd name="T24" fmla="*/ 4 w 263"/>
                  <a:gd name="T25" fmla="*/ 75 h 510"/>
                  <a:gd name="T26" fmla="*/ 11 w 263"/>
                  <a:gd name="T27" fmla="*/ 54 h 510"/>
                  <a:gd name="T28" fmla="*/ 24 w 263"/>
                  <a:gd name="T29" fmla="*/ 36 h 510"/>
                  <a:gd name="T30" fmla="*/ 40 w 263"/>
                  <a:gd name="T31" fmla="*/ 21 h 510"/>
                  <a:gd name="T32" fmla="*/ 60 w 263"/>
                  <a:gd name="T33" fmla="*/ 9 h 510"/>
                  <a:gd name="T34" fmla="*/ 82 w 263"/>
                  <a:gd name="T35" fmla="*/ 2 h 510"/>
                  <a:gd name="T36" fmla="*/ 107 w 263"/>
                  <a:gd name="T3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3" h="510">
                    <a:moveTo>
                      <a:pt x="107" y="0"/>
                    </a:moveTo>
                    <a:lnTo>
                      <a:pt x="157" y="0"/>
                    </a:lnTo>
                    <a:lnTo>
                      <a:pt x="182" y="2"/>
                    </a:lnTo>
                    <a:lnTo>
                      <a:pt x="203" y="9"/>
                    </a:lnTo>
                    <a:lnTo>
                      <a:pt x="224" y="21"/>
                    </a:lnTo>
                    <a:lnTo>
                      <a:pt x="240" y="36"/>
                    </a:lnTo>
                    <a:lnTo>
                      <a:pt x="252" y="54"/>
                    </a:lnTo>
                    <a:lnTo>
                      <a:pt x="260" y="75"/>
                    </a:lnTo>
                    <a:lnTo>
                      <a:pt x="263" y="97"/>
                    </a:lnTo>
                    <a:lnTo>
                      <a:pt x="263" y="510"/>
                    </a:lnTo>
                    <a:lnTo>
                      <a:pt x="0" y="510"/>
                    </a:lnTo>
                    <a:lnTo>
                      <a:pt x="0" y="97"/>
                    </a:lnTo>
                    <a:lnTo>
                      <a:pt x="4" y="75"/>
                    </a:lnTo>
                    <a:lnTo>
                      <a:pt x="11" y="54"/>
                    </a:lnTo>
                    <a:lnTo>
                      <a:pt x="24" y="36"/>
                    </a:lnTo>
                    <a:lnTo>
                      <a:pt x="40" y="21"/>
                    </a:lnTo>
                    <a:lnTo>
                      <a:pt x="60" y="9"/>
                    </a:lnTo>
                    <a:lnTo>
                      <a:pt x="82" y="2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900"/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="" xmlns:a16="http://schemas.microsoft.com/office/drawing/2014/main" id="{2CC3B301-10BF-431A-B3B7-F44DC7F75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8" y="3233"/>
                <a:ext cx="66" cy="128"/>
              </a:xfrm>
              <a:custGeom>
                <a:avLst/>
                <a:gdLst>
                  <a:gd name="T0" fmla="*/ 106 w 263"/>
                  <a:gd name="T1" fmla="*/ 0 h 510"/>
                  <a:gd name="T2" fmla="*/ 156 w 263"/>
                  <a:gd name="T3" fmla="*/ 0 h 510"/>
                  <a:gd name="T4" fmla="*/ 181 w 263"/>
                  <a:gd name="T5" fmla="*/ 2 h 510"/>
                  <a:gd name="T6" fmla="*/ 204 w 263"/>
                  <a:gd name="T7" fmla="*/ 9 h 510"/>
                  <a:gd name="T8" fmla="*/ 223 w 263"/>
                  <a:gd name="T9" fmla="*/ 21 h 510"/>
                  <a:gd name="T10" fmla="*/ 239 w 263"/>
                  <a:gd name="T11" fmla="*/ 36 h 510"/>
                  <a:gd name="T12" fmla="*/ 252 w 263"/>
                  <a:gd name="T13" fmla="*/ 54 h 510"/>
                  <a:gd name="T14" fmla="*/ 259 w 263"/>
                  <a:gd name="T15" fmla="*/ 75 h 510"/>
                  <a:gd name="T16" fmla="*/ 263 w 263"/>
                  <a:gd name="T17" fmla="*/ 97 h 510"/>
                  <a:gd name="T18" fmla="*/ 263 w 263"/>
                  <a:gd name="T19" fmla="*/ 510 h 510"/>
                  <a:gd name="T20" fmla="*/ 0 w 263"/>
                  <a:gd name="T21" fmla="*/ 510 h 510"/>
                  <a:gd name="T22" fmla="*/ 0 w 263"/>
                  <a:gd name="T23" fmla="*/ 97 h 510"/>
                  <a:gd name="T24" fmla="*/ 3 w 263"/>
                  <a:gd name="T25" fmla="*/ 75 h 510"/>
                  <a:gd name="T26" fmla="*/ 11 w 263"/>
                  <a:gd name="T27" fmla="*/ 54 h 510"/>
                  <a:gd name="T28" fmla="*/ 24 w 263"/>
                  <a:gd name="T29" fmla="*/ 36 h 510"/>
                  <a:gd name="T30" fmla="*/ 39 w 263"/>
                  <a:gd name="T31" fmla="*/ 21 h 510"/>
                  <a:gd name="T32" fmla="*/ 60 w 263"/>
                  <a:gd name="T33" fmla="*/ 9 h 510"/>
                  <a:gd name="T34" fmla="*/ 83 w 263"/>
                  <a:gd name="T35" fmla="*/ 2 h 510"/>
                  <a:gd name="T36" fmla="*/ 106 w 263"/>
                  <a:gd name="T3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3" h="510">
                    <a:moveTo>
                      <a:pt x="106" y="0"/>
                    </a:moveTo>
                    <a:lnTo>
                      <a:pt x="156" y="0"/>
                    </a:lnTo>
                    <a:lnTo>
                      <a:pt x="181" y="2"/>
                    </a:lnTo>
                    <a:lnTo>
                      <a:pt x="204" y="9"/>
                    </a:lnTo>
                    <a:lnTo>
                      <a:pt x="223" y="21"/>
                    </a:lnTo>
                    <a:lnTo>
                      <a:pt x="239" y="36"/>
                    </a:lnTo>
                    <a:lnTo>
                      <a:pt x="252" y="54"/>
                    </a:lnTo>
                    <a:lnTo>
                      <a:pt x="259" y="75"/>
                    </a:lnTo>
                    <a:lnTo>
                      <a:pt x="263" y="97"/>
                    </a:lnTo>
                    <a:lnTo>
                      <a:pt x="263" y="510"/>
                    </a:lnTo>
                    <a:lnTo>
                      <a:pt x="0" y="510"/>
                    </a:lnTo>
                    <a:lnTo>
                      <a:pt x="0" y="97"/>
                    </a:lnTo>
                    <a:lnTo>
                      <a:pt x="3" y="75"/>
                    </a:lnTo>
                    <a:lnTo>
                      <a:pt x="11" y="54"/>
                    </a:lnTo>
                    <a:lnTo>
                      <a:pt x="24" y="36"/>
                    </a:lnTo>
                    <a:lnTo>
                      <a:pt x="39" y="21"/>
                    </a:lnTo>
                    <a:lnTo>
                      <a:pt x="60" y="9"/>
                    </a:lnTo>
                    <a:lnTo>
                      <a:pt x="83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900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81B096EC-9EFD-451D-9D1B-5502697DA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053"/>
                <a:ext cx="926" cy="905"/>
              </a:xfrm>
              <a:custGeom>
                <a:avLst/>
                <a:gdLst>
                  <a:gd name="T0" fmla="*/ 2195 w 3702"/>
                  <a:gd name="T1" fmla="*/ 32 h 3619"/>
                  <a:gd name="T2" fmla="*/ 2721 w 3702"/>
                  <a:gd name="T3" fmla="*/ 217 h 3619"/>
                  <a:gd name="T4" fmla="*/ 3160 w 3702"/>
                  <a:gd name="T5" fmla="*/ 542 h 3619"/>
                  <a:gd name="T6" fmla="*/ 3485 w 3702"/>
                  <a:gd name="T7" fmla="*/ 982 h 3619"/>
                  <a:gd name="T8" fmla="*/ 3670 w 3702"/>
                  <a:gd name="T9" fmla="*/ 1507 h 3619"/>
                  <a:gd name="T10" fmla="*/ 3691 w 3702"/>
                  <a:gd name="T11" fmla="*/ 2062 h 3619"/>
                  <a:gd name="T12" fmla="*/ 3561 w 3702"/>
                  <a:gd name="T13" fmla="*/ 2562 h 3619"/>
                  <a:gd name="T14" fmla="*/ 3298 w 3702"/>
                  <a:gd name="T15" fmla="*/ 3007 h 3619"/>
                  <a:gd name="T16" fmla="*/ 3129 w 3702"/>
                  <a:gd name="T17" fmla="*/ 3188 h 3619"/>
                  <a:gd name="T18" fmla="*/ 3005 w 3702"/>
                  <a:gd name="T19" fmla="*/ 3287 h 3619"/>
                  <a:gd name="T20" fmla="*/ 2808 w 3702"/>
                  <a:gd name="T21" fmla="*/ 3416 h 3619"/>
                  <a:gd name="T22" fmla="*/ 2570 w 3702"/>
                  <a:gd name="T23" fmla="*/ 3524 h 3619"/>
                  <a:gd name="T24" fmla="*/ 2310 w 3702"/>
                  <a:gd name="T25" fmla="*/ 3555 h 3619"/>
                  <a:gd name="T26" fmla="*/ 2040 w 3702"/>
                  <a:gd name="T27" fmla="*/ 3466 h 3619"/>
                  <a:gd name="T28" fmla="*/ 1832 w 3702"/>
                  <a:gd name="T29" fmla="*/ 3253 h 3619"/>
                  <a:gd name="T30" fmla="*/ 1713 w 3702"/>
                  <a:gd name="T31" fmla="*/ 2953 h 3619"/>
                  <a:gd name="T32" fmla="*/ 1668 w 3702"/>
                  <a:gd name="T33" fmla="*/ 2646 h 3619"/>
                  <a:gd name="T34" fmla="*/ 1538 w 3702"/>
                  <a:gd name="T35" fmla="*/ 2463 h 3619"/>
                  <a:gd name="T36" fmla="*/ 1282 w 3702"/>
                  <a:gd name="T37" fmla="*/ 2301 h 3619"/>
                  <a:gd name="T38" fmla="*/ 1140 w 3702"/>
                  <a:gd name="T39" fmla="*/ 2032 h 3619"/>
                  <a:gd name="T40" fmla="*/ 2577 w 3702"/>
                  <a:gd name="T41" fmla="*/ 1904 h 3619"/>
                  <a:gd name="T42" fmla="*/ 2501 w 3702"/>
                  <a:gd name="T43" fmla="*/ 2191 h 3619"/>
                  <a:gd name="T44" fmla="*/ 2302 w 3702"/>
                  <a:gd name="T45" fmla="*/ 2400 h 3619"/>
                  <a:gd name="T46" fmla="*/ 2021 w 3702"/>
                  <a:gd name="T47" fmla="*/ 2488 h 3619"/>
                  <a:gd name="T48" fmla="*/ 2037 w 3702"/>
                  <a:gd name="T49" fmla="*/ 2745 h 3619"/>
                  <a:gd name="T50" fmla="*/ 2101 w 3702"/>
                  <a:gd name="T51" fmla="*/ 3000 h 3619"/>
                  <a:gd name="T52" fmla="*/ 2229 w 3702"/>
                  <a:gd name="T53" fmla="*/ 3164 h 3619"/>
                  <a:gd name="T54" fmla="*/ 2404 w 3702"/>
                  <a:gd name="T55" fmla="*/ 3198 h 3619"/>
                  <a:gd name="T56" fmla="*/ 2598 w 3702"/>
                  <a:gd name="T57" fmla="*/ 3126 h 3619"/>
                  <a:gd name="T58" fmla="*/ 2792 w 3702"/>
                  <a:gd name="T59" fmla="*/ 3001 h 3619"/>
                  <a:gd name="T60" fmla="*/ 2971 w 3702"/>
                  <a:gd name="T61" fmla="*/ 2841 h 3619"/>
                  <a:gd name="T62" fmla="*/ 3215 w 3702"/>
                  <a:gd name="T63" fmla="*/ 2464 h 3619"/>
                  <a:gd name="T64" fmla="*/ 3334 w 3702"/>
                  <a:gd name="T65" fmla="*/ 2033 h 3619"/>
                  <a:gd name="T66" fmla="*/ 3315 w 3702"/>
                  <a:gd name="T67" fmla="*/ 1550 h 3619"/>
                  <a:gd name="T68" fmla="*/ 3142 w 3702"/>
                  <a:gd name="T69" fmla="*/ 1097 h 3619"/>
                  <a:gd name="T70" fmla="*/ 2837 w 3702"/>
                  <a:gd name="T71" fmla="*/ 730 h 3619"/>
                  <a:gd name="T72" fmla="*/ 2432 w 3702"/>
                  <a:gd name="T73" fmla="*/ 474 h 3619"/>
                  <a:gd name="T74" fmla="*/ 1954 w 3702"/>
                  <a:gd name="T75" fmla="*/ 360 h 3619"/>
                  <a:gd name="T76" fmla="*/ 1454 w 3702"/>
                  <a:gd name="T77" fmla="*/ 410 h 3619"/>
                  <a:gd name="T78" fmla="*/ 1017 w 3702"/>
                  <a:gd name="T79" fmla="*/ 612 h 3619"/>
                  <a:gd name="T80" fmla="*/ 668 w 3702"/>
                  <a:gd name="T81" fmla="*/ 938 h 3619"/>
                  <a:gd name="T82" fmla="*/ 439 w 3702"/>
                  <a:gd name="T83" fmla="*/ 1360 h 3619"/>
                  <a:gd name="T84" fmla="*/ 356 w 3702"/>
                  <a:gd name="T85" fmla="*/ 1851 h 3619"/>
                  <a:gd name="T86" fmla="*/ 423 w 3702"/>
                  <a:gd name="T87" fmla="*/ 2295 h 3619"/>
                  <a:gd name="T88" fmla="*/ 618 w 3702"/>
                  <a:gd name="T89" fmla="*/ 2696 h 3619"/>
                  <a:gd name="T90" fmla="*/ 924 w 3702"/>
                  <a:gd name="T91" fmla="*/ 3023 h 3619"/>
                  <a:gd name="T92" fmla="*/ 1304 w 3702"/>
                  <a:gd name="T93" fmla="*/ 3243 h 3619"/>
                  <a:gd name="T94" fmla="*/ 1483 w 3702"/>
                  <a:gd name="T95" fmla="*/ 3347 h 3619"/>
                  <a:gd name="T96" fmla="*/ 1501 w 3702"/>
                  <a:gd name="T97" fmla="*/ 3497 h 3619"/>
                  <a:gd name="T98" fmla="*/ 1393 w 3702"/>
                  <a:gd name="T99" fmla="*/ 3608 h 3619"/>
                  <a:gd name="T100" fmla="*/ 1184 w 3702"/>
                  <a:gd name="T101" fmla="*/ 3579 h 3619"/>
                  <a:gd name="T102" fmla="*/ 760 w 3702"/>
                  <a:gd name="T103" fmla="*/ 3347 h 3619"/>
                  <a:gd name="T104" fmla="*/ 399 w 3702"/>
                  <a:gd name="T105" fmla="*/ 3001 h 3619"/>
                  <a:gd name="T106" fmla="*/ 140 w 3702"/>
                  <a:gd name="T107" fmla="*/ 2557 h 3619"/>
                  <a:gd name="T108" fmla="*/ 11 w 3702"/>
                  <a:gd name="T109" fmla="*/ 2061 h 3619"/>
                  <a:gd name="T110" fmla="*/ 32 w 3702"/>
                  <a:gd name="T111" fmla="*/ 1507 h 3619"/>
                  <a:gd name="T112" fmla="*/ 217 w 3702"/>
                  <a:gd name="T113" fmla="*/ 982 h 3619"/>
                  <a:gd name="T114" fmla="*/ 542 w 3702"/>
                  <a:gd name="T115" fmla="*/ 542 h 3619"/>
                  <a:gd name="T116" fmla="*/ 981 w 3702"/>
                  <a:gd name="T117" fmla="*/ 217 h 3619"/>
                  <a:gd name="T118" fmla="*/ 1507 w 3702"/>
                  <a:gd name="T119" fmla="*/ 32 h 3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02" h="3619">
                    <a:moveTo>
                      <a:pt x="1852" y="0"/>
                    </a:moveTo>
                    <a:lnTo>
                      <a:pt x="1852" y="0"/>
                    </a:lnTo>
                    <a:lnTo>
                      <a:pt x="1968" y="4"/>
                    </a:lnTo>
                    <a:lnTo>
                      <a:pt x="2083" y="15"/>
                    </a:lnTo>
                    <a:lnTo>
                      <a:pt x="2195" y="32"/>
                    </a:lnTo>
                    <a:lnTo>
                      <a:pt x="2307" y="57"/>
                    </a:lnTo>
                    <a:lnTo>
                      <a:pt x="2414" y="88"/>
                    </a:lnTo>
                    <a:lnTo>
                      <a:pt x="2520" y="125"/>
                    </a:lnTo>
                    <a:lnTo>
                      <a:pt x="2622" y="168"/>
                    </a:lnTo>
                    <a:lnTo>
                      <a:pt x="2721" y="217"/>
                    </a:lnTo>
                    <a:lnTo>
                      <a:pt x="2816" y="272"/>
                    </a:lnTo>
                    <a:lnTo>
                      <a:pt x="2908" y="333"/>
                    </a:lnTo>
                    <a:lnTo>
                      <a:pt x="2996" y="397"/>
                    </a:lnTo>
                    <a:lnTo>
                      <a:pt x="3080" y="468"/>
                    </a:lnTo>
                    <a:lnTo>
                      <a:pt x="3160" y="542"/>
                    </a:lnTo>
                    <a:lnTo>
                      <a:pt x="3235" y="622"/>
                    </a:lnTo>
                    <a:lnTo>
                      <a:pt x="3305" y="706"/>
                    </a:lnTo>
                    <a:lnTo>
                      <a:pt x="3370" y="794"/>
                    </a:lnTo>
                    <a:lnTo>
                      <a:pt x="3430" y="886"/>
                    </a:lnTo>
                    <a:lnTo>
                      <a:pt x="3485" y="982"/>
                    </a:lnTo>
                    <a:lnTo>
                      <a:pt x="3534" y="1080"/>
                    </a:lnTo>
                    <a:lnTo>
                      <a:pt x="3577" y="1182"/>
                    </a:lnTo>
                    <a:lnTo>
                      <a:pt x="3615" y="1288"/>
                    </a:lnTo>
                    <a:lnTo>
                      <a:pt x="3645" y="1396"/>
                    </a:lnTo>
                    <a:lnTo>
                      <a:pt x="3670" y="1507"/>
                    </a:lnTo>
                    <a:lnTo>
                      <a:pt x="3687" y="1619"/>
                    </a:lnTo>
                    <a:lnTo>
                      <a:pt x="3699" y="1734"/>
                    </a:lnTo>
                    <a:lnTo>
                      <a:pt x="3702" y="1851"/>
                    </a:lnTo>
                    <a:lnTo>
                      <a:pt x="3700" y="1957"/>
                    </a:lnTo>
                    <a:lnTo>
                      <a:pt x="3691" y="2062"/>
                    </a:lnTo>
                    <a:lnTo>
                      <a:pt x="3676" y="2165"/>
                    </a:lnTo>
                    <a:lnTo>
                      <a:pt x="3656" y="2267"/>
                    </a:lnTo>
                    <a:lnTo>
                      <a:pt x="3629" y="2367"/>
                    </a:lnTo>
                    <a:lnTo>
                      <a:pt x="3599" y="2466"/>
                    </a:lnTo>
                    <a:lnTo>
                      <a:pt x="3561" y="2562"/>
                    </a:lnTo>
                    <a:lnTo>
                      <a:pt x="3519" y="2656"/>
                    </a:lnTo>
                    <a:lnTo>
                      <a:pt x="3472" y="2748"/>
                    </a:lnTo>
                    <a:lnTo>
                      <a:pt x="3418" y="2837"/>
                    </a:lnTo>
                    <a:lnTo>
                      <a:pt x="3361" y="2924"/>
                    </a:lnTo>
                    <a:lnTo>
                      <a:pt x="3298" y="3007"/>
                    </a:lnTo>
                    <a:lnTo>
                      <a:pt x="3230" y="3087"/>
                    </a:lnTo>
                    <a:lnTo>
                      <a:pt x="3157" y="3163"/>
                    </a:lnTo>
                    <a:lnTo>
                      <a:pt x="3151" y="3169"/>
                    </a:lnTo>
                    <a:lnTo>
                      <a:pt x="3143" y="3177"/>
                    </a:lnTo>
                    <a:lnTo>
                      <a:pt x="3129" y="3188"/>
                    </a:lnTo>
                    <a:lnTo>
                      <a:pt x="3112" y="3203"/>
                    </a:lnTo>
                    <a:lnTo>
                      <a:pt x="3091" y="3220"/>
                    </a:lnTo>
                    <a:lnTo>
                      <a:pt x="3066" y="3240"/>
                    </a:lnTo>
                    <a:lnTo>
                      <a:pt x="3037" y="3263"/>
                    </a:lnTo>
                    <a:lnTo>
                      <a:pt x="3005" y="3287"/>
                    </a:lnTo>
                    <a:lnTo>
                      <a:pt x="2971" y="3312"/>
                    </a:lnTo>
                    <a:lnTo>
                      <a:pt x="2934" y="3338"/>
                    </a:lnTo>
                    <a:lnTo>
                      <a:pt x="2894" y="3364"/>
                    </a:lnTo>
                    <a:lnTo>
                      <a:pt x="2852" y="3391"/>
                    </a:lnTo>
                    <a:lnTo>
                      <a:pt x="2808" y="3416"/>
                    </a:lnTo>
                    <a:lnTo>
                      <a:pt x="2763" y="3441"/>
                    </a:lnTo>
                    <a:lnTo>
                      <a:pt x="2716" y="3465"/>
                    </a:lnTo>
                    <a:lnTo>
                      <a:pt x="2668" y="3487"/>
                    </a:lnTo>
                    <a:lnTo>
                      <a:pt x="2620" y="3507"/>
                    </a:lnTo>
                    <a:lnTo>
                      <a:pt x="2570" y="3524"/>
                    </a:lnTo>
                    <a:lnTo>
                      <a:pt x="2520" y="3538"/>
                    </a:lnTo>
                    <a:lnTo>
                      <a:pt x="2470" y="3548"/>
                    </a:lnTo>
                    <a:lnTo>
                      <a:pt x="2420" y="3555"/>
                    </a:lnTo>
                    <a:lnTo>
                      <a:pt x="2370" y="3557"/>
                    </a:lnTo>
                    <a:lnTo>
                      <a:pt x="2310" y="3555"/>
                    </a:lnTo>
                    <a:lnTo>
                      <a:pt x="2251" y="3547"/>
                    </a:lnTo>
                    <a:lnTo>
                      <a:pt x="2195" y="3534"/>
                    </a:lnTo>
                    <a:lnTo>
                      <a:pt x="2141" y="3516"/>
                    </a:lnTo>
                    <a:lnTo>
                      <a:pt x="2089" y="3493"/>
                    </a:lnTo>
                    <a:lnTo>
                      <a:pt x="2040" y="3466"/>
                    </a:lnTo>
                    <a:lnTo>
                      <a:pt x="1993" y="3434"/>
                    </a:lnTo>
                    <a:lnTo>
                      <a:pt x="1949" y="3397"/>
                    </a:lnTo>
                    <a:lnTo>
                      <a:pt x="1909" y="3356"/>
                    </a:lnTo>
                    <a:lnTo>
                      <a:pt x="1869" y="3306"/>
                    </a:lnTo>
                    <a:lnTo>
                      <a:pt x="1832" y="3253"/>
                    </a:lnTo>
                    <a:lnTo>
                      <a:pt x="1802" y="3197"/>
                    </a:lnTo>
                    <a:lnTo>
                      <a:pt x="1773" y="3138"/>
                    </a:lnTo>
                    <a:lnTo>
                      <a:pt x="1749" y="3078"/>
                    </a:lnTo>
                    <a:lnTo>
                      <a:pt x="1730" y="3016"/>
                    </a:lnTo>
                    <a:lnTo>
                      <a:pt x="1713" y="2953"/>
                    </a:lnTo>
                    <a:lnTo>
                      <a:pt x="1698" y="2890"/>
                    </a:lnTo>
                    <a:lnTo>
                      <a:pt x="1687" y="2827"/>
                    </a:lnTo>
                    <a:lnTo>
                      <a:pt x="1679" y="2765"/>
                    </a:lnTo>
                    <a:lnTo>
                      <a:pt x="1672" y="2705"/>
                    </a:lnTo>
                    <a:lnTo>
                      <a:pt x="1668" y="2646"/>
                    </a:lnTo>
                    <a:lnTo>
                      <a:pt x="1666" y="2590"/>
                    </a:lnTo>
                    <a:lnTo>
                      <a:pt x="1663" y="2537"/>
                    </a:lnTo>
                    <a:lnTo>
                      <a:pt x="1663" y="2487"/>
                    </a:lnTo>
                    <a:lnTo>
                      <a:pt x="1600" y="2478"/>
                    </a:lnTo>
                    <a:lnTo>
                      <a:pt x="1538" y="2463"/>
                    </a:lnTo>
                    <a:lnTo>
                      <a:pt x="1481" y="2442"/>
                    </a:lnTo>
                    <a:lnTo>
                      <a:pt x="1425" y="2414"/>
                    </a:lnTo>
                    <a:lnTo>
                      <a:pt x="1374" y="2382"/>
                    </a:lnTo>
                    <a:lnTo>
                      <a:pt x="1325" y="2344"/>
                    </a:lnTo>
                    <a:lnTo>
                      <a:pt x="1282" y="2301"/>
                    </a:lnTo>
                    <a:lnTo>
                      <a:pt x="1242" y="2255"/>
                    </a:lnTo>
                    <a:lnTo>
                      <a:pt x="1208" y="2203"/>
                    </a:lnTo>
                    <a:lnTo>
                      <a:pt x="1180" y="2150"/>
                    </a:lnTo>
                    <a:lnTo>
                      <a:pt x="1157" y="2092"/>
                    </a:lnTo>
                    <a:lnTo>
                      <a:pt x="1140" y="2032"/>
                    </a:lnTo>
                    <a:lnTo>
                      <a:pt x="1130" y="1969"/>
                    </a:lnTo>
                    <a:lnTo>
                      <a:pt x="1127" y="1904"/>
                    </a:lnTo>
                    <a:lnTo>
                      <a:pt x="1127" y="1349"/>
                    </a:lnTo>
                    <a:lnTo>
                      <a:pt x="2577" y="1349"/>
                    </a:lnTo>
                    <a:lnTo>
                      <a:pt x="2577" y="1904"/>
                    </a:lnTo>
                    <a:lnTo>
                      <a:pt x="2573" y="1966"/>
                    </a:lnTo>
                    <a:lnTo>
                      <a:pt x="2563" y="2025"/>
                    </a:lnTo>
                    <a:lnTo>
                      <a:pt x="2548" y="2083"/>
                    </a:lnTo>
                    <a:lnTo>
                      <a:pt x="2527" y="2139"/>
                    </a:lnTo>
                    <a:lnTo>
                      <a:pt x="2501" y="2191"/>
                    </a:lnTo>
                    <a:lnTo>
                      <a:pt x="2470" y="2240"/>
                    </a:lnTo>
                    <a:lnTo>
                      <a:pt x="2434" y="2286"/>
                    </a:lnTo>
                    <a:lnTo>
                      <a:pt x="2394" y="2328"/>
                    </a:lnTo>
                    <a:lnTo>
                      <a:pt x="2350" y="2366"/>
                    </a:lnTo>
                    <a:lnTo>
                      <a:pt x="2302" y="2400"/>
                    </a:lnTo>
                    <a:lnTo>
                      <a:pt x="2251" y="2428"/>
                    </a:lnTo>
                    <a:lnTo>
                      <a:pt x="2196" y="2451"/>
                    </a:lnTo>
                    <a:lnTo>
                      <a:pt x="2141" y="2469"/>
                    </a:lnTo>
                    <a:lnTo>
                      <a:pt x="2082" y="2481"/>
                    </a:lnTo>
                    <a:lnTo>
                      <a:pt x="2021" y="2488"/>
                    </a:lnTo>
                    <a:lnTo>
                      <a:pt x="2021" y="2536"/>
                    </a:lnTo>
                    <a:lnTo>
                      <a:pt x="2022" y="2586"/>
                    </a:lnTo>
                    <a:lnTo>
                      <a:pt x="2025" y="2638"/>
                    </a:lnTo>
                    <a:lnTo>
                      <a:pt x="2030" y="2691"/>
                    </a:lnTo>
                    <a:lnTo>
                      <a:pt x="2037" y="2745"/>
                    </a:lnTo>
                    <a:lnTo>
                      <a:pt x="2044" y="2798"/>
                    </a:lnTo>
                    <a:lnTo>
                      <a:pt x="2055" y="2851"/>
                    </a:lnTo>
                    <a:lnTo>
                      <a:pt x="2068" y="2902"/>
                    </a:lnTo>
                    <a:lnTo>
                      <a:pt x="2083" y="2952"/>
                    </a:lnTo>
                    <a:lnTo>
                      <a:pt x="2101" y="3000"/>
                    </a:lnTo>
                    <a:lnTo>
                      <a:pt x="2123" y="3043"/>
                    </a:lnTo>
                    <a:lnTo>
                      <a:pt x="2148" y="3083"/>
                    </a:lnTo>
                    <a:lnTo>
                      <a:pt x="2175" y="3118"/>
                    </a:lnTo>
                    <a:lnTo>
                      <a:pt x="2201" y="3144"/>
                    </a:lnTo>
                    <a:lnTo>
                      <a:pt x="2229" y="3164"/>
                    </a:lnTo>
                    <a:lnTo>
                      <a:pt x="2260" y="3180"/>
                    </a:lnTo>
                    <a:lnTo>
                      <a:pt x="2294" y="3192"/>
                    </a:lnTo>
                    <a:lnTo>
                      <a:pt x="2330" y="3198"/>
                    </a:lnTo>
                    <a:lnTo>
                      <a:pt x="2370" y="3201"/>
                    </a:lnTo>
                    <a:lnTo>
                      <a:pt x="2404" y="3198"/>
                    </a:lnTo>
                    <a:lnTo>
                      <a:pt x="2439" y="3191"/>
                    </a:lnTo>
                    <a:lnTo>
                      <a:pt x="2478" y="3179"/>
                    </a:lnTo>
                    <a:lnTo>
                      <a:pt x="2516" y="3164"/>
                    </a:lnTo>
                    <a:lnTo>
                      <a:pt x="2557" y="3146"/>
                    </a:lnTo>
                    <a:lnTo>
                      <a:pt x="2598" y="3126"/>
                    </a:lnTo>
                    <a:lnTo>
                      <a:pt x="2639" y="3103"/>
                    </a:lnTo>
                    <a:lnTo>
                      <a:pt x="2679" y="3078"/>
                    </a:lnTo>
                    <a:lnTo>
                      <a:pt x="2718" y="3053"/>
                    </a:lnTo>
                    <a:lnTo>
                      <a:pt x="2757" y="3027"/>
                    </a:lnTo>
                    <a:lnTo>
                      <a:pt x="2792" y="3001"/>
                    </a:lnTo>
                    <a:lnTo>
                      <a:pt x="2826" y="2975"/>
                    </a:lnTo>
                    <a:lnTo>
                      <a:pt x="2857" y="2951"/>
                    </a:lnTo>
                    <a:lnTo>
                      <a:pt x="2884" y="2928"/>
                    </a:lnTo>
                    <a:lnTo>
                      <a:pt x="2908" y="2908"/>
                    </a:lnTo>
                    <a:lnTo>
                      <a:pt x="2971" y="2841"/>
                    </a:lnTo>
                    <a:lnTo>
                      <a:pt x="3029" y="2771"/>
                    </a:lnTo>
                    <a:lnTo>
                      <a:pt x="3083" y="2698"/>
                    </a:lnTo>
                    <a:lnTo>
                      <a:pt x="3131" y="2623"/>
                    </a:lnTo>
                    <a:lnTo>
                      <a:pt x="3176" y="2545"/>
                    </a:lnTo>
                    <a:lnTo>
                      <a:pt x="3215" y="2464"/>
                    </a:lnTo>
                    <a:lnTo>
                      <a:pt x="3249" y="2382"/>
                    </a:lnTo>
                    <a:lnTo>
                      <a:pt x="3279" y="2298"/>
                    </a:lnTo>
                    <a:lnTo>
                      <a:pt x="3303" y="2211"/>
                    </a:lnTo>
                    <a:lnTo>
                      <a:pt x="3321" y="2123"/>
                    </a:lnTo>
                    <a:lnTo>
                      <a:pt x="3334" y="2033"/>
                    </a:lnTo>
                    <a:lnTo>
                      <a:pt x="3342" y="1943"/>
                    </a:lnTo>
                    <a:lnTo>
                      <a:pt x="3346" y="1851"/>
                    </a:lnTo>
                    <a:lnTo>
                      <a:pt x="3342" y="1749"/>
                    </a:lnTo>
                    <a:lnTo>
                      <a:pt x="3332" y="1649"/>
                    </a:lnTo>
                    <a:lnTo>
                      <a:pt x="3315" y="1550"/>
                    </a:lnTo>
                    <a:lnTo>
                      <a:pt x="3292" y="1455"/>
                    </a:lnTo>
                    <a:lnTo>
                      <a:pt x="3263" y="1360"/>
                    </a:lnTo>
                    <a:lnTo>
                      <a:pt x="3228" y="1270"/>
                    </a:lnTo>
                    <a:lnTo>
                      <a:pt x="3187" y="1182"/>
                    </a:lnTo>
                    <a:lnTo>
                      <a:pt x="3142" y="1097"/>
                    </a:lnTo>
                    <a:lnTo>
                      <a:pt x="3091" y="1016"/>
                    </a:lnTo>
                    <a:lnTo>
                      <a:pt x="3034" y="938"/>
                    </a:lnTo>
                    <a:lnTo>
                      <a:pt x="2973" y="865"/>
                    </a:lnTo>
                    <a:lnTo>
                      <a:pt x="2908" y="794"/>
                    </a:lnTo>
                    <a:lnTo>
                      <a:pt x="2837" y="730"/>
                    </a:lnTo>
                    <a:lnTo>
                      <a:pt x="2764" y="668"/>
                    </a:lnTo>
                    <a:lnTo>
                      <a:pt x="2687" y="612"/>
                    </a:lnTo>
                    <a:lnTo>
                      <a:pt x="2605" y="561"/>
                    </a:lnTo>
                    <a:lnTo>
                      <a:pt x="2520" y="515"/>
                    </a:lnTo>
                    <a:lnTo>
                      <a:pt x="2432" y="474"/>
                    </a:lnTo>
                    <a:lnTo>
                      <a:pt x="2342" y="439"/>
                    </a:lnTo>
                    <a:lnTo>
                      <a:pt x="2248" y="410"/>
                    </a:lnTo>
                    <a:lnTo>
                      <a:pt x="2152" y="387"/>
                    </a:lnTo>
                    <a:lnTo>
                      <a:pt x="2054" y="370"/>
                    </a:lnTo>
                    <a:lnTo>
                      <a:pt x="1954" y="360"/>
                    </a:lnTo>
                    <a:lnTo>
                      <a:pt x="1852" y="356"/>
                    </a:lnTo>
                    <a:lnTo>
                      <a:pt x="1749" y="360"/>
                    </a:lnTo>
                    <a:lnTo>
                      <a:pt x="1648" y="370"/>
                    </a:lnTo>
                    <a:lnTo>
                      <a:pt x="1551" y="387"/>
                    </a:lnTo>
                    <a:lnTo>
                      <a:pt x="1454" y="410"/>
                    </a:lnTo>
                    <a:lnTo>
                      <a:pt x="1360" y="439"/>
                    </a:lnTo>
                    <a:lnTo>
                      <a:pt x="1270" y="474"/>
                    </a:lnTo>
                    <a:lnTo>
                      <a:pt x="1182" y="515"/>
                    </a:lnTo>
                    <a:lnTo>
                      <a:pt x="1097" y="561"/>
                    </a:lnTo>
                    <a:lnTo>
                      <a:pt x="1017" y="612"/>
                    </a:lnTo>
                    <a:lnTo>
                      <a:pt x="938" y="668"/>
                    </a:lnTo>
                    <a:lnTo>
                      <a:pt x="865" y="730"/>
                    </a:lnTo>
                    <a:lnTo>
                      <a:pt x="795" y="794"/>
                    </a:lnTo>
                    <a:lnTo>
                      <a:pt x="730" y="865"/>
                    </a:lnTo>
                    <a:lnTo>
                      <a:pt x="668" y="938"/>
                    </a:lnTo>
                    <a:lnTo>
                      <a:pt x="613" y="1016"/>
                    </a:lnTo>
                    <a:lnTo>
                      <a:pt x="560" y="1097"/>
                    </a:lnTo>
                    <a:lnTo>
                      <a:pt x="515" y="1182"/>
                    </a:lnTo>
                    <a:lnTo>
                      <a:pt x="474" y="1270"/>
                    </a:lnTo>
                    <a:lnTo>
                      <a:pt x="439" y="1360"/>
                    </a:lnTo>
                    <a:lnTo>
                      <a:pt x="410" y="1455"/>
                    </a:lnTo>
                    <a:lnTo>
                      <a:pt x="387" y="1550"/>
                    </a:lnTo>
                    <a:lnTo>
                      <a:pt x="370" y="1649"/>
                    </a:lnTo>
                    <a:lnTo>
                      <a:pt x="360" y="1749"/>
                    </a:lnTo>
                    <a:lnTo>
                      <a:pt x="356" y="1851"/>
                    </a:lnTo>
                    <a:lnTo>
                      <a:pt x="360" y="1943"/>
                    </a:lnTo>
                    <a:lnTo>
                      <a:pt x="368" y="2033"/>
                    </a:lnTo>
                    <a:lnTo>
                      <a:pt x="381" y="2122"/>
                    </a:lnTo>
                    <a:lnTo>
                      <a:pt x="399" y="2210"/>
                    </a:lnTo>
                    <a:lnTo>
                      <a:pt x="423" y="2295"/>
                    </a:lnTo>
                    <a:lnTo>
                      <a:pt x="453" y="2380"/>
                    </a:lnTo>
                    <a:lnTo>
                      <a:pt x="487" y="2463"/>
                    </a:lnTo>
                    <a:lnTo>
                      <a:pt x="525" y="2543"/>
                    </a:lnTo>
                    <a:lnTo>
                      <a:pt x="570" y="2621"/>
                    </a:lnTo>
                    <a:lnTo>
                      <a:pt x="618" y="2696"/>
                    </a:lnTo>
                    <a:lnTo>
                      <a:pt x="672" y="2770"/>
                    </a:lnTo>
                    <a:lnTo>
                      <a:pt x="730" y="2839"/>
                    </a:lnTo>
                    <a:lnTo>
                      <a:pt x="792" y="2906"/>
                    </a:lnTo>
                    <a:lnTo>
                      <a:pt x="855" y="2966"/>
                    </a:lnTo>
                    <a:lnTo>
                      <a:pt x="924" y="3023"/>
                    </a:lnTo>
                    <a:lnTo>
                      <a:pt x="994" y="3076"/>
                    </a:lnTo>
                    <a:lnTo>
                      <a:pt x="1068" y="3124"/>
                    </a:lnTo>
                    <a:lnTo>
                      <a:pt x="1145" y="3168"/>
                    </a:lnTo>
                    <a:lnTo>
                      <a:pt x="1223" y="3208"/>
                    </a:lnTo>
                    <a:lnTo>
                      <a:pt x="1304" y="3243"/>
                    </a:lnTo>
                    <a:lnTo>
                      <a:pt x="1386" y="3272"/>
                    </a:lnTo>
                    <a:lnTo>
                      <a:pt x="1416" y="3285"/>
                    </a:lnTo>
                    <a:lnTo>
                      <a:pt x="1442" y="3302"/>
                    </a:lnTo>
                    <a:lnTo>
                      <a:pt x="1465" y="3323"/>
                    </a:lnTo>
                    <a:lnTo>
                      <a:pt x="1483" y="3347"/>
                    </a:lnTo>
                    <a:lnTo>
                      <a:pt x="1496" y="3374"/>
                    </a:lnTo>
                    <a:lnTo>
                      <a:pt x="1506" y="3404"/>
                    </a:lnTo>
                    <a:lnTo>
                      <a:pt x="1509" y="3434"/>
                    </a:lnTo>
                    <a:lnTo>
                      <a:pt x="1508" y="3465"/>
                    </a:lnTo>
                    <a:lnTo>
                      <a:pt x="1501" y="3497"/>
                    </a:lnTo>
                    <a:lnTo>
                      <a:pt x="1487" y="3527"/>
                    </a:lnTo>
                    <a:lnTo>
                      <a:pt x="1469" y="3554"/>
                    </a:lnTo>
                    <a:lnTo>
                      <a:pt x="1447" y="3576"/>
                    </a:lnTo>
                    <a:lnTo>
                      <a:pt x="1422" y="3596"/>
                    </a:lnTo>
                    <a:lnTo>
                      <a:pt x="1393" y="3608"/>
                    </a:lnTo>
                    <a:lnTo>
                      <a:pt x="1363" y="3617"/>
                    </a:lnTo>
                    <a:lnTo>
                      <a:pt x="1331" y="3619"/>
                    </a:lnTo>
                    <a:lnTo>
                      <a:pt x="1304" y="3617"/>
                    </a:lnTo>
                    <a:lnTo>
                      <a:pt x="1275" y="3611"/>
                    </a:lnTo>
                    <a:lnTo>
                      <a:pt x="1184" y="3579"/>
                    </a:lnTo>
                    <a:lnTo>
                      <a:pt x="1095" y="3541"/>
                    </a:lnTo>
                    <a:lnTo>
                      <a:pt x="1007" y="3499"/>
                    </a:lnTo>
                    <a:lnTo>
                      <a:pt x="922" y="3453"/>
                    </a:lnTo>
                    <a:lnTo>
                      <a:pt x="840" y="3402"/>
                    </a:lnTo>
                    <a:lnTo>
                      <a:pt x="760" y="3347"/>
                    </a:lnTo>
                    <a:lnTo>
                      <a:pt x="683" y="3287"/>
                    </a:lnTo>
                    <a:lnTo>
                      <a:pt x="609" y="3225"/>
                    </a:lnTo>
                    <a:lnTo>
                      <a:pt x="539" y="3156"/>
                    </a:lnTo>
                    <a:lnTo>
                      <a:pt x="467" y="3080"/>
                    </a:lnTo>
                    <a:lnTo>
                      <a:pt x="399" y="3001"/>
                    </a:lnTo>
                    <a:lnTo>
                      <a:pt x="337" y="2917"/>
                    </a:lnTo>
                    <a:lnTo>
                      <a:pt x="280" y="2832"/>
                    </a:lnTo>
                    <a:lnTo>
                      <a:pt x="228" y="2742"/>
                    </a:lnTo>
                    <a:lnTo>
                      <a:pt x="182" y="2652"/>
                    </a:lnTo>
                    <a:lnTo>
                      <a:pt x="140" y="2557"/>
                    </a:lnTo>
                    <a:lnTo>
                      <a:pt x="103" y="2462"/>
                    </a:lnTo>
                    <a:lnTo>
                      <a:pt x="71" y="2365"/>
                    </a:lnTo>
                    <a:lnTo>
                      <a:pt x="47" y="2265"/>
                    </a:lnTo>
                    <a:lnTo>
                      <a:pt x="26" y="2163"/>
                    </a:lnTo>
                    <a:lnTo>
                      <a:pt x="11" y="2061"/>
                    </a:lnTo>
                    <a:lnTo>
                      <a:pt x="3" y="1956"/>
                    </a:lnTo>
                    <a:lnTo>
                      <a:pt x="0" y="1851"/>
                    </a:lnTo>
                    <a:lnTo>
                      <a:pt x="3" y="1734"/>
                    </a:lnTo>
                    <a:lnTo>
                      <a:pt x="15" y="1619"/>
                    </a:lnTo>
                    <a:lnTo>
                      <a:pt x="32" y="1507"/>
                    </a:lnTo>
                    <a:lnTo>
                      <a:pt x="57" y="1396"/>
                    </a:lnTo>
                    <a:lnTo>
                      <a:pt x="87" y="1288"/>
                    </a:lnTo>
                    <a:lnTo>
                      <a:pt x="125" y="1182"/>
                    </a:lnTo>
                    <a:lnTo>
                      <a:pt x="168" y="1080"/>
                    </a:lnTo>
                    <a:lnTo>
                      <a:pt x="217" y="982"/>
                    </a:lnTo>
                    <a:lnTo>
                      <a:pt x="272" y="886"/>
                    </a:lnTo>
                    <a:lnTo>
                      <a:pt x="332" y="794"/>
                    </a:lnTo>
                    <a:lnTo>
                      <a:pt x="397" y="706"/>
                    </a:lnTo>
                    <a:lnTo>
                      <a:pt x="467" y="622"/>
                    </a:lnTo>
                    <a:lnTo>
                      <a:pt x="542" y="542"/>
                    </a:lnTo>
                    <a:lnTo>
                      <a:pt x="623" y="468"/>
                    </a:lnTo>
                    <a:lnTo>
                      <a:pt x="707" y="397"/>
                    </a:lnTo>
                    <a:lnTo>
                      <a:pt x="794" y="333"/>
                    </a:lnTo>
                    <a:lnTo>
                      <a:pt x="886" y="272"/>
                    </a:lnTo>
                    <a:lnTo>
                      <a:pt x="981" y="217"/>
                    </a:lnTo>
                    <a:lnTo>
                      <a:pt x="1080" y="168"/>
                    </a:lnTo>
                    <a:lnTo>
                      <a:pt x="1183" y="125"/>
                    </a:lnTo>
                    <a:lnTo>
                      <a:pt x="1288" y="88"/>
                    </a:lnTo>
                    <a:lnTo>
                      <a:pt x="1395" y="57"/>
                    </a:lnTo>
                    <a:lnTo>
                      <a:pt x="1507" y="32"/>
                    </a:lnTo>
                    <a:lnTo>
                      <a:pt x="1619" y="15"/>
                    </a:lnTo>
                    <a:lnTo>
                      <a:pt x="1735" y="4"/>
                    </a:lnTo>
                    <a:lnTo>
                      <a:pt x="18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900"/>
              </a:p>
            </p:txBody>
          </p:sp>
        </p:grpSp>
        <p:grpSp>
          <p:nvGrpSpPr>
            <p:cNvPr id="319" name="40 Grupo">
              <a:extLst>
                <a:ext uri="{FF2B5EF4-FFF2-40B4-BE49-F238E27FC236}">
                  <a16:creationId xmlns="" xmlns:a16="http://schemas.microsoft.com/office/drawing/2014/main" id="{C3692329-0012-43EF-B1A5-300A007164B2}"/>
                </a:ext>
              </a:extLst>
            </p:cNvPr>
            <p:cNvGrpSpPr/>
            <p:nvPr/>
          </p:nvGrpSpPr>
          <p:grpSpPr>
            <a:xfrm>
              <a:off x="5895884" y="5503455"/>
              <a:ext cx="2177486" cy="657429"/>
              <a:chOff x="12668080" y="10052854"/>
              <a:chExt cx="4355477" cy="1315010"/>
            </a:xfrm>
            <a:solidFill>
              <a:schemeClr val="bg1"/>
            </a:solidFill>
          </p:grpSpPr>
          <p:grpSp>
            <p:nvGrpSpPr>
              <p:cNvPr id="320" name="4 Grupo">
                <a:extLst>
                  <a:ext uri="{FF2B5EF4-FFF2-40B4-BE49-F238E27FC236}">
                    <a16:creationId xmlns="" xmlns:a16="http://schemas.microsoft.com/office/drawing/2014/main" id="{1DF09A4F-5317-4C2B-B72C-81079E5D25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008654" y="10085652"/>
                <a:ext cx="4014903" cy="1282212"/>
                <a:chOff x="3311543" y="8640767"/>
                <a:chExt cx="6474717" cy="2067786"/>
              </a:xfrm>
              <a:grpFill/>
            </p:grpSpPr>
            <p:grpSp>
              <p:nvGrpSpPr>
                <p:cNvPr id="333" name="2 Grupo">
                  <a:extLst>
                    <a:ext uri="{FF2B5EF4-FFF2-40B4-BE49-F238E27FC236}">
                      <a16:creationId xmlns="" xmlns:a16="http://schemas.microsoft.com/office/drawing/2014/main" id="{B57B0623-9774-4FC1-B8ED-8CF4FF17CFA7}"/>
                    </a:ext>
                  </a:extLst>
                </p:cNvPr>
                <p:cNvGrpSpPr/>
                <p:nvPr/>
              </p:nvGrpSpPr>
              <p:grpSpPr>
                <a:xfrm>
                  <a:off x="3311543" y="8640767"/>
                  <a:ext cx="6474717" cy="2067786"/>
                  <a:chOff x="3311543" y="8640767"/>
                  <a:chExt cx="6474717" cy="2067786"/>
                </a:xfrm>
                <a:grpFill/>
              </p:grpSpPr>
              <p:sp>
                <p:nvSpPr>
                  <p:cNvPr id="556" name="Rectangle 3780">
                    <a:extLst>
                      <a:ext uri="{FF2B5EF4-FFF2-40B4-BE49-F238E27FC236}">
                        <a16:creationId xmlns="" xmlns:a16="http://schemas.microsoft.com/office/drawing/2014/main" id="{BE84917F-58B9-4269-9C96-CF18C7F89C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1543" y="10599743"/>
                    <a:ext cx="6474717" cy="108810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57" name="Rectangle 3781">
                    <a:extLst>
                      <a:ext uri="{FF2B5EF4-FFF2-40B4-BE49-F238E27FC236}">
                        <a16:creationId xmlns="" xmlns:a16="http://schemas.microsoft.com/office/drawing/2014/main" id="{2C45BE73-C302-424B-9FB5-6D80683528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99675" y="8867780"/>
                    <a:ext cx="622300" cy="1804988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58" name="Rectangle 3802">
                    <a:extLst>
                      <a:ext uri="{FF2B5EF4-FFF2-40B4-BE49-F238E27FC236}">
                        <a16:creationId xmlns="" xmlns:a16="http://schemas.microsoft.com/office/drawing/2014/main" id="{E2CD568F-BE7C-4820-B1B2-20E08C5AC6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2775" y="9237667"/>
                    <a:ext cx="495300" cy="1435100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59" name="Rectangle 3841">
                    <a:extLst>
                      <a:ext uri="{FF2B5EF4-FFF2-40B4-BE49-F238E27FC236}">
                        <a16:creationId xmlns="" xmlns:a16="http://schemas.microsoft.com/office/drawing/2014/main" id="{DC93C852-21A5-4CF0-B413-79AD8A44A7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77375" y="9047167"/>
                    <a:ext cx="560388" cy="1625600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60" name="Freeform 3856">
                    <a:extLst>
                      <a:ext uri="{FF2B5EF4-FFF2-40B4-BE49-F238E27FC236}">
                        <a16:creationId xmlns="" xmlns:a16="http://schemas.microsoft.com/office/drawing/2014/main" id="{6AE9E8E9-1CBF-42CD-92A4-ACF456E22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6988" y="8640767"/>
                    <a:ext cx="484188" cy="2032000"/>
                  </a:xfrm>
                  <a:custGeom>
                    <a:avLst/>
                    <a:gdLst>
                      <a:gd name="T0" fmla="*/ 0 w 305"/>
                      <a:gd name="T1" fmla="*/ 0 h 1280"/>
                      <a:gd name="T2" fmla="*/ 305 w 305"/>
                      <a:gd name="T3" fmla="*/ 112 h 1280"/>
                      <a:gd name="T4" fmla="*/ 305 w 305"/>
                      <a:gd name="T5" fmla="*/ 1280 h 1280"/>
                      <a:gd name="T6" fmla="*/ 0 w 305"/>
                      <a:gd name="T7" fmla="*/ 1280 h 1280"/>
                      <a:gd name="T8" fmla="*/ 0 w 305"/>
                      <a:gd name="T9" fmla="*/ 0 h 1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5" h="1280">
                        <a:moveTo>
                          <a:pt x="0" y="0"/>
                        </a:moveTo>
                        <a:lnTo>
                          <a:pt x="305" y="112"/>
                        </a:lnTo>
                        <a:lnTo>
                          <a:pt x="305" y="1280"/>
                        </a:lnTo>
                        <a:lnTo>
                          <a:pt x="0" y="12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61" name="Freeform 3876">
                    <a:extLst>
                      <a:ext uri="{FF2B5EF4-FFF2-40B4-BE49-F238E27FC236}">
                        <a16:creationId xmlns="" xmlns:a16="http://schemas.microsoft.com/office/drawing/2014/main" id="{E936B02E-135C-45D0-9700-1A5CC5BA773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189988" y="8716967"/>
                    <a:ext cx="622300" cy="1955800"/>
                  </a:xfrm>
                  <a:custGeom>
                    <a:avLst/>
                    <a:gdLst>
                      <a:gd name="T0" fmla="*/ 346 w 392"/>
                      <a:gd name="T1" fmla="*/ 1032 h 1232"/>
                      <a:gd name="T2" fmla="*/ 264 w 392"/>
                      <a:gd name="T3" fmla="*/ 1089 h 1232"/>
                      <a:gd name="T4" fmla="*/ 41 w 392"/>
                      <a:gd name="T5" fmla="*/ 1089 h 1232"/>
                      <a:gd name="T6" fmla="*/ 218 w 392"/>
                      <a:gd name="T7" fmla="*/ 953 h 1232"/>
                      <a:gd name="T8" fmla="*/ 218 w 392"/>
                      <a:gd name="T9" fmla="*/ 953 h 1232"/>
                      <a:gd name="T10" fmla="*/ 177 w 392"/>
                      <a:gd name="T11" fmla="*/ 953 h 1232"/>
                      <a:gd name="T12" fmla="*/ 97 w 392"/>
                      <a:gd name="T13" fmla="*/ 1009 h 1232"/>
                      <a:gd name="T14" fmla="*/ 297 w 392"/>
                      <a:gd name="T15" fmla="*/ 929 h 1232"/>
                      <a:gd name="T16" fmla="*/ 218 w 392"/>
                      <a:gd name="T17" fmla="*/ 873 h 1232"/>
                      <a:gd name="T18" fmla="*/ 218 w 392"/>
                      <a:gd name="T19" fmla="*/ 873 h 1232"/>
                      <a:gd name="T20" fmla="*/ 177 w 392"/>
                      <a:gd name="T21" fmla="*/ 873 h 1232"/>
                      <a:gd name="T22" fmla="*/ 346 w 392"/>
                      <a:gd name="T23" fmla="*/ 848 h 1232"/>
                      <a:gd name="T24" fmla="*/ 218 w 392"/>
                      <a:gd name="T25" fmla="*/ 848 h 1232"/>
                      <a:gd name="T26" fmla="*/ 128 w 392"/>
                      <a:gd name="T27" fmla="*/ 792 h 1232"/>
                      <a:gd name="T28" fmla="*/ 128 w 392"/>
                      <a:gd name="T29" fmla="*/ 792 h 1232"/>
                      <a:gd name="T30" fmla="*/ 97 w 392"/>
                      <a:gd name="T31" fmla="*/ 792 h 1232"/>
                      <a:gd name="T32" fmla="*/ 346 w 392"/>
                      <a:gd name="T33" fmla="*/ 768 h 1232"/>
                      <a:gd name="T34" fmla="*/ 128 w 392"/>
                      <a:gd name="T35" fmla="*/ 768 h 1232"/>
                      <a:gd name="T36" fmla="*/ 41 w 392"/>
                      <a:gd name="T37" fmla="*/ 712 h 1232"/>
                      <a:gd name="T38" fmla="*/ 41 w 392"/>
                      <a:gd name="T39" fmla="*/ 712 h 1232"/>
                      <a:gd name="T40" fmla="*/ 346 w 392"/>
                      <a:gd name="T41" fmla="*/ 633 h 1232"/>
                      <a:gd name="T42" fmla="*/ 264 w 392"/>
                      <a:gd name="T43" fmla="*/ 689 h 1232"/>
                      <a:gd name="T44" fmla="*/ 128 w 392"/>
                      <a:gd name="T45" fmla="*/ 689 h 1232"/>
                      <a:gd name="T46" fmla="*/ 41 w 392"/>
                      <a:gd name="T47" fmla="*/ 633 h 1232"/>
                      <a:gd name="T48" fmla="*/ 41 w 392"/>
                      <a:gd name="T49" fmla="*/ 633 h 1232"/>
                      <a:gd name="T50" fmla="*/ 346 w 392"/>
                      <a:gd name="T51" fmla="*/ 553 h 1232"/>
                      <a:gd name="T52" fmla="*/ 264 w 392"/>
                      <a:gd name="T53" fmla="*/ 607 h 1232"/>
                      <a:gd name="T54" fmla="*/ 128 w 392"/>
                      <a:gd name="T55" fmla="*/ 607 h 1232"/>
                      <a:gd name="T56" fmla="*/ 41 w 392"/>
                      <a:gd name="T57" fmla="*/ 553 h 1232"/>
                      <a:gd name="T58" fmla="*/ 41 w 392"/>
                      <a:gd name="T59" fmla="*/ 553 h 1232"/>
                      <a:gd name="T60" fmla="*/ 346 w 392"/>
                      <a:gd name="T61" fmla="*/ 472 h 1232"/>
                      <a:gd name="T62" fmla="*/ 264 w 392"/>
                      <a:gd name="T63" fmla="*/ 528 h 1232"/>
                      <a:gd name="T64" fmla="*/ 128 w 392"/>
                      <a:gd name="T65" fmla="*/ 528 h 1232"/>
                      <a:gd name="T66" fmla="*/ 297 w 392"/>
                      <a:gd name="T67" fmla="*/ 392 h 1232"/>
                      <a:gd name="T68" fmla="*/ 297 w 392"/>
                      <a:gd name="T69" fmla="*/ 392 h 1232"/>
                      <a:gd name="T70" fmla="*/ 264 w 392"/>
                      <a:gd name="T71" fmla="*/ 392 h 1232"/>
                      <a:gd name="T72" fmla="*/ 177 w 392"/>
                      <a:gd name="T73" fmla="*/ 448 h 1232"/>
                      <a:gd name="T74" fmla="*/ 41 w 392"/>
                      <a:gd name="T75" fmla="*/ 448 h 1232"/>
                      <a:gd name="T76" fmla="*/ 218 w 392"/>
                      <a:gd name="T77" fmla="*/ 313 h 1232"/>
                      <a:gd name="T78" fmla="*/ 218 w 392"/>
                      <a:gd name="T79" fmla="*/ 313 h 1232"/>
                      <a:gd name="T80" fmla="*/ 97 w 392"/>
                      <a:gd name="T81" fmla="*/ 313 h 1232"/>
                      <a:gd name="T82" fmla="*/ 346 w 392"/>
                      <a:gd name="T83" fmla="*/ 287 h 1232"/>
                      <a:gd name="T84" fmla="*/ 218 w 392"/>
                      <a:gd name="T85" fmla="*/ 287 h 1232"/>
                      <a:gd name="T86" fmla="*/ 128 w 392"/>
                      <a:gd name="T87" fmla="*/ 233 h 1232"/>
                      <a:gd name="T88" fmla="*/ 128 w 392"/>
                      <a:gd name="T89" fmla="*/ 233 h 1232"/>
                      <a:gd name="T90" fmla="*/ 97 w 392"/>
                      <a:gd name="T91" fmla="*/ 233 h 1232"/>
                      <a:gd name="T92" fmla="*/ 264 w 392"/>
                      <a:gd name="T93" fmla="*/ 95 h 1232"/>
                      <a:gd name="T94" fmla="*/ 0 w 392"/>
                      <a:gd name="T95" fmla="*/ 95 h 1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92" h="1232">
                        <a:moveTo>
                          <a:pt x="297" y="1032"/>
                        </a:moveTo>
                        <a:lnTo>
                          <a:pt x="297" y="1089"/>
                        </a:lnTo>
                        <a:lnTo>
                          <a:pt x="346" y="1089"/>
                        </a:lnTo>
                        <a:lnTo>
                          <a:pt x="346" y="1032"/>
                        </a:lnTo>
                        <a:lnTo>
                          <a:pt x="297" y="1032"/>
                        </a:lnTo>
                        <a:close/>
                        <a:moveTo>
                          <a:pt x="218" y="1032"/>
                        </a:moveTo>
                        <a:lnTo>
                          <a:pt x="218" y="1089"/>
                        </a:lnTo>
                        <a:lnTo>
                          <a:pt x="264" y="1089"/>
                        </a:lnTo>
                        <a:lnTo>
                          <a:pt x="264" y="1032"/>
                        </a:lnTo>
                        <a:lnTo>
                          <a:pt x="218" y="1032"/>
                        </a:lnTo>
                        <a:close/>
                        <a:moveTo>
                          <a:pt x="41" y="1032"/>
                        </a:moveTo>
                        <a:lnTo>
                          <a:pt x="41" y="1089"/>
                        </a:lnTo>
                        <a:lnTo>
                          <a:pt x="97" y="1089"/>
                        </a:lnTo>
                        <a:lnTo>
                          <a:pt x="97" y="1032"/>
                        </a:lnTo>
                        <a:lnTo>
                          <a:pt x="41" y="1032"/>
                        </a:lnTo>
                        <a:close/>
                        <a:moveTo>
                          <a:pt x="218" y="953"/>
                        </a:moveTo>
                        <a:lnTo>
                          <a:pt x="218" y="1009"/>
                        </a:lnTo>
                        <a:lnTo>
                          <a:pt x="264" y="1009"/>
                        </a:lnTo>
                        <a:lnTo>
                          <a:pt x="264" y="953"/>
                        </a:lnTo>
                        <a:lnTo>
                          <a:pt x="218" y="953"/>
                        </a:lnTo>
                        <a:close/>
                        <a:moveTo>
                          <a:pt x="128" y="953"/>
                        </a:moveTo>
                        <a:lnTo>
                          <a:pt x="128" y="1009"/>
                        </a:lnTo>
                        <a:lnTo>
                          <a:pt x="177" y="1009"/>
                        </a:lnTo>
                        <a:lnTo>
                          <a:pt x="177" y="953"/>
                        </a:lnTo>
                        <a:lnTo>
                          <a:pt x="128" y="953"/>
                        </a:lnTo>
                        <a:close/>
                        <a:moveTo>
                          <a:pt x="41" y="953"/>
                        </a:moveTo>
                        <a:lnTo>
                          <a:pt x="41" y="1009"/>
                        </a:lnTo>
                        <a:lnTo>
                          <a:pt x="97" y="1009"/>
                        </a:lnTo>
                        <a:lnTo>
                          <a:pt x="97" y="953"/>
                        </a:lnTo>
                        <a:lnTo>
                          <a:pt x="41" y="953"/>
                        </a:lnTo>
                        <a:close/>
                        <a:moveTo>
                          <a:pt x="297" y="873"/>
                        </a:moveTo>
                        <a:lnTo>
                          <a:pt x="297" y="929"/>
                        </a:lnTo>
                        <a:lnTo>
                          <a:pt x="346" y="929"/>
                        </a:lnTo>
                        <a:lnTo>
                          <a:pt x="346" y="873"/>
                        </a:lnTo>
                        <a:lnTo>
                          <a:pt x="297" y="873"/>
                        </a:lnTo>
                        <a:close/>
                        <a:moveTo>
                          <a:pt x="218" y="873"/>
                        </a:moveTo>
                        <a:lnTo>
                          <a:pt x="218" y="929"/>
                        </a:lnTo>
                        <a:lnTo>
                          <a:pt x="264" y="929"/>
                        </a:lnTo>
                        <a:lnTo>
                          <a:pt x="264" y="873"/>
                        </a:lnTo>
                        <a:lnTo>
                          <a:pt x="218" y="873"/>
                        </a:lnTo>
                        <a:close/>
                        <a:moveTo>
                          <a:pt x="128" y="873"/>
                        </a:moveTo>
                        <a:lnTo>
                          <a:pt x="128" y="929"/>
                        </a:lnTo>
                        <a:lnTo>
                          <a:pt x="177" y="929"/>
                        </a:lnTo>
                        <a:lnTo>
                          <a:pt x="177" y="873"/>
                        </a:lnTo>
                        <a:lnTo>
                          <a:pt x="128" y="873"/>
                        </a:lnTo>
                        <a:close/>
                        <a:moveTo>
                          <a:pt x="297" y="792"/>
                        </a:moveTo>
                        <a:lnTo>
                          <a:pt x="297" y="848"/>
                        </a:lnTo>
                        <a:lnTo>
                          <a:pt x="346" y="848"/>
                        </a:lnTo>
                        <a:lnTo>
                          <a:pt x="346" y="792"/>
                        </a:lnTo>
                        <a:lnTo>
                          <a:pt x="297" y="792"/>
                        </a:lnTo>
                        <a:close/>
                        <a:moveTo>
                          <a:pt x="218" y="792"/>
                        </a:moveTo>
                        <a:lnTo>
                          <a:pt x="218" y="848"/>
                        </a:lnTo>
                        <a:lnTo>
                          <a:pt x="264" y="848"/>
                        </a:lnTo>
                        <a:lnTo>
                          <a:pt x="264" y="792"/>
                        </a:lnTo>
                        <a:lnTo>
                          <a:pt x="218" y="792"/>
                        </a:lnTo>
                        <a:close/>
                        <a:moveTo>
                          <a:pt x="128" y="792"/>
                        </a:moveTo>
                        <a:lnTo>
                          <a:pt x="128" y="848"/>
                        </a:lnTo>
                        <a:lnTo>
                          <a:pt x="177" y="848"/>
                        </a:lnTo>
                        <a:lnTo>
                          <a:pt x="177" y="792"/>
                        </a:lnTo>
                        <a:lnTo>
                          <a:pt x="128" y="792"/>
                        </a:lnTo>
                        <a:close/>
                        <a:moveTo>
                          <a:pt x="41" y="792"/>
                        </a:moveTo>
                        <a:lnTo>
                          <a:pt x="41" y="848"/>
                        </a:lnTo>
                        <a:lnTo>
                          <a:pt x="97" y="848"/>
                        </a:lnTo>
                        <a:lnTo>
                          <a:pt x="97" y="792"/>
                        </a:lnTo>
                        <a:lnTo>
                          <a:pt x="41" y="792"/>
                        </a:lnTo>
                        <a:close/>
                        <a:moveTo>
                          <a:pt x="297" y="712"/>
                        </a:moveTo>
                        <a:lnTo>
                          <a:pt x="297" y="768"/>
                        </a:lnTo>
                        <a:lnTo>
                          <a:pt x="346" y="768"/>
                        </a:lnTo>
                        <a:lnTo>
                          <a:pt x="346" y="712"/>
                        </a:lnTo>
                        <a:lnTo>
                          <a:pt x="297" y="712"/>
                        </a:lnTo>
                        <a:close/>
                        <a:moveTo>
                          <a:pt x="128" y="712"/>
                        </a:moveTo>
                        <a:lnTo>
                          <a:pt x="128" y="768"/>
                        </a:lnTo>
                        <a:lnTo>
                          <a:pt x="177" y="768"/>
                        </a:lnTo>
                        <a:lnTo>
                          <a:pt x="177" y="712"/>
                        </a:lnTo>
                        <a:lnTo>
                          <a:pt x="128" y="712"/>
                        </a:lnTo>
                        <a:close/>
                        <a:moveTo>
                          <a:pt x="41" y="712"/>
                        </a:moveTo>
                        <a:lnTo>
                          <a:pt x="41" y="768"/>
                        </a:lnTo>
                        <a:lnTo>
                          <a:pt x="97" y="768"/>
                        </a:lnTo>
                        <a:lnTo>
                          <a:pt x="97" y="712"/>
                        </a:lnTo>
                        <a:lnTo>
                          <a:pt x="41" y="712"/>
                        </a:lnTo>
                        <a:close/>
                        <a:moveTo>
                          <a:pt x="297" y="633"/>
                        </a:moveTo>
                        <a:lnTo>
                          <a:pt x="297" y="689"/>
                        </a:lnTo>
                        <a:lnTo>
                          <a:pt x="346" y="689"/>
                        </a:lnTo>
                        <a:lnTo>
                          <a:pt x="346" y="633"/>
                        </a:lnTo>
                        <a:lnTo>
                          <a:pt x="297" y="633"/>
                        </a:lnTo>
                        <a:close/>
                        <a:moveTo>
                          <a:pt x="218" y="633"/>
                        </a:moveTo>
                        <a:lnTo>
                          <a:pt x="218" y="689"/>
                        </a:lnTo>
                        <a:lnTo>
                          <a:pt x="264" y="689"/>
                        </a:lnTo>
                        <a:lnTo>
                          <a:pt x="264" y="633"/>
                        </a:lnTo>
                        <a:lnTo>
                          <a:pt x="218" y="633"/>
                        </a:lnTo>
                        <a:close/>
                        <a:moveTo>
                          <a:pt x="128" y="633"/>
                        </a:moveTo>
                        <a:lnTo>
                          <a:pt x="128" y="689"/>
                        </a:lnTo>
                        <a:lnTo>
                          <a:pt x="177" y="689"/>
                        </a:lnTo>
                        <a:lnTo>
                          <a:pt x="177" y="633"/>
                        </a:lnTo>
                        <a:lnTo>
                          <a:pt x="128" y="633"/>
                        </a:lnTo>
                        <a:close/>
                        <a:moveTo>
                          <a:pt x="41" y="633"/>
                        </a:moveTo>
                        <a:lnTo>
                          <a:pt x="41" y="689"/>
                        </a:lnTo>
                        <a:lnTo>
                          <a:pt x="97" y="689"/>
                        </a:lnTo>
                        <a:lnTo>
                          <a:pt x="97" y="633"/>
                        </a:lnTo>
                        <a:lnTo>
                          <a:pt x="41" y="633"/>
                        </a:lnTo>
                        <a:close/>
                        <a:moveTo>
                          <a:pt x="297" y="553"/>
                        </a:moveTo>
                        <a:lnTo>
                          <a:pt x="297" y="607"/>
                        </a:lnTo>
                        <a:lnTo>
                          <a:pt x="346" y="607"/>
                        </a:lnTo>
                        <a:lnTo>
                          <a:pt x="346" y="553"/>
                        </a:lnTo>
                        <a:lnTo>
                          <a:pt x="297" y="553"/>
                        </a:lnTo>
                        <a:close/>
                        <a:moveTo>
                          <a:pt x="218" y="553"/>
                        </a:moveTo>
                        <a:lnTo>
                          <a:pt x="218" y="607"/>
                        </a:lnTo>
                        <a:lnTo>
                          <a:pt x="264" y="607"/>
                        </a:lnTo>
                        <a:lnTo>
                          <a:pt x="264" y="553"/>
                        </a:lnTo>
                        <a:lnTo>
                          <a:pt x="218" y="553"/>
                        </a:lnTo>
                        <a:close/>
                        <a:moveTo>
                          <a:pt x="128" y="553"/>
                        </a:moveTo>
                        <a:lnTo>
                          <a:pt x="128" y="607"/>
                        </a:lnTo>
                        <a:lnTo>
                          <a:pt x="177" y="607"/>
                        </a:lnTo>
                        <a:lnTo>
                          <a:pt x="177" y="553"/>
                        </a:lnTo>
                        <a:lnTo>
                          <a:pt x="128" y="553"/>
                        </a:lnTo>
                        <a:close/>
                        <a:moveTo>
                          <a:pt x="41" y="553"/>
                        </a:moveTo>
                        <a:lnTo>
                          <a:pt x="41" y="607"/>
                        </a:lnTo>
                        <a:lnTo>
                          <a:pt x="97" y="607"/>
                        </a:lnTo>
                        <a:lnTo>
                          <a:pt x="97" y="553"/>
                        </a:lnTo>
                        <a:lnTo>
                          <a:pt x="41" y="553"/>
                        </a:lnTo>
                        <a:close/>
                        <a:moveTo>
                          <a:pt x="297" y="472"/>
                        </a:moveTo>
                        <a:lnTo>
                          <a:pt x="297" y="528"/>
                        </a:lnTo>
                        <a:lnTo>
                          <a:pt x="346" y="528"/>
                        </a:lnTo>
                        <a:lnTo>
                          <a:pt x="346" y="472"/>
                        </a:lnTo>
                        <a:lnTo>
                          <a:pt x="297" y="472"/>
                        </a:lnTo>
                        <a:close/>
                        <a:moveTo>
                          <a:pt x="218" y="472"/>
                        </a:moveTo>
                        <a:lnTo>
                          <a:pt x="218" y="528"/>
                        </a:lnTo>
                        <a:lnTo>
                          <a:pt x="264" y="528"/>
                        </a:lnTo>
                        <a:lnTo>
                          <a:pt x="264" y="472"/>
                        </a:lnTo>
                        <a:lnTo>
                          <a:pt x="218" y="472"/>
                        </a:lnTo>
                        <a:close/>
                        <a:moveTo>
                          <a:pt x="128" y="472"/>
                        </a:moveTo>
                        <a:lnTo>
                          <a:pt x="128" y="528"/>
                        </a:lnTo>
                        <a:lnTo>
                          <a:pt x="177" y="528"/>
                        </a:lnTo>
                        <a:lnTo>
                          <a:pt x="177" y="472"/>
                        </a:lnTo>
                        <a:lnTo>
                          <a:pt x="128" y="472"/>
                        </a:lnTo>
                        <a:close/>
                        <a:moveTo>
                          <a:pt x="297" y="392"/>
                        </a:moveTo>
                        <a:lnTo>
                          <a:pt x="297" y="448"/>
                        </a:lnTo>
                        <a:lnTo>
                          <a:pt x="346" y="448"/>
                        </a:lnTo>
                        <a:lnTo>
                          <a:pt x="346" y="392"/>
                        </a:lnTo>
                        <a:lnTo>
                          <a:pt x="297" y="392"/>
                        </a:lnTo>
                        <a:close/>
                        <a:moveTo>
                          <a:pt x="218" y="392"/>
                        </a:moveTo>
                        <a:lnTo>
                          <a:pt x="218" y="448"/>
                        </a:lnTo>
                        <a:lnTo>
                          <a:pt x="264" y="448"/>
                        </a:lnTo>
                        <a:lnTo>
                          <a:pt x="264" y="392"/>
                        </a:lnTo>
                        <a:lnTo>
                          <a:pt x="218" y="392"/>
                        </a:lnTo>
                        <a:close/>
                        <a:moveTo>
                          <a:pt x="128" y="392"/>
                        </a:moveTo>
                        <a:lnTo>
                          <a:pt x="128" y="448"/>
                        </a:lnTo>
                        <a:lnTo>
                          <a:pt x="177" y="448"/>
                        </a:lnTo>
                        <a:lnTo>
                          <a:pt x="177" y="392"/>
                        </a:lnTo>
                        <a:lnTo>
                          <a:pt x="128" y="392"/>
                        </a:lnTo>
                        <a:close/>
                        <a:moveTo>
                          <a:pt x="41" y="392"/>
                        </a:moveTo>
                        <a:lnTo>
                          <a:pt x="41" y="448"/>
                        </a:lnTo>
                        <a:lnTo>
                          <a:pt x="97" y="448"/>
                        </a:lnTo>
                        <a:lnTo>
                          <a:pt x="97" y="392"/>
                        </a:lnTo>
                        <a:lnTo>
                          <a:pt x="41" y="392"/>
                        </a:lnTo>
                        <a:close/>
                        <a:moveTo>
                          <a:pt x="218" y="313"/>
                        </a:moveTo>
                        <a:lnTo>
                          <a:pt x="218" y="369"/>
                        </a:lnTo>
                        <a:lnTo>
                          <a:pt x="264" y="369"/>
                        </a:lnTo>
                        <a:lnTo>
                          <a:pt x="264" y="313"/>
                        </a:lnTo>
                        <a:lnTo>
                          <a:pt x="218" y="313"/>
                        </a:lnTo>
                        <a:close/>
                        <a:moveTo>
                          <a:pt x="41" y="313"/>
                        </a:moveTo>
                        <a:lnTo>
                          <a:pt x="41" y="369"/>
                        </a:lnTo>
                        <a:lnTo>
                          <a:pt x="97" y="369"/>
                        </a:lnTo>
                        <a:lnTo>
                          <a:pt x="97" y="313"/>
                        </a:lnTo>
                        <a:lnTo>
                          <a:pt x="41" y="313"/>
                        </a:lnTo>
                        <a:close/>
                        <a:moveTo>
                          <a:pt x="297" y="233"/>
                        </a:moveTo>
                        <a:lnTo>
                          <a:pt x="297" y="287"/>
                        </a:lnTo>
                        <a:lnTo>
                          <a:pt x="346" y="287"/>
                        </a:lnTo>
                        <a:lnTo>
                          <a:pt x="346" y="233"/>
                        </a:lnTo>
                        <a:lnTo>
                          <a:pt x="297" y="233"/>
                        </a:lnTo>
                        <a:close/>
                        <a:moveTo>
                          <a:pt x="218" y="233"/>
                        </a:moveTo>
                        <a:lnTo>
                          <a:pt x="218" y="287"/>
                        </a:lnTo>
                        <a:lnTo>
                          <a:pt x="264" y="287"/>
                        </a:lnTo>
                        <a:lnTo>
                          <a:pt x="264" y="233"/>
                        </a:lnTo>
                        <a:lnTo>
                          <a:pt x="218" y="233"/>
                        </a:lnTo>
                        <a:close/>
                        <a:moveTo>
                          <a:pt x="128" y="233"/>
                        </a:moveTo>
                        <a:lnTo>
                          <a:pt x="128" y="287"/>
                        </a:lnTo>
                        <a:lnTo>
                          <a:pt x="177" y="287"/>
                        </a:lnTo>
                        <a:lnTo>
                          <a:pt x="177" y="233"/>
                        </a:lnTo>
                        <a:lnTo>
                          <a:pt x="128" y="233"/>
                        </a:lnTo>
                        <a:close/>
                        <a:moveTo>
                          <a:pt x="41" y="233"/>
                        </a:moveTo>
                        <a:lnTo>
                          <a:pt x="41" y="287"/>
                        </a:lnTo>
                        <a:lnTo>
                          <a:pt x="97" y="287"/>
                        </a:lnTo>
                        <a:lnTo>
                          <a:pt x="97" y="233"/>
                        </a:lnTo>
                        <a:lnTo>
                          <a:pt x="41" y="233"/>
                        </a:lnTo>
                        <a:close/>
                        <a:moveTo>
                          <a:pt x="41" y="0"/>
                        </a:moveTo>
                        <a:lnTo>
                          <a:pt x="264" y="0"/>
                        </a:lnTo>
                        <a:lnTo>
                          <a:pt x="264" y="95"/>
                        </a:lnTo>
                        <a:lnTo>
                          <a:pt x="392" y="95"/>
                        </a:lnTo>
                        <a:lnTo>
                          <a:pt x="392" y="1232"/>
                        </a:lnTo>
                        <a:lnTo>
                          <a:pt x="0" y="1232"/>
                        </a:lnTo>
                        <a:lnTo>
                          <a:pt x="0" y="95"/>
                        </a:lnTo>
                        <a:lnTo>
                          <a:pt x="41" y="95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62" name="Freeform 3914">
                    <a:extLst>
                      <a:ext uri="{FF2B5EF4-FFF2-40B4-BE49-F238E27FC236}">
                        <a16:creationId xmlns="" xmlns:a16="http://schemas.microsoft.com/office/drawing/2014/main" id="{C7BE6628-757F-45DE-82A4-F2D2AD55127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185475" y="8664580"/>
                    <a:ext cx="622300" cy="2008188"/>
                  </a:xfrm>
                  <a:custGeom>
                    <a:avLst/>
                    <a:gdLst>
                      <a:gd name="T0" fmla="*/ 361 w 392"/>
                      <a:gd name="T1" fmla="*/ 1137 h 1265"/>
                      <a:gd name="T2" fmla="*/ 249 w 392"/>
                      <a:gd name="T3" fmla="*/ 1058 h 1265"/>
                      <a:gd name="T4" fmla="*/ 287 w 392"/>
                      <a:gd name="T5" fmla="*/ 1058 h 1265"/>
                      <a:gd name="T6" fmla="*/ 177 w 392"/>
                      <a:gd name="T7" fmla="*/ 1137 h 1265"/>
                      <a:gd name="T8" fmla="*/ 177 w 392"/>
                      <a:gd name="T9" fmla="*/ 1058 h 1265"/>
                      <a:gd name="T10" fmla="*/ 144 w 392"/>
                      <a:gd name="T11" fmla="*/ 1137 h 1265"/>
                      <a:gd name="T12" fmla="*/ 31 w 392"/>
                      <a:gd name="T13" fmla="*/ 1058 h 1265"/>
                      <a:gd name="T14" fmla="*/ 72 w 392"/>
                      <a:gd name="T15" fmla="*/ 1058 h 1265"/>
                      <a:gd name="T16" fmla="*/ 320 w 392"/>
                      <a:gd name="T17" fmla="*/ 1017 h 1265"/>
                      <a:gd name="T18" fmla="*/ 320 w 392"/>
                      <a:gd name="T19" fmla="*/ 937 h 1265"/>
                      <a:gd name="T20" fmla="*/ 287 w 392"/>
                      <a:gd name="T21" fmla="*/ 1017 h 1265"/>
                      <a:gd name="T22" fmla="*/ 103 w 392"/>
                      <a:gd name="T23" fmla="*/ 937 h 1265"/>
                      <a:gd name="T24" fmla="*/ 144 w 392"/>
                      <a:gd name="T25" fmla="*/ 937 h 1265"/>
                      <a:gd name="T26" fmla="*/ 31 w 392"/>
                      <a:gd name="T27" fmla="*/ 1017 h 1265"/>
                      <a:gd name="T28" fmla="*/ 31 w 392"/>
                      <a:gd name="T29" fmla="*/ 937 h 1265"/>
                      <a:gd name="T30" fmla="*/ 361 w 392"/>
                      <a:gd name="T31" fmla="*/ 898 h 1265"/>
                      <a:gd name="T32" fmla="*/ 249 w 392"/>
                      <a:gd name="T33" fmla="*/ 817 h 1265"/>
                      <a:gd name="T34" fmla="*/ 287 w 392"/>
                      <a:gd name="T35" fmla="*/ 817 h 1265"/>
                      <a:gd name="T36" fmla="*/ 177 w 392"/>
                      <a:gd name="T37" fmla="*/ 898 h 1265"/>
                      <a:gd name="T38" fmla="*/ 177 w 392"/>
                      <a:gd name="T39" fmla="*/ 817 h 1265"/>
                      <a:gd name="T40" fmla="*/ 72 w 392"/>
                      <a:gd name="T41" fmla="*/ 898 h 1265"/>
                      <a:gd name="T42" fmla="*/ 320 w 392"/>
                      <a:gd name="T43" fmla="*/ 697 h 1265"/>
                      <a:gd name="T44" fmla="*/ 361 w 392"/>
                      <a:gd name="T45" fmla="*/ 697 h 1265"/>
                      <a:gd name="T46" fmla="*/ 249 w 392"/>
                      <a:gd name="T47" fmla="*/ 778 h 1265"/>
                      <a:gd name="T48" fmla="*/ 249 w 392"/>
                      <a:gd name="T49" fmla="*/ 697 h 1265"/>
                      <a:gd name="T50" fmla="*/ 216 w 392"/>
                      <a:gd name="T51" fmla="*/ 778 h 1265"/>
                      <a:gd name="T52" fmla="*/ 103 w 392"/>
                      <a:gd name="T53" fmla="*/ 697 h 1265"/>
                      <a:gd name="T54" fmla="*/ 144 w 392"/>
                      <a:gd name="T55" fmla="*/ 697 h 1265"/>
                      <a:gd name="T56" fmla="*/ 31 w 392"/>
                      <a:gd name="T57" fmla="*/ 778 h 1265"/>
                      <a:gd name="T58" fmla="*/ 31 w 392"/>
                      <a:gd name="T59" fmla="*/ 697 h 1265"/>
                      <a:gd name="T60" fmla="*/ 361 w 392"/>
                      <a:gd name="T61" fmla="*/ 658 h 1265"/>
                      <a:gd name="T62" fmla="*/ 249 w 392"/>
                      <a:gd name="T63" fmla="*/ 576 h 1265"/>
                      <a:gd name="T64" fmla="*/ 287 w 392"/>
                      <a:gd name="T65" fmla="*/ 576 h 1265"/>
                      <a:gd name="T66" fmla="*/ 177 w 392"/>
                      <a:gd name="T67" fmla="*/ 658 h 1265"/>
                      <a:gd name="T68" fmla="*/ 177 w 392"/>
                      <a:gd name="T69" fmla="*/ 576 h 1265"/>
                      <a:gd name="T70" fmla="*/ 72 w 392"/>
                      <a:gd name="T71" fmla="*/ 658 h 1265"/>
                      <a:gd name="T72" fmla="*/ 320 w 392"/>
                      <a:gd name="T73" fmla="*/ 458 h 1265"/>
                      <a:gd name="T74" fmla="*/ 361 w 392"/>
                      <a:gd name="T75" fmla="*/ 458 h 1265"/>
                      <a:gd name="T76" fmla="*/ 177 w 392"/>
                      <a:gd name="T77" fmla="*/ 538 h 1265"/>
                      <a:gd name="T78" fmla="*/ 177 w 392"/>
                      <a:gd name="T79" fmla="*/ 458 h 1265"/>
                      <a:gd name="T80" fmla="*/ 144 w 392"/>
                      <a:gd name="T81" fmla="*/ 538 h 1265"/>
                      <a:gd name="T82" fmla="*/ 31 w 392"/>
                      <a:gd name="T83" fmla="*/ 458 h 1265"/>
                      <a:gd name="T84" fmla="*/ 72 w 392"/>
                      <a:gd name="T85" fmla="*/ 458 h 1265"/>
                      <a:gd name="T86" fmla="*/ 320 w 392"/>
                      <a:gd name="T87" fmla="*/ 417 h 1265"/>
                      <a:gd name="T88" fmla="*/ 320 w 392"/>
                      <a:gd name="T89" fmla="*/ 338 h 1265"/>
                      <a:gd name="T90" fmla="*/ 287 w 392"/>
                      <a:gd name="T91" fmla="*/ 417 h 1265"/>
                      <a:gd name="T92" fmla="*/ 177 w 392"/>
                      <a:gd name="T93" fmla="*/ 338 h 1265"/>
                      <a:gd name="T94" fmla="*/ 216 w 392"/>
                      <a:gd name="T95" fmla="*/ 338 h 1265"/>
                      <a:gd name="T96" fmla="*/ 103 w 392"/>
                      <a:gd name="T97" fmla="*/ 417 h 1265"/>
                      <a:gd name="T98" fmla="*/ 103 w 392"/>
                      <a:gd name="T99" fmla="*/ 338 h 1265"/>
                      <a:gd name="T100" fmla="*/ 72 w 392"/>
                      <a:gd name="T101" fmla="*/ 417 h 1265"/>
                      <a:gd name="T102" fmla="*/ 249 w 392"/>
                      <a:gd name="T103" fmla="*/ 202 h 1265"/>
                      <a:gd name="T104" fmla="*/ 287 w 392"/>
                      <a:gd name="T105" fmla="*/ 202 h 1265"/>
                      <a:gd name="T106" fmla="*/ 177 w 392"/>
                      <a:gd name="T107" fmla="*/ 282 h 1265"/>
                      <a:gd name="T108" fmla="*/ 177 w 392"/>
                      <a:gd name="T109" fmla="*/ 202 h 1265"/>
                      <a:gd name="T110" fmla="*/ 144 w 392"/>
                      <a:gd name="T111" fmla="*/ 282 h 1265"/>
                      <a:gd name="T112" fmla="*/ 177 w 392"/>
                      <a:gd name="T113" fmla="*/ 0 h 1265"/>
                      <a:gd name="T114" fmla="*/ 336 w 392"/>
                      <a:gd name="T115" fmla="*/ 161 h 1265"/>
                      <a:gd name="T116" fmla="*/ 392 w 392"/>
                      <a:gd name="T117" fmla="*/ 1265 h 1265"/>
                      <a:gd name="T118" fmla="*/ 64 w 392"/>
                      <a:gd name="T119" fmla="*/ 289 h 1265"/>
                      <a:gd name="T120" fmla="*/ 177 w 392"/>
                      <a:gd name="T121" fmla="*/ 0 h 1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92" h="1265">
                        <a:moveTo>
                          <a:pt x="320" y="1058"/>
                        </a:moveTo>
                        <a:lnTo>
                          <a:pt x="320" y="1137"/>
                        </a:lnTo>
                        <a:lnTo>
                          <a:pt x="361" y="1137"/>
                        </a:lnTo>
                        <a:lnTo>
                          <a:pt x="361" y="1058"/>
                        </a:lnTo>
                        <a:lnTo>
                          <a:pt x="320" y="1058"/>
                        </a:lnTo>
                        <a:close/>
                        <a:moveTo>
                          <a:pt x="249" y="1058"/>
                        </a:moveTo>
                        <a:lnTo>
                          <a:pt x="249" y="1137"/>
                        </a:lnTo>
                        <a:lnTo>
                          <a:pt x="287" y="1137"/>
                        </a:lnTo>
                        <a:lnTo>
                          <a:pt x="287" y="1058"/>
                        </a:lnTo>
                        <a:lnTo>
                          <a:pt x="249" y="1058"/>
                        </a:lnTo>
                        <a:close/>
                        <a:moveTo>
                          <a:pt x="177" y="1058"/>
                        </a:moveTo>
                        <a:lnTo>
                          <a:pt x="177" y="1137"/>
                        </a:lnTo>
                        <a:lnTo>
                          <a:pt x="216" y="1137"/>
                        </a:lnTo>
                        <a:lnTo>
                          <a:pt x="216" y="1058"/>
                        </a:lnTo>
                        <a:lnTo>
                          <a:pt x="177" y="1058"/>
                        </a:lnTo>
                        <a:close/>
                        <a:moveTo>
                          <a:pt x="103" y="1058"/>
                        </a:moveTo>
                        <a:lnTo>
                          <a:pt x="103" y="1137"/>
                        </a:lnTo>
                        <a:lnTo>
                          <a:pt x="144" y="1137"/>
                        </a:lnTo>
                        <a:lnTo>
                          <a:pt x="144" y="1058"/>
                        </a:lnTo>
                        <a:lnTo>
                          <a:pt x="103" y="1058"/>
                        </a:lnTo>
                        <a:close/>
                        <a:moveTo>
                          <a:pt x="31" y="1058"/>
                        </a:moveTo>
                        <a:lnTo>
                          <a:pt x="31" y="1137"/>
                        </a:lnTo>
                        <a:lnTo>
                          <a:pt x="72" y="1137"/>
                        </a:lnTo>
                        <a:lnTo>
                          <a:pt x="72" y="1058"/>
                        </a:lnTo>
                        <a:lnTo>
                          <a:pt x="31" y="1058"/>
                        </a:lnTo>
                        <a:close/>
                        <a:moveTo>
                          <a:pt x="320" y="937"/>
                        </a:moveTo>
                        <a:lnTo>
                          <a:pt x="320" y="1017"/>
                        </a:lnTo>
                        <a:lnTo>
                          <a:pt x="361" y="1017"/>
                        </a:lnTo>
                        <a:lnTo>
                          <a:pt x="361" y="937"/>
                        </a:lnTo>
                        <a:lnTo>
                          <a:pt x="320" y="937"/>
                        </a:lnTo>
                        <a:close/>
                        <a:moveTo>
                          <a:pt x="249" y="937"/>
                        </a:moveTo>
                        <a:lnTo>
                          <a:pt x="249" y="1017"/>
                        </a:lnTo>
                        <a:lnTo>
                          <a:pt x="287" y="1017"/>
                        </a:lnTo>
                        <a:lnTo>
                          <a:pt x="287" y="937"/>
                        </a:lnTo>
                        <a:lnTo>
                          <a:pt x="249" y="937"/>
                        </a:lnTo>
                        <a:close/>
                        <a:moveTo>
                          <a:pt x="103" y="937"/>
                        </a:moveTo>
                        <a:lnTo>
                          <a:pt x="103" y="1017"/>
                        </a:lnTo>
                        <a:lnTo>
                          <a:pt x="144" y="1017"/>
                        </a:lnTo>
                        <a:lnTo>
                          <a:pt x="144" y="937"/>
                        </a:lnTo>
                        <a:lnTo>
                          <a:pt x="103" y="937"/>
                        </a:lnTo>
                        <a:close/>
                        <a:moveTo>
                          <a:pt x="31" y="937"/>
                        </a:moveTo>
                        <a:lnTo>
                          <a:pt x="31" y="1017"/>
                        </a:lnTo>
                        <a:lnTo>
                          <a:pt x="72" y="1017"/>
                        </a:lnTo>
                        <a:lnTo>
                          <a:pt x="72" y="937"/>
                        </a:lnTo>
                        <a:lnTo>
                          <a:pt x="31" y="937"/>
                        </a:lnTo>
                        <a:close/>
                        <a:moveTo>
                          <a:pt x="320" y="817"/>
                        </a:moveTo>
                        <a:lnTo>
                          <a:pt x="320" y="898"/>
                        </a:lnTo>
                        <a:lnTo>
                          <a:pt x="361" y="898"/>
                        </a:lnTo>
                        <a:lnTo>
                          <a:pt x="361" y="817"/>
                        </a:lnTo>
                        <a:lnTo>
                          <a:pt x="320" y="817"/>
                        </a:lnTo>
                        <a:close/>
                        <a:moveTo>
                          <a:pt x="249" y="817"/>
                        </a:moveTo>
                        <a:lnTo>
                          <a:pt x="249" y="898"/>
                        </a:lnTo>
                        <a:lnTo>
                          <a:pt x="287" y="898"/>
                        </a:lnTo>
                        <a:lnTo>
                          <a:pt x="287" y="817"/>
                        </a:lnTo>
                        <a:lnTo>
                          <a:pt x="249" y="817"/>
                        </a:lnTo>
                        <a:close/>
                        <a:moveTo>
                          <a:pt x="177" y="817"/>
                        </a:moveTo>
                        <a:lnTo>
                          <a:pt x="177" y="898"/>
                        </a:lnTo>
                        <a:lnTo>
                          <a:pt x="216" y="898"/>
                        </a:lnTo>
                        <a:lnTo>
                          <a:pt x="216" y="817"/>
                        </a:lnTo>
                        <a:lnTo>
                          <a:pt x="177" y="817"/>
                        </a:lnTo>
                        <a:close/>
                        <a:moveTo>
                          <a:pt x="31" y="817"/>
                        </a:moveTo>
                        <a:lnTo>
                          <a:pt x="31" y="898"/>
                        </a:lnTo>
                        <a:lnTo>
                          <a:pt x="72" y="898"/>
                        </a:lnTo>
                        <a:lnTo>
                          <a:pt x="72" y="817"/>
                        </a:lnTo>
                        <a:lnTo>
                          <a:pt x="31" y="817"/>
                        </a:lnTo>
                        <a:close/>
                        <a:moveTo>
                          <a:pt x="320" y="697"/>
                        </a:moveTo>
                        <a:lnTo>
                          <a:pt x="320" y="778"/>
                        </a:lnTo>
                        <a:lnTo>
                          <a:pt x="361" y="778"/>
                        </a:lnTo>
                        <a:lnTo>
                          <a:pt x="361" y="697"/>
                        </a:lnTo>
                        <a:lnTo>
                          <a:pt x="320" y="697"/>
                        </a:lnTo>
                        <a:close/>
                        <a:moveTo>
                          <a:pt x="249" y="697"/>
                        </a:moveTo>
                        <a:lnTo>
                          <a:pt x="249" y="778"/>
                        </a:lnTo>
                        <a:lnTo>
                          <a:pt x="287" y="778"/>
                        </a:lnTo>
                        <a:lnTo>
                          <a:pt x="287" y="697"/>
                        </a:lnTo>
                        <a:lnTo>
                          <a:pt x="249" y="697"/>
                        </a:lnTo>
                        <a:close/>
                        <a:moveTo>
                          <a:pt x="177" y="697"/>
                        </a:moveTo>
                        <a:lnTo>
                          <a:pt x="177" y="778"/>
                        </a:lnTo>
                        <a:lnTo>
                          <a:pt x="216" y="778"/>
                        </a:lnTo>
                        <a:lnTo>
                          <a:pt x="216" y="697"/>
                        </a:lnTo>
                        <a:lnTo>
                          <a:pt x="177" y="697"/>
                        </a:lnTo>
                        <a:close/>
                        <a:moveTo>
                          <a:pt x="103" y="697"/>
                        </a:moveTo>
                        <a:lnTo>
                          <a:pt x="103" y="778"/>
                        </a:lnTo>
                        <a:lnTo>
                          <a:pt x="144" y="778"/>
                        </a:lnTo>
                        <a:lnTo>
                          <a:pt x="144" y="697"/>
                        </a:lnTo>
                        <a:lnTo>
                          <a:pt x="103" y="697"/>
                        </a:lnTo>
                        <a:close/>
                        <a:moveTo>
                          <a:pt x="31" y="697"/>
                        </a:moveTo>
                        <a:lnTo>
                          <a:pt x="31" y="778"/>
                        </a:lnTo>
                        <a:lnTo>
                          <a:pt x="72" y="778"/>
                        </a:lnTo>
                        <a:lnTo>
                          <a:pt x="72" y="697"/>
                        </a:lnTo>
                        <a:lnTo>
                          <a:pt x="31" y="697"/>
                        </a:lnTo>
                        <a:close/>
                        <a:moveTo>
                          <a:pt x="320" y="576"/>
                        </a:moveTo>
                        <a:lnTo>
                          <a:pt x="320" y="658"/>
                        </a:lnTo>
                        <a:lnTo>
                          <a:pt x="361" y="658"/>
                        </a:lnTo>
                        <a:lnTo>
                          <a:pt x="361" y="576"/>
                        </a:lnTo>
                        <a:lnTo>
                          <a:pt x="320" y="576"/>
                        </a:lnTo>
                        <a:close/>
                        <a:moveTo>
                          <a:pt x="249" y="576"/>
                        </a:moveTo>
                        <a:lnTo>
                          <a:pt x="249" y="658"/>
                        </a:lnTo>
                        <a:lnTo>
                          <a:pt x="287" y="658"/>
                        </a:lnTo>
                        <a:lnTo>
                          <a:pt x="287" y="576"/>
                        </a:lnTo>
                        <a:lnTo>
                          <a:pt x="249" y="576"/>
                        </a:lnTo>
                        <a:close/>
                        <a:moveTo>
                          <a:pt x="177" y="576"/>
                        </a:moveTo>
                        <a:lnTo>
                          <a:pt x="177" y="658"/>
                        </a:lnTo>
                        <a:lnTo>
                          <a:pt x="216" y="658"/>
                        </a:lnTo>
                        <a:lnTo>
                          <a:pt x="216" y="576"/>
                        </a:lnTo>
                        <a:lnTo>
                          <a:pt x="177" y="576"/>
                        </a:lnTo>
                        <a:close/>
                        <a:moveTo>
                          <a:pt x="31" y="576"/>
                        </a:moveTo>
                        <a:lnTo>
                          <a:pt x="31" y="658"/>
                        </a:lnTo>
                        <a:lnTo>
                          <a:pt x="72" y="658"/>
                        </a:lnTo>
                        <a:lnTo>
                          <a:pt x="72" y="576"/>
                        </a:lnTo>
                        <a:lnTo>
                          <a:pt x="31" y="576"/>
                        </a:lnTo>
                        <a:close/>
                        <a:moveTo>
                          <a:pt x="320" y="458"/>
                        </a:moveTo>
                        <a:lnTo>
                          <a:pt x="320" y="538"/>
                        </a:lnTo>
                        <a:lnTo>
                          <a:pt x="361" y="538"/>
                        </a:lnTo>
                        <a:lnTo>
                          <a:pt x="361" y="458"/>
                        </a:lnTo>
                        <a:lnTo>
                          <a:pt x="320" y="458"/>
                        </a:lnTo>
                        <a:close/>
                        <a:moveTo>
                          <a:pt x="177" y="458"/>
                        </a:moveTo>
                        <a:lnTo>
                          <a:pt x="177" y="538"/>
                        </a:lnTo>
                        <a:lnTo>
                          <a:pt x="216" y="538"/>
                        </a:lnTo>
                        <a:lnTo>
                          <a:pt x="216" y="458"/>
                        </a:lnTo>
                        <a:lnTo>
                          <a:pt x="177" y="458"/>
                        </a:lnTo>
                        <a:close/>
                        <a:moveTo>
                          <a:pt x="103" y="458"/>
                        </a:moveTo>
                        <a:lnTo>
                          <a:pt x="103" y="538"/>
                        </a:lnTo>
                        <a:lnTo>
                          <a:pt x="144" y="538"/>
                        </a:lnTo>
                        <a:lnTo>
                          <a:pt x="144" y="458"/>
                        </a:lnTo>
                        <a:lnTo>
                          <a:pt x="103" y="458"/>
                        </a:lnTo>
                        <a:close/>
                        <a:moveTo>
                          <a:pt x="31" y="458"/>
                        </a:moveTo>
                        <a:lnTo>
                          <a:pt x="31" y="538"/>
                        </a:lnTo>
                        <a:lnTo>
                          <a:pt x="72" y="538"/>
                        </a:lnTo>
                        <a:lnTo>
                          <a:pt x="72" y="458"/>
                        </a:lnTo>
                        <a:lnTo>
                          <a:pt x="31" y="458"/>
                        </a:lnTo>
                        <a:close/>
                        <a:moveTo>
                          <a:pt x="320" y="338"/>
                        </a:moveTo>
                        <a:lnTo>
                          <a:pt x="320" y="417"/>
                        </a:lnTo>
                        <a:lnTo>
                          <a:pt x="361" y="417"/>
                        </a:lnTo>
                        <a:lnTo>
                          <a:pt x="361" y="338"/>
                        </a:lnTo>
                        <a:lnTo>
                          <a:pt x="320" y="338"/>
                        </a:lnTo>
                        <a:close/>
                        <a:moveTo>
                          <a:pt x="249" y="338"/>
                        </a:moveTo>
                        <a:lnTo>
                          <a:pt x="249" y="417"/>
                        </a:lnTo>
                        <a:lnTo>
                          <a:pt x="287" y="417"/>
                        </a:lnTo>
                        <a:lnTo>
                          <a:pt x="287" y="338"/>
                        </a:lnTo>
                        <a:lnTo>
                          <a:pt x="249" y="338"/>
                        </a:lnTo>
                        <a:close/>
                        <a:moveTo>
                          <a:pt x="177" y="338"/>
                        </a:moveTo>
                        <a:lnTo>
                          <a:pt x="177" y="417"/>
                        </a:lnTo>
                        <a:lnTo>
                          <a:pt x="216" y="417"/>
                        </a:lnTo>
                        <a:lnTo>
                          <a:pt x="216" y="338"/>
                        </a:lnTo>
                        <a:lnTo>
                          <a:pt x="177" y="338"/>
                        </a:lnTo>
                        <a:close/>
                        <a:moveTo>
                          <a:pt x="103" y="338"/>
                        </a:moveTo>
                        <a:lnTo>
                          <a:pt x="103" y="417"/>
                        </a:lnTo>
                        <a:lnTo>
                          <a:pt x="144" y="417"/>
                        </a:lnTo>
                        <a:lnTo>
                          <a:pt x="144" y="338"/>
                        </a:lnTo>
                        <a:lnTo>
                          <a:pt x="103" y="338"/>
                        </a:lnTo>
                        <a:close/>
                        <a:moveTo>
                          <a:pt x="31" y="338"/>
                        </a:moveTo>
                        <a:lnTo>
                          <a:pt x="31" y="417"/>
                        </a:lnTo>
                        <a:lnTo>
                          <a:pt x="72" y="417"/>
                        </a:lnTo>
                        <a:lnTo>
                          <a:pt x="72" y="338"/>
                        </a:lnTo>
                        <a:lnTo>
                          <a:pt x="31" y="338"/>
                        </a:lnTo>
                        <a:close/>
                        <a:moveTo>
                          <a:pt x="249" y="202"/>
                        </a:moveTo>
                        <a:lnTo>
                          <a:pt x="249" y="282"/>
                        </a:lnTo>
                        <a:lnTo>
                          <a:pt x="287" y="282"/>
                        </a:lnTo>
                        <a:lnTo>
                          <a:pt x="287" y="202"/>
                        </a:lnTo>
                        <a:lnTo>
                          <a:pt x="249" y="202"/>
                        </a:lnTo>
                        <a:close/>
                        <a:moveTo>
                          <a:pt x="177" y="202"/>
                        </a:moveTo>
                        <a:lnTo>
                          <a:pt x="177" y="282"/>
                        </a:lnTo>
                        <a:lnTo>
                          <a:pt x="216" y="282"/>
                        </a:lnTo>
                        <a:lnTo>
                          <a:pt x="216" y="202"/>
                        </a:lnTo>
                        <a:lnTo>
                          <a:pt x="177" y="202"/>
                        </a:lnTo>
                        <a:close/>
                        <a:moveTo>
                          <a:pt x="103" y="202"/>
                        </a:moveTo>
                        <a:lnTo>
                          <a:pt x="103" y="282"/>
                        </a:lnTo>
                        <a:lnTo>
                          <a:pt x="144" y="282"/>
                        </a:lnTo>
                        <a:lnTo>
                          <a:pt x="144" y="202"/>
                        </a:lnTo>
                        <a:lnTo>
                          <a:pt x="103" y="202"/>
                        </a:lnTo>
                        <a:close/>
                        <a:moveTo>
                          <a:pt x="177" y="0"/>
                        </a:moveTo>
                        <a:lnTo>
                          <a:pt x="216" y="0"/>
                        </a:lnTo>
                        <a:lnTo>
                          <a:pt x="216" y="161"/>
                        </a:lnTo>
                        <a:lnTo>
                          <a:pt x="336" y="161"/>
                        </a:lnTo>
                        <a:lnTo>
                          <a:pt x="336" y="289"/>
                        </a:lnTo>
                        <a:lnTo>
                          <a:pt x="392" y="289"/>
                        </a:lnTo>
                        <a:lnTo>
                          <a:pt x="392" y="1265"/>
                        </a:lnTo>
                        <a:lnTo>
                          <a:pt x="0" y="1265"/>
                        </a:lnTo>
                        <a:lnTo>
                          <a:pt x="0" y="289"/>
                        </a:lnTo>
                        <a:lnTo>
                          <a:pt x="64" y="289"/>
                        </a:lnTo>
                        <a:lnTo>
                          <a:pt x="64" y="161"/>
                        </a:lnTo>
                        <a:lnTo>
                          <a:pt x="177" y="161"/>
                        </a:lnTo>
                        <a:lnTo>
                          <a:pt x="17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63" name="Rectangle 3949">
                    <a:extLst>
                      <a:ext uri="{FF2B5EF4-FFF2-40B4-BE49-F238E27FC236}">
                        <a16:creationId xmlns="" xmlns:a16="http://schemas.microsoft.com/office/drawing/2014/main" id="{1832C6E2-896F-4995-BFEF-4AB8A58B88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3163" y="9771067"/>
                    <a:ext cx="455613" cy="914400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64" name="Rectangle 3965">
                    <a:extLst>
                      <a:ext uri="{FF2B5EF4-FFF2-40B4-BE49-F238E27FC236}">
                        <a16:creationId xmlns="" xmlns:a16="http://schemas.microsoft.com/office/drawing/2014/main" id="{6BD60C07-0638-4A7A-8A58-05029419C2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4075" y="9771068"/>
                    <a:ext cx="455613" cy="914400"/>
                  </a:xfrm>
                  <a:prstGeom prst="rect">
                    <a:avLst/>
                  </a:prstGeom>
                  <a:grpFill/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65" name="Freeform 3983">
                    <a:extLst>
                      <a:ext uri="{FF2B5EF4-FFF2-40B4-BE49-F238E27FC236}">
                        <a16:creationId xmlns="" xmlns:a16="http://schemas.microsoft.com/office/drawing/2014/main" id="{7F6CBFFC-73FF-428B-8780-C3C0CA766BE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12075" y="9567868"/>
                    <a:ext cx="455613" cy="1055688"/>
                  </a:xfrm>
                  <a:custGeom>
                    <a:avLst/>
                    <a:gdLst>
                      <a:gd name="T0" fmla="*/ 31 w 287"/>
                      <a:gd name="T1" fmla="*/ 489 h 665"/>
                      <a:gd name="T2" fmla="*/ 31 w 287"/>
                      <a:gd name="T3" fmla="*/ 512 h 665"/>
                      <a:gd name="T4" fmla="*/ 256 w 287"/>
                      <a:gd name="T5" fmla="*/ 512 h 665"/>
                      <a:gd name="T6" fmla="*/ 256 w 287"/>
                      <a:gd name="T7" fmla="*/ 489 h 665"/>
                      <a:gd name="T8" fmla="*/ 31 w 287"/>
                      <a:gd name="T9" fmla="*/ 489 h 665"/>
                      <a:gd name="T10" fmla="*/ 31 w 287"/>
                      <a:gd name="T11" fmla="*/ 425 h 665"/>
                      <a:gd name="T12" fmla="*/ 31 w 287"/>
                      <a:gd name="T13" fmla="*/ 448 h 665"/>
                      <a:gd name="T14" fmla="*/ 256 w 287"/>
                      <a:gd name="T15" fmla="*/ 448 h 665"/>
                      <a:gd name="T16" fmla="*/ 256 w 287"/>
                      <a:gd name="T17" fmla="*/ 425 h 665"/>
                      <a:gd name="T18" fmla="*/ 31 w 287"/>
                      <a:gd name="T19" fmla="*/ 425 h 665"/>
                      <a:gd name="T20" fmla="*/ 31 w 287"/>
                      <a:gd name="T21" fmla="*/ 360 h 665"/>
                      <a:gd name="T22" fmla="*/ 31 w 287"/>
                      <a:gd name="T23" fmla="*/ 384 h 665"/>
                      <a:gd name="T24" fmla="*/ 256 w 287"/>
                      <a:gd name="T25" fmla="*/ 384 h 665"/>
                      <a:gd name="T26" fmla="*/ 256 w 287"/>
                      <a:gd name="T27" fmla="*/ 360 h 665"/>
                      <a:gd name="T28" fmla="*/ 31 w 287"/>
                      <a:gd name="T29" fmla="*/ 360 h 665"/>
                      <a:gd name="T30" fmla="*/ 31 w 287"/>
                      <a:gd name="T31" fmla="*/ 296 h 665"/>
                      <a:gd name="T32" fmla="*/ 31 w 287"/>
                      <a:gd name="T33" fmla="*/ 320 h 665"/>
                      <a:gd name="T34" fmla="*/ 256 w 287"/>
                      <a:gd name="T35" fmla="*/ 320 h 665"/>
                      <a:gd name="T36" fmla="*/ 256 w 287"/>
                      <a:gd name="T37" fmla="*/ 296 h 665"/>
                      <a:gd name="T38" fmla="*/ 31 w 287"/>
                      <a:gd name="T39" fmla="*/ 296 h 665"/>
                      <a:gd name="T40" fmla="*/ 31 w 287"/>
                      <a:gd name="T41" fmla="*/ 232 h 665"/>
                      <a:gd name="T42" fmla="*/ 31 w 287"/>
                      <a:gd name="T43" fmla="*/ 256 h 665"/>
                      <a:gd name="T44" fmla="*/ 256 w 287"/>
                      <a:gd name="T45" fmla="*/ 256 h 665"/>
                      <a:gd name="T46" fmla="*/ 256 w 287"/>
                      <a:gd name="T47" fmla="*/ 232 h 665"/>
                      <a:gd name="T48" fmla="*/ 31 w 287"/>
                      <a:gd name="T49" fmla="*/ 232 h 665"/>
                      <a:gd name="T50" fmla="*/ 31 w 287"/>
                      <a:gd name="T51" fmla="*/ 168 h 665"/>
                      <a:gd name="T52" fmla="*/ 31 w 287"/>
                      <a:gd name="T53" fmla="*/ 192 h 665"/>
                      <a:gd name="T54" fmla="*/ 256 w 287"/>
                      <a:gd name="T55" fmla="*/ 192 h 665"/>
                      <a:gd name="T56" fmla="*/ 256 w 287"/>
                      <a:gd name="T57" fmla="*/ 168 h 665"/>
                      <a:gd name="T58" fmla="*/ 31 w 287"/>
                      <a:gd name="T59" fmla="*/ 168 h 665"/>
                      <a:gd name="T60" fmla="*/ 31 w 287"/>
                      <a:gd name="T61" fmla="*/ 104 h 665"/>
                      <a:gd name="T62" fmla="*/ 31 w 287"/>
                      <a:gd name="T63" fmla="*/ 128 h 665"/>
                      <a:gd name="T64" fmla="*/ 256 w 287"/>
                      <a:gd name="T65" fmla="*/ 128 h 665"/>
                      <a:gd name="T66" fmla="*/ 256 w 287"/>
                      <a:gd name="T67" fmla="*/ 104 h 665"/>
                      <a:gd name="T68" fmla="*/ 31 w 287"/>
                      <a:gd name="T69" fmla="*/ 104 h 665"/>
                      <a:gd name="T70" fmla="*/ 31 w 287"/>
                      <a:gd name="T71" fmla="*/ 40 h 665"/>
                      <a:gd name="T72" fmla="*/ 31 w 287"/>
                      <a:gd name="T73" fmla="*/ 64 h 665"/>
                      <a:gd name="T74" fmla="*/ 256 w 287"/>
                      <a:gd name="T75" fmla="*/ 64 h 665"/>
                      <a:gd name="T76" fmla="*/ 256 w 287"/>
                      <a:gd name="T77" fmla="*/ 40 h 665"/>
                      <a:gd name="T78" fmla="*/ 31 w 287"/>
                      <a:gd name="T79" fmla="*/ 40 h 665"/>
                      <a:gd name="T80" fmla="*/ 0 w 287"/>
                      <a:gd name="T81" fmla="*/ 0 h 665"/>
                      <a:gd name="T82" fmla="*/ 47 w 287"/>
                      <a:gd name="T83" fmla="*/ 0 h 665"/>
                      <a:gd name="T84" fmla="*/ 47 w 287"/>
                      <a:gd name="T85" fmla="*/ 7 h 665"/>
                      <a:gd name="T86" fmla="*/ 88 w 287"/>
                      <a:gd name="T87" fmla="*/ 7 h 665"/>
                      <a:gd name="T88" fmla="*/ 88 w 287"/>
                      <a:gd name="T89" fmla="*/ 0 h 665"/>
                      <a:gd name="T90" fmla="*/ 287 w 287"/>
                      <a:gd name="T91" fmla="*/ 0 h 665"/>
                      <a:gd name="T92" fmla="*/ 287 w 287"/>
                      <a:gd name="T93" fmla="*/ 665 h 665"/>
                      <a:gd name="T94" fmla="*/ 0 w 287"/>
                      <a:gd name="T95" fmla="*/ 665 h 665"/>
                      <a:gd name="T96" fmla="*/ 0 w 287"/>
                      <a:gd name="T97" fmla="*/ 0 h 6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87" h="665">
                        <a:moveTo>
                          <a:pt x="31" y="489"/>
                        </a:moveTo>
                        <a:lnTo>
                          <a:pt x="31" y="512"/>
                        </a:lnTo>
                        <a:lnTo>
                          <a:pt x="256" y="512"/>
                        </a:lnTo>
                        <a:lnTo>
                          <a:pt x="256" y="489"/>
                        </a:lnTo>
                        <a:lnTo>
                          <a:pt x="31" y="489"/>
                        </a:lnTo>
                        <a:close/>
                        <a:moveTo>
                          <a:pt x="31" y="425"/>
                        </a:moveTo>
                        <a:lnTo>
                          <a:pt x="31" y="448"/>
                        </a:lnTo>
                        <a:lnTo>
                          <a:pt x="256" y="448"/>
                        </a:lnTo>
                        <a:lnTo>
                          <a:pt x="256" y="425"/>
                        </a:lnTo>
                        <a:lnTo>
                          <a:pt x="31" y="425"/>
                        </a:lnTo>
                        <a:close/>
                        <a:moveTo>
                          <a:pt x="31" y="360"/>
                        </a:moveTo>
                        <a:lnTo>
                          <a:pt x="31" y="384"/>
                        </a:lnTo>
                        <a:lnTo>
                          <a:pt x="256" y="384"/>
                        </a:lnTo>
                        <a:lnTo>
                          <a:pt x="256" y="360"/>
                        </a:lnTo>
                        <a:lnTo>
                          <a:pt x="31" y="360"/>
                        </a:lnTo>
                        <a:close/>
                        <a:moveTo>
                          <a:pt x="31" y="296"/>
                        </a:moveTo>
                        <a:lnTo>
                          <a:pt x="31" y="320"/>
                        </a:lnTo>
                        <a:lnTo>
                          <a:pt x="256" y="320"/>
                        </a:lnTo>
                        <a:lnTo>
                          <a:pt x="256" y="296"/>
                        </a:lnTo>
                        <a:lnTo>
                          <a:pt x="31" y="296"/>
                        </a:lnTo>
                        <a:close/>
                        <a:moveTo>
                          <a:pt x="31" y="232"/>
                        </a:moveTo>
                        <a:lnTo>
                          <a:pt x="31" y="256"/>
                        </a:lnTo>
                        <a:lnTo>
                          <a:pt x="256" y="256"/>
                        </a:lnTo>
                        <a:lnTo>
                          <a:pt x="256" y="232"/>
                        </a:lnTo>
                        <a:lnTo>
                          <a:pt x="31" y="232"/>
                        </a:lnTo>
                        <a:close/>
                        <a:moveTo>
                          <a:pt x="31" y="168"/>
                        </a:moveTo>
                        <a:lnTo>
                          <a:pt x="31" y="192"/>
                        </a:lnTo>
                        <a:lnTo>
                          <a:pt x="256" y="192"/>
                        </a:lnTo>
                        <a:lnTo>
                          <a:pt x="256" y="168"/>
                        </a:lnTo>
                        <a:lnTo>
                          <a:pt x="31" y="168"/>
                        </a:lnTo>
                        <a:close/>
                        <a:moveTo>
                          <a:pt x="31" y="104"/>
                        </a:moveTo>
                        <a:lnTo>
                          <a:pt x="31" y="128"/>
                        </a:lnTo>
                        <a:lnTo>
                          <a:pt x="256" y="128"/>
                        </a:lnTo>
                        <a:lnTo>
                          <a:pt x="256" y="104"/>
                        </a:lnTo>
                        <a:lnTo>
                          <a:pt x="31" y="104"/>
                        </a:lnTo>
                        <a:close/>
                        <a:moveTo>
                          <a:pt x="31" y="40"/>
                        </a:moveTo>
                        <a:lnTo>
                          <a:pt x="31" y="64"/>
                        </a:lnTo>
                        <a:lnTo>
                          <a:pt x="256" y="64"/>
                        </a:lnTo>
                        <a:lnTo>
                          <a:pt x="256" y="40"/>
                        </a:lnTo>
                        <a:lnTo>
                          <a:pt x="31" y="40"/>
                        </a:lnTo>
                        <a:close/>
                        <a:moveTo>
                          <a:pt x="0" y="0"/>
                        </a:moveTo>
                        <a:lnTo>
                          <a:pt x="47" y="0"/>
                        </a:lnTo>
                        <a:lnTo>
                          <a:pt x="47" y="7"/>
                        </a:lnTo>
                        <a:lnTo>
                          <a:pt x="88" y="7"/>
                        </a:lnTo>
                        <a:lnTo>
                          <a:pt x="88" y="0"/>
                        </a:lnTo>
                        <a:lnTo>
                          <a:pt x="287" y="0"/>
                        </a:lnTo>
                        <a:lnTo>
                          <a:pt x="287" y="665"/>
                        </a:lnTo>
                        <a:lnTo>
                          <a:pt x="0" y="6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  <p:sp>
                <p:nvSpPr>
                  <p:cNvPr id="566" name="Freeform 3993">
                    <a:extLst>
                      <a:ext uri="{FF2B5EF4-FFF2-40B4-BE49-F238E27FC236}">
                        <a16:creationId xmlns="" xmlns:a16="http://schemas.microsoft.com/office/drawing/2014/main" id="{079EB7BE-9D0B-498C-B9FB-F8C506273D8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393563" y="9404355"/>
                    <a:ext cx="557213" cy="1219200"/>
                  </a:xfrm>
                  <a:custGeom>
                    <a:avLst/>
                    <a:gdLst>
                      <a:gd name="T0" fmla="*/ 223 w 351"/>
                      <a:gd name="T1" fmla="*/ 712 h 768"/>
                      <a:gd name="T2" fmla="*/ 256 w 351"/>
                      <a:gd name="T3" fmla="*/ 671 h 768"/>
                      <a:gd name="T4" fmla="*/ 159 w 351"/>
                      <a:gd name="T5" fmla="*/ 671 h 768"/>
                      <a:gd name="T6" fmla="*/ 192 w 351"/>
                      <a:gd name="T7" fmla="*/ 712 h 768"/>
                      <a:gd name="T8" fmla="*/ 159 w 351"/>
                      <a:gd name="T9" fmla="*/ 671 h 768"/>
                      <a:gd name="T10" fmla="*/ 223 w 351"/>
                      <a:gd name="T11" fmla="*/ 656 h 768"/>
                      <a:gd name="T12" fmla="*/ 256 w 351"/>
                      <a:gd name="T13" fmla="*/ 615 h 768"/>
                      <a:gd name="T14" fmla="*/ 159 w 351"/>
                      <a:gd name="T15" fmla="*/ 615 h 768"/>
                      <a:gd name="T16" fmla="*/ 192 w 351"/>
                      <a:gd name="T17" fmla="*/ 656 h 768"/>
                      <a:gd name="T18" fmla="*/ 159 w 351"/>
                      <a:gd name="T19" fmla="*/ 615 h 768"/>
                      <a:gd name="T20" fmla="*/ 223 w 351"/>
                      <a:gd name="T21" fmla="*/ 599 h 768"/>
                      <a:gd name="T22" fmla="*/ 256 w 351"/>
                      <a:gd name="T23" fmla="*/ 560 h 768"/>
                      <a:gd name="T24" fmla="*/ 159 w 351"/>
                      <a:gd name="T25" fmla="*/ 560 h 768"/>
                      <a:gd name="T26" fmla="*/ 192 w 351"/>
                      <a:gd name="T27" fmla="*/ 599 h 768"/>
                      <a:gd name="T28" fmla="*/ 159 w 351"/>
                      <a:gd name="T29" fmla="*/ 560 h 768"/>
                      <a:gd name="T30" fmla="*/ 223 w 351"/>
                      <a:gd name="T31" fmla="*/ 543 h 768"/>
                      <a:gd name="T32" fmla="*/ 256 w 351"/>
                      <a:gd name="T33" fmla="*/ 504 h 768"/>
                      <a:gd name="T34" fmla="*/ 159 w 351"/>
                      <a:gd name="T35" fmla="*/ 504 h 768"/>
                      <a:gd name="T36" fmla="*/ 192 w 351"/>
                      <a:gd name="T37" fmla="*/ 543 h 768"/>
                      <a:gd name="T38" fmla="*/ 159 w 351"/>
                      <a:gd name="T39" fmla="*/ 504 h 768"/>
                      <a:gd name="T40" fmla="*/ 223 w 351"/>
                      <a:gd name="T41" fmla="*/ 487 h 768"/>
                      <a:gd name="T42" fmla="*/ 256 w 351"/>
                      <a:gd name="T43" fmla="*/ 448 h 768"/>
                      <a:gd name="T44" fmla="*/ 159 w 351"/>
                      <a:gd name="T45" fmla="*/ 448 h 768"/>
                      <a:gd name="T46" fmla="*/ 192 w 351"/>
                      <a:gd name="T47" fmla="*/ 487 h 768"/>
                      <a:gd name="T48" fmla="*/ 159 w 351"/>
                      <a:gd name="T49" fmla="*/ 448 h 768"/>
                      <a:gd name="T50" fmla="*/ 223 w 351"/>
                      <a:gd name="T51" fmla="*/ 432 h 768"/>
                      <a:gd name="T52" fmla="*/ 256 w 351"/>
                      <a:gd name="T53" fmla="*/ 392 h 768"/>
                      <a:gd name="T54" fmla="*/ 159 w 351"/>
                      <a:gd name="T55" fmla="*/ 392 h 768"/>
                      <a:gd name="T56" fmla="*/ 192 w 351"/>
                      <a:gd name="T57" fmla="*/ 432 h 768"/>
                      <a:gd name="T58" fmla="*/ 159 w 351"/>
                      <a:gd name="T59" fmla="*/ 392 h 768"/>
                      <a:gd name="T60" fmla="*/ 223 w 351"/>
                      <a:gd name="T61" fmla="*/ 376 h 768"/>
                      <a:gd name="T62" fmla="*/ 256 w 351"/>
                      <a:gd name="T63" fmla="*/ 335 h 768"/>
                      <a:gd name="T64" fmla="*/ 159 w 351"/>
                      <a:gd name="T65" fmla="*/ 335 h 768"/>
                      <a:gd name="T66" fmla="*/ 192 w 351"/>
                      <a:gd name="T67" fmla="*/ 376 h 768"/>
                      <a:gd name="T68" fmla="*/ 159 w 351"/>
                      <a:gd name="T69" fmla="*/ 335 h 768"/>
                      <a:gd name="T70" fmla="*/ 223 w 351"/>
                      <a:gd name="T71" fmla="*/ 320 h 768"/>
                      <a:gd name="T72" fmla="*/ 256 w 351"/>
                      <a:gd name="T73" fmla="*/ 279 h 768"/>
                      <a:gd name="T74" fmla="*/ 159 w 351"/>
                      <a:gd name="T75" fmla="*/ 279 h 768"/>
                      <a:gd name="T76" fmla="*/ 192 w 351"/>
                      <a:gd name="T77" fmla="*/ 320 h 768"/>
                      <a:gd name="T78" fmla="*/ 159 w 351"/>
                      <a:gd name="T79" fmla="*/ 279 h 768"/>
                      <a:gd name="T80" fmla="*/ 223 w 351"/>
                      <a:gd name="T81" fmla="*/ 264 h 768"/>
                      <a:gd name="T82" fmla="*/ 256 w 351"/>
                      <a:gd name="T83" fmla="*/ 223 h 768"/>
                      <a:gd name="T84" fmla="*/ 159 w 351"/>
                      <a:gd name="T85" fmla="*/ 223 h 768"/>
                      <a:gd name="T86" fmla="*/ 192 w 351"/>
                      <a:gd name="T87" fmla="*/ 264 h 768"/>
                      <a:gd name="T88" fmla="*/ 159 w 351"/>
                      <a:gd name="T89" fmla="*/ 223 h 768"/>
                      <a:gd name="T90" fmla="*/ 223 w 351"/>
                      <a:gd name="T91" fmla="*/ 207 h 768"/>
                      <a:gd name="T92" fmla="*/ 256 w 351"/>
                      <a:gd name="T93" fmla="*/ 167 h 768"/>
                      <a:gd name="T94" fmla="*/ 159 w 351"/>
                      <a:gd name="T95" fmla="*/ 167 h 768"/>
                      <a:gd name="T96" fmla="*/ 192 w 351"/>
                      <a:gd name="T97" fmla="*/ 207 h 768"/>
                      <a:gd name="T98" fmla="*/ 159 w 351"/>
                      <a:gd name="T99" fmla="*/ 167 h 768"/>
                      <a:gd name="T100" fmla="*/ 128 w 351"/>
                      <a:gd name="T101" fmla="*/ 0 h 768"/>
                      <a:gd name="T102" fmla="*/ 151 w 351"/>
                      <a:gd name="T103" fmla="*/ 103 h 768"/>
                      <a:gd name="T104" fmla="*/ 192 w 351"/>
                      <a:gd name="T105" fmla="*/ 39 h 768"/>
                      <a:gd name="T106" fmla="*/ 351 w 351"/>
                      <a:gd name="T107" fmla="*/ 103 h 768"/>
                      <a:gd name="T108" fmla="*/ 0 w 351"/>
                      <a:gd name="T109" fmla="*/ 768 h 768"/>
                      <a:gd name="T110" fmla="*/ 87 w 351"/>
                      <a:gd name="T111" fmla="*/ 103 h 7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351" h="768">
                        <a:moveTo>
                          <a:pt x="223" y="671"/>
                        </a:moveTo>
                        <a:lnTo>
                          <a:pt x="223" y="712"/>
                        </a:lnTo>
                        <a:lnTo>
                          <a:pt x="256" y="712"/>
                        </a:lnTo>
                        <a:lnTo>
                          <a:pt x="256" y="671"/>
                        </a:lnTo>
                        <a:lnTo>
                          <a:pt x="223" y="671"/>
                        </a:lnTo>
                        <a:close/>
                        <a:moveTo>
                          <a:pt x="159" y="671"/>
                        </a:moveTo>
                        <a:lnTo>
                          <a:pt x="159" y="712"/>
                        </a:lnTo>
                        <a:lnTo>
                          <a:pt x="192" y="712"/>
                        </a:lnTo>
                        <a:lnTo>
                          <a:pt x="192" y="671"/>
                        </a:lnTo>
                        <a:lnTo>
                          <a:pt x="159" y="671"/>
                        </a:lnTo>
                        <a:close/>
                        <a:moveTo>
                          <a:pt x="223" y="615"/>
                        </a:moveTo>
                        <a:lnTo>
                          <a:pt x="223" y="656"/>
                        </a:lnTo>
                        <a:lnTo>
                          <a:pt x="256" y="656"/>
                        </a:lnTo>
                        <a:lnTo>
                          <a:pt x="256" y="615"/>
                        </a:lnTo>
                        <a:lnTo>
                          <a:pt x="223" y="615"/>
                        </a:lnTo>
                        <a:close/>
                        <a:moveTo>
                          <a:pt x="159" y="615"/>
                        </a:moveTo>
                        <a:lnTo>
                          <a:pt x="159" y="656"/>
                        </a:lnTo>
                        <a:lnTo>
                          <a:pt x="192" y="656"/>
                        </a:lnTo>
                        <a:lnTo>
                          <a:pt x="192" y="615"/>
                        </a:lnTo>
                        <a:lnTo>
                          <a:pt x="159" y="615"/>
                        </a:lnTo>
                        <a:close/>
                        <a:moveTo>
                          <a:pt x="223" y="560"/>
                        </a:moveTo>
                        <a:lnTo>
                          <a:pt x="223" y="599"/>
                        </a:lnTo>
                        <a:lnTo>
                          <a:pt x="256" y="599"/>
                        </a:lnTo>
                        <a:lnTo>
                          <a:pt x="256" y="560"/>
                        </a:lnTo>
                        <a:lnTo>
                          <a:pt x="223" y="560"/>
                        </a:lnTo>
                        <a:close/>
                        <a:moveTo>
                          <a:pt x="159" y="560"/>
                        </a:moveTo>
                        <a:lnTo>
                          <a:pt x="159" y="599"/>
                        </a:lnTo>
                        <a:lnTo>
                          <a:pt x="192" y="599"/>
                        </a:lnTo>
                        <a:lnTo>
                          <a:pt x="192" y="560"/>
                        </a:lnTo>
                        <a:lnTo>
                          <a:pt x="159" y="560"/>
                        </a:lnTo>
                        <a:close/>
                        <a:moveTo>
                          <a:pt x="223" y="504"/>
                        </a:moveTo>
                        <a:lnTo>
                          <a:pt x="223" y="543"/>
                        </a:lnTo>
                        <a:lnTo>
                          <a:pt x="256" y="543"/>
                        </a:lnTo>
                        <a:lnTo>
                          <a:pt x="256" y="504"/>
                        </a:lnTo>
                        <a:lnTo>
                          <a:pt x="223" y="504"/>
                        </a:lnTo>
                        <a:close/>
                        <a:moveTo>
                          <a:pt x="159" y="504"/>
                        </a:moveTo>
                        <a:lnTo>
                          <a:pt x="159" y="543"/>
                        </a:lnTo>
                        <a:lnTo>
                          <a:pt x="192" y="543"/>
                        </a:lnTo>
                        <a:lnTo>
                          <a:pt x="192" y="504"/>
                        </a:lnTo>
                        <a:lnTo>
                          <a:pt x="159" y="504"/>
                        </a:lnTo>
                        <a:close/>
                        <a:moveTo>
                          <a:pt x="223" y="448"/>
                        </a:moveTo>
                        <a:lnTo>
                          <a:pt x="223" y="487"/>
                        </a:lnTo>
                        <a:lnTo>
                          <a:pt x="256" y="487"/>
                        </a:lnTo>
                        <a:lnTo>
                          <a:pt x="256" y="448"/>
                        </a:lnTo>
                        <a:lnTo>
                          <a:pt x="223" y="448"/>
                        </a:lnTo>
                        <a:close/>
                        <a:moveTo>
                          <a:pt x="159" y="448"/>
                        </a:moveTo>
                        <a:lnTo>
                          <a:pt x="159" y="487"/>
                        </a:lnTo>
                        <a:lnTo>
                          <a:pt x="192" y="487"/>
                        </a:lnTo>
                        <a:lnTo>
                          <a:pt x="192" y="448"/>
                        </a:lnTo>
                        <a:lnTo>
                          <a:pt x="159" y="448"/>
                        </a:lnTo>
                        <a:close/>
                        <a:moveTo>
                          <a:pt x="223" y="392"/>
                        </a:moveTo>
                        <a:lnTo>
                          <a:pt x="223" y="432"/>
                        </a:lnTo>
                        <a:lnTo>
                          <a:pt x="256" y="432"/>
                        </a:lnTo>
                        <a:lnTo>
                          <a:pt x="256" y="392"/>
                        </a:lnTo>
                        <a:lnTo>
                          <a:pt x="223" y="392"/>
                        </a:lnTo>
                        <a:close/>
                        <a:moveTo>
                          <a:pt x="159" y="392"/>
                        </a:moveTo>
                        <a:lnTo>
                          <a:pt x="159" y="432"/>
                        </a:lnTo>
                        <a:lnTo>
                          <a:pt x="192" y="432"/>
                        </a:lnTo>
                        <a:lnTo>
                          <a:pt x="192" y="392"/>
                        </a:lnTo>
                        <a:lnTo>
                          <a:pt x="159" y="392"/>
                        </a:lnTo>
                        <a:close/>
                        <a:moveTo>
                          <a:pt x="223" y="335"/>
                        </a:moveTo>
                        <a:lnTo>
                          <a:pt x="223" y="376"/>
                        </a:lnTo>
                        <a:lnTo>
                          <a:pt x="256" y="376"/>
                        </a:lnTo>
                        <a:lnTo>
                          <a:pt x="256" y="335"/>
                        </a:lnTo>
                        <a:lnTo>
                          <a:pt x="223" y="335"/>
                        </a:lnTo>
                        <a:close/>
                        <a:moveTo>
                          <a:pt x="159" y="335"/>
                        </a:moveTo>
                        <a:lnTo>
                          <a:pt x="159" y="376"/>
                        </a:lnTo>
                        <a:lnTo>
                          <a:pt x="192" y="376"/>
                        </a:lnTo>
                        <a:lnTo>
                          <a:pt x="192" y="335"/>
                        </a:lnTo>
                        <a:lnTo>
                          <a:pt x="159" y="335"/>
                        </a:lnTo>
                        <a:close/>
                        <a:moveTo>
                          <a:pt x="223" y="279"/>
                        </a:moveTo>
                        <a:lnTo>
                          <a:pt x="223" y="320"/>
                        </a:lnTo>
                        <a:lnTo>
                          <a:pt x="256" y="320"/>
                        </a:lnTo>
                        <a:lnTo>
                          <a:pt x="256" y="279"/>
                        </a:lnTo>
                        <a:lnTo>
                          <a:pt x="223" y="279"/>
                        </a:lnTo>
                        <a:close/>
                        <a:moveTo>
                          <a:pt x="159" y="279"/>
                        </a:moveTo>
                        <a:lnTo>
                          <a:pt x="159" y="320"/>
                        </a:lnTo>
                        <a:lnTo>
                          <a:pt x="192" y="320"/>
                        </a:lnTo>
                        <a:lnTo>
                          <a:pt x="192" y="279"/>
                        </a:lnTo>
                        <a:lnTo>
                          <a:pt x="159" y="279"/>
                        </a:lnTo>
                        <a:close/>
                        <a:moveTo>
                          <a:pt x="223" y="223"/>
                        </a:moveTo>
                        <a:lnTo>
                          <a:pt x="223" y="264"/>
                        </a:lnTo>
                        <a:lnTo>
                          <a:pt x="256" y="264"/>
                        </a:lnTo>
                        <a:lnTo>
                          <a:pt x="256" y="223"/>
                        </a:lnTo>
                        <a:lnTo>
                          <a:pt x="223" y="223"/>
                        </a:lnTo>
                        <a:close/>
                        <a:moveTo>
                          <a:pt x="159" y="223"/>
                        </a:moveTo>
                        <a:lnTo>
                          <a:pt x="159" y="264"/>
                        </a:lnTo>
                        <a:lnTo>
                          <a:pt x="192" y="264"/>
                        </a:lnTo>
                        <a:lnTo>
                          <a:pt x="192" y="223"/>
                        </a:lnTo>
                        <a:lnTo>
                          <a:pt x="159" y="223"/>
                        </a:lnTo>
                        <a:close/>
                        <a:moveTo>
                          <a:pt x="223" y="167"/>
                        </a:moveTo>
                        <a:lnTo>
                          <a:pt x="223" y="207"/>
                        </a:lnTo>
                        <a:lnTo>
                          <a:pt x="256" y="207"/>
                        </a:lnTo>
                        <a:lnTo>
                          <a:pt x="256" y="167"/>
                        </a:lnTo>
                        <a:lnTo>
                          <a:pt x="223" y="167"/>
                        </a:lnTo>
                        <a:close/>
                        <a:moveTo>
                          <a:pt x="159" y="167"/>
                        </a:moveTo>
                        <a:lnTo>
                          <a:pt x="159" y="207"/>
                        </a:lnTo>
                        <a:lnTo>
                          <a:pt x="192" y="207"/>
                        </a:lnTo>
                        <a:lnTo>
                          <a:pt x="192" y="167"/>
                        </a:lnTo>
                        <a:lnTo>
                          <a:pt x="159" y="167"/>
                        </a:lnTo>
                        <a:close/>
                        <a:moveTo>
                          <a:pt x="87" y="0"/>
                        </a:moveTo>
                        <a:lnTo>
                          <a:pt x="128" y="0"/>
                        </a:lnTo>
                        <a:lnTo>
                          <a:pt x="128" y="103"/>
                        </a:lnTo>
                        <a:lnTo>
                          <a:pt x="151" y="103"/>
                        </a:lnTo>
                        <a:lnTo>
                          <a:pt x="151" y="39"/>
                        </a:lnTo>
                        <a:lnTo>
                          <a:pt x="192" y="39"/>
                        </a:lnTo>
                        <a:lnTo>
                          <a:pt x="192" y="103"/>
                        </a:lnTo>
                        <a:lnTo>
                          <a:pt x="351" y="103"/>
                        </a:lnTo>
                        <a:lnTo>
                          <a:pt x="351" y="768"/>
                        </a:lnTo>
                        <a:lnTo>
                          <a:pt x="0" y="768"/>
                        </a:lnTo>
                        <a:lnTo>
                          <a:pt x="0" y="103"/>
                        </a:lnTo>
                        <a:lnTo>
                          <a:pt x="87" y="103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45715" tIns="22857" rIns="45715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SV" sz="900"/>
                  </a:p>
                </p:txBody>
              </p:sp>
            </p:grpSp>
            <p:sp>
              <p:nvSpPr>
                <p:cNvPr id="334" name="Rectangle 3782">
                  <a:extLst>
                    <a:ext uri="{FF2B5EF4-FFF2-40B4-BE49-F238E27FC236}">
                      <a16:creationId xmlns="" xmlns:a16="http://schemas.microsoft.com/office/drawing/2014/main" id="{656DF62E-75EC-49C6-91C5-FD522D4E4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4775" y="9074155"/>
                  <a:ext cx="61913" cy="2413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35" name="Rectangle 3783">
                  <a:extLst>
                    <a:ext uri="{FF2B5EF4-FFF2-40B4-BE49-F238E27FC236}">
                      <a16:creationId xmlns="" xmlns:a16="http://schemas.microsoft.com/office/drawing/2014/main" id="{7D129DBB-3F5F-4677-B3EC-5F555FB5A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79075" y="9074155"/>
                  <a:ext cx="65088" cy="2413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36" name="Rectangle 3784">
                  <a:extLst>
                    <a:ext uri="{FF2B5EF4-FFF2-40B4-BE49-F238E27FC236}">
                      <a16:creationId xmlns="" xmlns:a16="http://schemas.microsoft.com/office/drawing/2014/main" id="{A6402347-BE40-4FB9-97A4-491306315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3375" y="9074155"/>
                  <a:ext cx="65088" cy="2413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37" name="Rectangle 3785">
                  <a:extLst>
                    <a:ext uri="{FF2B5EF4-FFF2-40B4-BE49-F238E27FC236}">
                      <a16:creationId xmlns="" xmlns:a16="http://schemas.microsoft.com/office/drawing/2014/main" id="{FC544ACF-0937-42E9-9CF3-1DBE118CC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7675" y="9074155"/>
                  <a:ext cx="65088" cy="2413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38" name="Rectangle 3786">
                  <a:extLst>
                    <a:ext uri="{FF2B5EF4-FFF2-40B4-BE49-F238E27FC236}">
                      <a16:creationId xmlns="" xmlns:a16="http://schemas.microsoft.com/office/drawing/2014/main" id="{A6EC751A-95F3-468D-8EED-53BB5DDF1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2063" y="9364667"/>
                  <a:ext cx="61913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39" name="Rectangle 3787">
                  <a:extLst>
                    <a:ext uri="{FF2B5EF4-FFF2-40B4-BE49-F238E27FC236}">
                      <a16:creationId xmlns="" xmlns:a16="http://schemas.microsoft.com/office/drawing/2014/main" id="{EAE9477A-7CEB-4EB9-B2FD-1596087038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4775" y="9364667"/>
                  <a:ext cx="61913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0" name="Rectangle 3788">
                  <a:extLst>
                    <a:ext uri="{FF2B5EF4-FFF2-40B4-BE49-F238E27FC236}">
                      <a16:creationId xmlns="" xmlns:a16="http://schemas.microsoft.com/office/drawing/2014/main" id="{A98A104B-8B4B-45AA-9FCF-19B3E4C61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3375" y="9364667"/>
                  <a:ext cx="65088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1" name="Rectangle 3789">
                  <a:extLst>
                    <a:ext uri="{FF2B5EF4-FFF2-40B4-BE49-F238E27FC236}">
                      <a16:creationId xmlns="" xmlns:a16="http://schemas.microsoft.com/office/drawing/2014/main" id="{C10CD4EF-31CD-416C-B96B-A9A9A5E71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2063" y="9656767"/>
                  <a:ext cx="61913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2" name="Rectangle 3790">
                  <a:extLst>
                    <a:ext uri="{FF2B5EF4-FFF2-40B4-BE49-F238E27FC236}">
                      <a16:creationId xmlns="" xmlns:a16="http://schemas.microsoft.com/office/drawing/2014/main" id="{D187F8A3-A304-472C-9F45-826DCBFBC7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4775" y="9656767"/>
                  <a:ext cx="61913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3" name="Rectangle 3791">
                  <a:extLst>
                    <a:ext uri="{FF2B5EF4-FFF2-40B4-BE49-F238E27FC236}">
                      <a16:creationId xmlns="" xmlns:a16="http://schemas.microsoft.com/office/drawing/2014/main" id="{B95209DF-DBDF-4FF5-80E5-33002852B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79075" y="9656767"/>
                  <a:ext cx="65088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4" name="Rectangle 3792">
                  <a:extLst>
                    <a:ext uri="{FF2B5EF4-FFF2-40B4-BE49-F238E27FC236}">
                      <a16:creationId xmlns="" xmlns:a16="http://schemas.microsoft.com/office/drawing/2014/main" id="{C076A626-463A-4246-8028-42E097FF9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3375" y="9656767"/>
                  <a:ext cx="65088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5" name="Rectangle 3793">
                  <a:extLst>
                    <a:ext uri="{FF2B5EF4-FFF2-40B4-BE49-F238E27FC236}">
                      <a16:creationId xmlns="" xmlns:a16="http://schemas.microsoft.com/office/drawing/2014/main" id="{8C04C253-509D-4C13-B8FF-2C1420A58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7675" y="9656767"/>
                  <a:ext cx="65088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6" name="Rectangle 3794">
                  <a:extLst>
                    <a:ext uri="{FF2B5EF4-FFF2-40B4-BE49-F238E27FC236}">
                      <a16:creationId xmlns="" xmlns:a16="http://schemas.microsoft.com/office/drawing/2014/main" id="{A581FA46-38D4-482D-B907-53A01A6E1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2063" y="9948867"/>
                  <a:ext cx="61913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7" name="Rectangle 3795">
                  <a:extLst>
                    <a:ext uri="{FF2B5EF4-FFF2-40B4-BE49-F238E27FC236}">
                      <a16:creationId xmlns="" xmlns:a16="http://schemas.microsoft.com/office/drawing/2014/main" id="{46D47CC8-1358-46D9-9005-6389F2784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79075" y="9948867"/>
                  <a:ext cx="65088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8" name="Rectangle 3796">
                  <a:extLst>
                    <a:ext uri="{FF2B5EF4-FFF2-40B4-BE49-F238E27FC236}">
                      <a16:creationId xmlns="" xmlns:a16="http://schemas.microsoft.com/office/drawing/2014/main" id="{48DFFD03-A284-4BBF-90F6-DD4BAF40E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3375" y="9948867"/>
                  <a:ext cx="65088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49" name="Rectangle 3797">
                  <a:extLst>
                    <a:ext uri="{FF2B5EF4-FFF2-40B4-BE49-F238E27FC236}">
                      <a16:creationId xmlns="" xmlns:a16="http://schemas.microsoft.com/office/drawing/2014/main" id="{BC23D534-7D08-4DD7-8E7F-677601290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7675" y="9948867"/>
                  <a:ext cx="65088" cy="2428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0" name="Rectangle 3798">
                  <a:extLst>
                    <a:ext uri="{FF2B5EF4-FFF2-40B4-BE49-F238E27FC236}">
                      <a16:creationId xmlns="" xmlns:a16="http://schemas.microsoft.com/office/drawing/2014/main" id="{C179AAD0-1DAA-4123-8200-AC5F96D24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2063" y="10242555"/>
                  <a:ext cx="61913" cy="239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1" name="Rectangle 3799">
                  <a:extLst>
                    <a:ext uri="{FF2B5EF4-FFF2-40B4-BE49-F238E27FC236}">
                      <a16:creationId xmlns="" xmlns:a16="http://schemas.microsoft.com/office/drawing/2014/main" id="{4DC02623-E155-45CE-93DF-69CF6BB499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4775" y="10242555"/>
                  <a:ext cx="61913" cy="239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2" name="Rectangle 3800">
                  <a:extLst>
                    <a:ext uri="{FF2B5EF4-FFF2-40B4-BE49-F238E27FC236}">
                      <a16:creationId xmlns="" xmlns:a16="http://schemas.microsoft.com/office/drawing/2014/main" id="{2C9D1508-23E9-490E-93AA-964F0CC56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79075" y="10242555"/>
                  <a:ext cx="65088" cy="239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3" name="Rectangle 3801">
                  <a:extLst>
                    <a:ext uri="{FF2B5EF4-FFF2-40B4-BE49-F238E27FC236}">
                      <a16:creationId xmlns="" xmlns:a16="http://schemas.microsoft.com/office/drawing/2014/main" id="{EC299FDE-FAAA-4096-92EF-101F1970BD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7675" y="10242555"/>
                  <a:ext cx="65088" cy="239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4" name="Rectangle 3803">
                  <a:extLst>
                    <a:ext uri="{FF2B5EF4-FFF2-40B4-BE49-F238E27FC236}">
                      <a16:creationId xmlns="" xmlns:a16="http://schemas.microsoft.com/office/drawing/2014/main" id="{09E3DBE2-9AA6-4CD9-AC23-3466F086D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9404355"/>
                  <a:ext cx="650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5" name="Rectangle 3804">
                  <a:extLst>
                    <a:ext uri="{FF2B5EF4-FFF2-40B4-BE49-F238E27FC236}">
                      <a16:creationId xmlns="" xmlns:a16="http://schemas.microsoft.com/office/drawing/2014/main" id="{9679B6BC-ECA9-4D2E-8AE5-F81A9D2B45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9404355"/>
                  <a:ext cx="523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6" name="Rectangle 3805">
                  <a:extLst>
                    <a:ext uri="{FF2B5EF4-FFF2-40B4-BE49-F238E27FC236}">
                      <a16:creationId xmlns="" xmlns:a16="http://schemas.microsoft.com/office/drawing/2014/main" id="{2D3011ED-3D05-4652-A3FF-DE82398B7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0275" y="9404355"/>
                  <a:ext cx="49213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7" name="Rectangle 3806">
                  <a:extLst>
                    <a:ext uri="{FF2B5EF4-FFF2-40B4-BE49-F238E27FC236}">
                      <a16:creationId xmlns="" xmlns:a16="http://schemas.microsoft.com/office/drawing/2014/main" id="{BF1320F8-871D-4AC7-885F-3714D1F2C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9404355"/>
                  <a:ext cx="36513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8" name="Rectangle 3807">
                  <a:extLst>
                    <a:ext uri="{FF2B5EF4-FFF2-40B4-BE49-F238E27FC236}">
                      <a16:creationId xmlns="" xmlns:a16="http://schemas.microsoft.com/office/drawing/2014/main" id="{C0C9A635-A9FE-4EE1-A11B-FEB23C51C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9518655"/>
                  <a:ext cx="650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59" name="Rectangle 3808">
                  <a:extLst>
                    <a:ext uri="{FF2B5EF4-FFF2-40B4-BE49-F238E27FC236}">
                      <a16:creationId xmlns="" xmlns:a16="http://schemas.microsoft.com/office/drawing/2014/main" id="{DC33BB66-C86C-430C-B950-088A5FC8C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888" y="9518655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0" name="Rectangle 3809">
                  <a:extLst>
                    <a:ext uri="{FF2B5EF4-FFF2-40B4-BE49-F238E27FC236}">
                      <a16:creationId xmlns="" xmlns:a16="http://schemas.microsoft.com/office/drawing/2014/main" id="{4CAD6468-B6F2-4CEB-8BC2-6353F4D8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9518655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1" name="Rectangle 3810">
                  <a:extLst>
                    <a:ext uri="{FF2B5EF4-FFF2-40B4-BE49-F238E27FC236}">
                      <a16:creationId xmlns="" xmlns:a16="http://schemas.microsoft.com/office/drawing/2014/main" id="{BA1448B2-2D4F-425F-AF7B-9EFA670A7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9518655"/>
                  <a:ext cx="365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2" name="Rectangle 3811">
                  <a:extLst>
                    <a:ext uri="{FF2B5EF4-FFF2-40B4-BE49-F238E27FC236}">
                      <a16:creationId xmlns="" xmlns:a16="http://schemas.microsoft.com/office/drawing/2014/main" id="{4670CEED-8178-417C-9C5B-EDC24C7AA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9631367"/>
                  <a:ext cx="650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3" name="Rectangle 3812">
                  <a:extLst>
                    <a:ext uri="{FF2B5EF4-FFF2-40B4-BE49-F238E27FC236}">
                      <a16:creationId xmlns="" xmlns:a16="http://schemas.microsoft.com/office/drawing/2014/main" id="{F629B0CB-9190-4911-B588-2022A3C25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9631367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4" name="Rectangle 3813">
                  <a:extLst>
                    <a:ext uri="{FF2B5EF4-FFF2-40B4-BE49-F238E27FC236}">
                      <a16:creationId xmlns="" xmlns:a16="http://schemas.microsoft.com/office/drawing/2014/main" id="{1062A2E0-3DE9-405E-ABBC-A93F37B78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0275" y="9631367"/>
                  <a:ext cx="492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5" name="Rectangle 3814">
                  <a:extLst>
                    <a:ext uri="{FF2B5EF4-FFF2-40B4-BE49-F238E27FC236}">
                      <a16:creationId xmlns="" xmlns:a16="http://schemas.microsoft.com/office/drawing/2014/main" id="{F0F66C0B-2488-4CA7-AE3D-E1E05A05F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9631367"/>
                  <a:ext cx="365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6" name="Rectangle 3815">
                  <a:extLst>
                    <a:ext uri="{FF2B5EF4-FFF2-40B4-BE49-F238E27FC236}">
                      <a16:creationId xmlns="" xmlns:a16="http://schemas.microsoft.com/office/drawing/2014/main" id="{E78E6973-8C5B-4C61-A68D-2DC61A323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9758367"/>
                  <a:ext cx="650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7" name="Rectangle 3816">
                  <a:extLst>
                    <a:ext uri="{FF2B5EF4-FFF2-40B4-BE49-F238E27FC236}">
                      <a16:creationId xmlns="" xmlns:a16="http://schemas.microsoft.com/office/drawing/2014/main" id="{A10E5248-3985-4DBB-991C-4AAE496A4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888" y="9758367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8" name="Rectangle 3817">
                  <a:extLst>
                    <a:ext uri="{FF2B5EF4-FFF2-40B4-BE49-F238E27FC236}">
                      <a16:creationId xmlns="" xmlns:a16="http://schemas.microsoft.com/office/drawing/2014/main" id="{37E4FB55-C8FD-4F2B-A72B-B88F3F7F0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9758367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69" name="Rectangle 3818">
                  <a:extLst>
                    <a:ext uri="{FF2B5EF4-FFF2-40B4-BE49-F238E27FC236}">
                      <a16:creationId xmlns="" xmlns:a16="http://schemas.microsoft.com/office/drawing/2014/main" id="{A8E27C23-DC8D-4506-8288-61071275E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0275" y="9758367"/>
                  <a:ext cx="492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0" name="Rectangle 3819">
                  <a:extLst>
                    <a:ext uri="{FF2B5EF4-FFF2-40B4-BE49-F238E27FC236}">
                      <a16:creationId xmlns="" xmlns:a16="http://schemas.microsoft.com/office/drawing/2014/main" id="{494A8A8B-18EE-4296-B7EA-D29BEDED6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9758367"/>
                  <a:ext cx="365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1" name="Rectangle 3820">
                  <a:extLst>
                    <a:ext uri="{FF2B5EF4-FFF2-40B4-BE49-F238E27FC236}">
                      <a16:creationId xmlns="" xmlns:a16="http://schemas.microsoft.com/office/drawing/2014/main" id="{713CF572-83EA-4F72-8B39-146AAE740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9872667"/>
                  <a:ext cx="650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2" name="Rectangle 3821">
                  <a:extLst>
                    <a:ext uri="{FF2B5EF4-FFF2-40B4-BE49-F238E27FC236}">
                      <a16:creationId xmlns="" xmlns:a16="http://schemas.microsoft.com/office/drawing/2014/main" id="{4B6E8DDC-0001-4E39-891E-9E266421F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9872667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3" name="Rectangle 3822">
                  <a:extLst>
                    <a:ext uri="{FF2B5EF4-FFF2-40B4-BE49-F238E27FC236}">
                      <a16:creationId xmlns="" xmlns:a16="http://schemas.microsoft.com/office/drawing/2014/main" id="{008ED2A2-0D2B-48B6-9FD7-69858418A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9872667"/>
                  <a:ext cx="365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4" name="Rectangle 3823">
                  <a:extLst>
                    <a:ext uri="{FF2B5EF4-FFF2-40B4-BE49-F238E27FC236}">
                      <a16:creationId xmlns="" xmlns:a16="http://schemas.microsoft.com/office/drawing/2014/main" id="{9A07ED2A-7C05-4833-B71C-59501F6D8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10001255"/>
                  <a:ext cx="650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5" name="Rectangle 3824">
                  <a:extLst>
                    <a:ext uri="{FF2B5EF4-FFF2-40B4-BE49-F238E27FC236}">
                      <a16:creationId xmlns="" xmlns:a16="http://schemas.microsoft.com/office/drawing/2014/main" id="{7CBE8BAE-4824-4A08-8190-B3CD641263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10001255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6" name="Rectangle 3825">
                  <a:extLst>
                    <a:ext uri="{FF2B5EF4-FFF2-40B4-BE49-F238E27FC236}">
                      <a16:creationId xmlns="" xmlns:a16="http://schemas.microsoft.com/office/drawing/2014/main" id="{784C2ED0-79C3-4448-8ECC-DFF9077E77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0275" y="10001255"/>
                  <a:ext cx="492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7" name="Rectangle 3826">
                  <a:extLst>
                    <a:ext uri="{FF2B5EF4-FFF2-40B4-BE49-F238E27FC236}">
                      <a16:creationId xmlns="" xmlns:a16="http://schemas.microsoft.com/office/drawing/2014/main" id="{708F79D6-F158-4975-9D8F-AAEF28E1B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10001255"/>
                  <a:ext cx="365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8" name="Rectangle 3827">
                  <a:extLst>
                    <a:ext uri="{FF2B5EF4-FFF2-40B4-BE49-F238E27FC236}">
                      <a16:creationId xmlns="" xmlns:a16="http://schemas.microsoft.com/office/drawing/2014/main" id="{53E272E8-E43C-422D-BDF6-A417AFF6D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10115555"/>
                  <a:ext cx="650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79" name="Rectangle 3828">
                  <a:extLst>
                    <a:ext uri="{FF2B5EF4-FFF2-40B4-BE49-F238E27FC236}">
                      <a16:creationId xmlns="" xmlns:a16="http://schemas.microsoft.com/office/drawing/2014/main" id="{CECA3460-EB03-4F13-97FD-64BB54780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888" y="10115555"/>
                  <a:ext cx="523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0" name="Rectangle 3829">
                  <a:extLst>
                    <a:ext uri="{FF2B5EF4-FFF2-40B4-BE49-F238E27FC236}">
                      <a16:creationId xmlns="" xmlns:a16="http://schemas.microsoft.com/office/drawing/2014/main" id="{232ADAB6-9654-4584-A861-41A1FB623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10115555"/>
                  <a:ext cx="523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1" name="Rectangle 3830">
                  <a:extLst>
                    <a:ext uri="{FF2B5EF4-FFF2-40B4-BE49-F238E27FC236}">
                      <a16:creationId xmlns="" xmlns:a16="http://schemas.microsoft.com/office/drawing/2014/main" id="{5509DBCA-1758-46F7-8ABF-507F2DD70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10115555"/>
                  <a:ext cx="36513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2" name="Rectangle 3831">
                  <a:extLst>
                    <a:ext uri="{FF2B5EF4-FFF2-40B4-BE49-F238E27FC236}">
                      <a16:creationId xmlns="" xmlns:a16="http://schemas.microsoft.com/office/drawing/2014/main" id="{562DB9E2-123E-4E93-8EB5-45CFFA8935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10229855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3" name="Rectangle 3832">
                  <a:extLst>
                    <a:ext uri="{FF2B5EF4-FFF2-40B4-BE49-F238E27FC236}">
                      <a16:creationId xmlns="" xmlns:a16="http://schemas.microsoft.com/office/drawing/2014/main" id="{64AF1FB9-0912-4D2F-9F4B-513DA6311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0275" y="10229855"/>
                  <a:ext cx="492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4" name="Rectangle 3833">
                  <a:extLst>
                    <a:ext uri="{FF2B5EF4-FFF2-40B4-BE49-F238E27FC236}">
                      <a16:creationId xmlns="" xmlns:a16="http://schemas.microsoft.com/office/drawing/2014/main" id="{277697C9-AEEC-4635-B8B7-A67D537BC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10344155"/>
                  <a:ext cx="65088" cy="112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5" name="Rectangle 3834">
                  <a:extLst>
                    <a:ext uri="{FF2B5EF4-FFF2-40B4-BE49-F238E27FC236}">
                      <a16:creationId xmlns="" xmlns:a16="http://schemas.microsoft.com/office/drawing/2014/main" id="{7EEADC13-6578-43D7-B749-6D2154B00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888" y="10344155"/>
                  <a:ext cx="52388" cy="112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6" name="Rectangle 3835">
                  <a:extLst>
                    <a:ext uri="{FF2B5EF4-FFF2-40B4-BE49-F238E27FC236}">
                      <a16:creationId xmlns="" xmlns:a16="http://schemas.microsoft.com/office/drawing/2014/main" id="{643F338F-9EA5-4407-8202-F306478E1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10344155"/>
                  <a:ext cx="52388" cy="112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7" name="Rectangle 3836">
                  <a:extLst>
                    <a:ext uri="{FF2B5EF4-FFF2-40B4-BE49-F238E27FC236}">
                      <a16:creationId xmlns="" xmlns:a16="http://schemas.microsoft.com/office/drawing/2014/main" id="{0AEC924C-D6DB-4A95-B880-C9903F927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0275" y="10344155"/>
                  <a:ext cx="49213" cy="112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8" name="Rectangle 3837">
                  <a:extLst>
                    <a:ext uri="{FF2B5EF4-FFF2-40B4-BE49-F238E27FC236}">
                      <a16:creationId xmlns="" xmlns:a16="http://schemas.microsoft.com/office/drawing/2014/main" id="{86BDC542-811C-4B66-8D08-8AEAE3937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10344155"/>
                  <a:ext cx="36513" cy="112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89" name="Rectangle 3838">
                  <a:extLst>
                    <a:ext uri="{FF2B5EF4-FFF2-40B4-BE49-F238E27FC236}">
                      <a16:creationId xmlns="" xmlns:a16="http://schemas.microsoft.com/office/drawing/2014/main" id="{A1EC10C0-B4AD-48C1-AB91-F8A4F739C2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288" y="10469567"/>
                  <a:ext cx="650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0" name="Rectangle 3839">
                  <a:extLst>
                    <a:ext uri="{FF2B5EF4-FFF2-40B4-BE49-F238E27FC236}">
                      <a16:creationId xmlns="" xmlns:a16="http://schemas.microsoft.com/office/drawing/2014/main" id="{036A7289-9CCB-486C-9517-1F93FA247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375" y="10469567"/>
                  <a:ext cx="52388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1" name="Rectangle 3840">
                  <a:extLst>
                    <a:ext uri="{FF2B5EF4-FFF2-40B4-BE49-F238E27FC236}">
                      <a16:creationId xmlns="" xmlns:a16="http://schemas.microsoft.com/office/drawing/2014/main" id="{C85EA6F0-00BB-47BE-8665-D79FFB887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1875" y="10469567"/>
                  <a:ext cx="36513" cy="1016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2" name="Rectangle 3842">
                  <a:extLst>
                    <a:ext uri="{FF2B5EF4-FFF2-40B4-BE49-F238E27FC236}">
                      <a16:creationId xmlns="" xmlns:a16="http://schemas.microsoft.com/office/drawing/2014/main" id="{677D7029-A1A4-437E-A051-DD4C7F77FB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1363" y="9237667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3" name="Rectangle 3843">
                  <a:extLst>
                    <a:ext uri="{FF2B5EF4-FFF2-40B4-BE49-F238E27FC236}">
                      <a16:creationId xmlns="" xmlns:a16="http://schemas.microsoft.com/office/drawing/2014/main" id="{2130132F-84C8-4DA0-AEE2-30677F0896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4563" y="9237667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4" name="Rectangle 3844">
                  <a:extLst>
                    <a:ext uri="{FF2B5EF4-FFF2-40B4-BE49-F238E27FC236}">
                      <a16:creationId xmlns="" xmlns:a16="http://schemas.microsoft.com/office/drawing/2014/main" id="{9DBE0850-4076-4582-8572-7FCF4DD02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6163" y="9237667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5" name="Rectangle 3845">
                  <a:extLst>
                    <a:ext uri="{FF2B5EF4-FFF2-40B4-BE49-F238E27FC236}">
                      <a16:creationId xmlns="" xmlns:a16="http://schemas.microsoft.com/office/drawing/2014/main" id="{71E44CB1-E522-449A-A201-0BF7DBD3D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1363" y="9505955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6" name="Rectangle 3846">
                  <a:extLst>
                    <a:ext uri="{FF2B5EF4-FFF2-40B4-BE49-F238E27FC236}">
                      <a16:creationId xmlns="" xmlns:a16="http://schemas.microsoft.com/office/drawing/2014/main" id="{1AA72428-00AD-4DB7-B8E9-08E502C4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2963" y="9505955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7" name="Rectangle 3847">
                  <a:extLst>
                    <a:ext uri="{FF2B5EF4-FFF2-40B4-BE49-F238E27FC236}">
                      <a16:creationId xmlns="" xmlns:a16="http://schemas.microsoft.com/office/drawing/2014/main" id="{9BD3EA5D-420A-4506-8902-DBDA17DB2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6163" y="9505955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8" name="Rectangle 3848">
                  <a:extLst>
                    <a:ext uri="{FF2B5EF4-FFF2-40B4-BE49-F238E27FC236}">
                      <a16:creationId xmlns="" xmlns:a16="http://schemas.microsoft.com/office/drawing/2014/main" id="{0DCFB711-898B-48DE-9FF1-6CC6AD6B4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1363" y="9758367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399" name="Rectangle 3849">
                  <a:extLst>
                    <a:ext uri="{FF2B5EF4-FFF2-40B4-BE49-F238E27FC236}">
                      <a16:creationId xmlns="" xmlns:a16="http://schemas.microsoft.com/office/drawing/2014/main" id="{66E7095A-6479-4712-8181-91FA1A63D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4563" y="9758367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0" name="Rectangle 3850">
                  <a:extLst>
                    <a:ext uri="{FF2B5EF4-FFF2-40B4-BE49-F238E27FC236}">
                      <a16:creationId xmlns="" xmlns:a16="http://schemas.microsoft.com/office/drawing/2014/main" id="{7AF67B03-DAA9-4E49-8228-2151BB0C9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6163" y="9758367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1" name="Rectangle 3851">
                  <a:extLst>
                    <a:ext uri="{FF2B5EF4-FFF2-40B4-BE49-F238E27FC236}">
                      <a16:creationId xmlns="" xmlns:a16="http://schemas.microsoft.com/office/drawing/2014/main" id="{8C930891-6000-4EC0-B589-5B1DCB081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1363" y="10026655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2" name="Rectangle 3852">
                  <a:extLst>
                    <a:ext uri="{FF2B5EF4-FFF2-40B4-BE49-F238E27FC236}">
                      <a16:creationId xmlns="" xmlns:a16="http://schemas.microsoft.com/office/drawing/2014/main" id="{9B14C45A-AEA9-400A-8141-7C2830609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2963" y="10026655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3" name="Rectangle 3853">
                  <a:extLst>
                    <a:ext uri="{FF2B5EF4-FFF2-40B4-BE49-F238E27FC236}">
                      <a16:creationId xmlns="" xmlns:a16="http://schemas.microsoft.com/office/drawing/2014/main" id="{2E72B8AF-E97B-4A18-B212-0148ECA82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6163" y="10026655"/>
                  <a:ext cx="49213" cy="215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4" name="Rectangle 3854">
                  <a:extLst>
                    <a:ext uri="{FF2B5EF4-FFF2-40B4-BE49-F238E27FC236}">
                      <a16:creationId xmlns="" xmlns:a16="http://schemas.microsoft.com/office/drawing/2014/main" id="{2CA552E5-7F7D-440A-85E4-DF1B4DD65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2963" y="10279067"/>
                  <a:ext cx="49213" cy="2301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5" name="Rectangle 3855">
                  <a:extLst>
                    <a:ext uri="{FF2B5EF4-FFF2-40B4-BE49-F238E27FC236}">
                      <a16:creationId xmlns="" xmlns:a16="http://schemas.microsoft.com/office/drawing/2014/main" id="{DC292309-5454-47CD-8DCA-DB57E41E6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6163" y="10279067"/>
                  <a:ext cx="49213" cy="2301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6" name="Rectangle 3857">
                  <a:extLst>
                    <a:ext uri="{FF2B5EF4-FFF2-40B4-BE49-F238E27FC236}">
                      <a16:creationId xmlns="" xmlns:a16="http://schemas.microsoft.com/office/drawing/2014/main" id="{55876199-BE1E-43B0-BDAA-488667AD4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8932867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7" name="Rectangle 3858">
                  <a:extLst>
                    <a:ext uri="{FF2B5EF4-FFF2-40B4-BE49-F238E27FC236}">
                      <a16:creationId xmlns="" xmlns:a16="http://schemas.microsoft.com/office/drawing/2014/main" id="{1C434BD8-AC76-43D0-82FB-31EB4AB3B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010655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8" name="Rectangle 3859">
                  <a:extLst>
                    <a:ext uri="{FF2B5EF4-FFF2-40B4-BE49-F238E27FC236}">
                      <a16:creationId xmlns="" xmlns:a16="http://schemas.microsoft.com/office/drawing/2014/main" id="{72DBA135-28CB-41A4-B65F-CBD1CBB9A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086855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09" name="Rectangle 3860">
                  <a:extLst>
                    <a:ext uri="{FF2B5EF4-FFF2-40B4-BE49-F238E27FC236}">
                      <a16:creationId xmlns="" xmlns:a16="http://schemas.microsoft.com/office/drawing/2014/main" id="{B0025049-E6EA-4072-9D74-1B4445130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161467"/>
                  <a:ext cx="382588" cy="396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0" name="Rectangle 3861">
                  <a:extLst>
                    <a:ext uri="{FF2B5EF4-FFF2-40B4-BE49-F238E27FC236}">
                      <a16:creationId xmlns="" xmlns:a16="http://schemas.microsoft.com/office/drawing/2014/main" id="{AA65FBAD-21B2-4864-BA75-3F94DAD87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237667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1" name="Rectangle 3862">
                  <a:extLst>
                    <a:ext uri="{FF2B5EF4-FFF2-40B4-BE49-F238E27FC236}">
                      <a16:creationId xmlns="" xmlns:a16="http://schemas.microsoft.com/office/drawing/2014/main" id="{4E74C3D9-EA60-45D0-998B-4F934BEAF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315455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2" name="Rectangle 3863">
                  <a:extLst>
                    <a:ext uri="{FF2B5EF4-FFF2-40B4-BE49-F238E27FC236}">
                      <a16:creationId xmlns="" xmlns:a16="http://schemas.microsoft.com/office/drawing/2014/main" id="{F8A43272-DB2A-4D78-AC9E-7328B9429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391655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3" name="Rectangle 3864">
                  <a:extLst>
                    <a:ext uri="{FF2B5EF4-FFF2-40B4-BE49-F238E27FC236}">
                      <a16:creationId xmlns="" xmlns:a16="http://schemas.microsoft.com/office/drawing/2014/main" id="{0793ACDB-5A80-4A33-A3F5-65BAB459A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466267"/>
                  <a:ext cx="382588" cy="396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4" name="Rectangle 3865">
                  <a:extLst>
                    <a:ext uri="{FF2B5EF4-FFF2-40B4-BE49-F238E27FC236}">
                      <a16:creationId xmlns="" xmlns:a16="http://schemas.microsoft.com/office/drawing/2014/main" id="{7F445807-225D-42CA-AF1B-811D5A9E7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620255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5" name="Rectangle 3866">
                  <a:extLst>
                    <a:ext uri="{FF2B5EF4-FFF2-40B4-BE49-F238E27FC236}">
                      <a16:creationId xmlns="" xmlns:a16="http://schemas.microsoft.com/office/drawing/2014/main" id="{D0333428-BFE6-4D65-9FEF-8C8019C94F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696455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6" name="Rectangle 3867">
                  <a:extLst>
                    <a:ext uri="{FF2B5EF4-FFF2-40B4-BE49-F238E27FC236}">
                      <a16:creationId xmlns="" xmlns:a16="http://schemas.microsoft.com/office/drawing/2014/main" id="{FCB43C38-BAC3-4B24-B19E-9BC4B4D8A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771067"/>
                  <a:ext cx="382588" cy="396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7" name="Rectangle 3868">
                  <a:extLst>
                    <a:ext uri="{FF2B5EF4-FFF2-40B4-BE49-F238E27FC236}">
                      <a16:creationId xmlns="" xmlns:a16="http://schemas.microsoft.com/office/drawing/2014/main" id="{75FCEB9B-6BB8-41B7-BDE3-75E5842B5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847267"/>
                  <a:ext cx="382588" cy="396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8" name="Rectangle 3869">
                  <a:extLst>
                    <a:ext uri="{FF2B5EF4-FFF2-40B4-BE49-F238E27FC236}">
                      <a16:creationId xmlns="" xmlns:a16="http://schemas.microsoft.com/office/drawing/2014/main" id="{082E2429-9555-4386-AD36-AE9BF5A7E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9925055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19" name="Rectangle 3870">
                  <a:extLst>
                    <a:ext uri="{FF2B5EF4-FFF2-40B4-BE49-F238E27FC236}">
                      <a16:creationId xmlns="" xmlns:a16="http://schemas.microsoft.com/office/drawing/2014/main" id="{7AEC1F84-5D90-4FF4-BBB6-E3EFBBDF4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10001255"/>
                  <a:ext cx="3825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0" name="Rectangle 3871">
                  <a:extLst>
                    <a:ext uri="{FF2B5EF4-FFF2-40B4-BE49-F238E27FC236}">
                      <a16:creationId xmlns="" xmlns:a16="http://schemas.microsoft.com/office/drawing/2014/main" id="{D16B1314-9AED-4E0C-91DF-0EABDD1C5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10075867"/>
                  <a:ext cx="382588" cy="396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1" name="Rectangle 3872">
                  <a:extLst>
                    <a:ext uri="{FF2B5EF4-FFF2-40B4-BE49-F238E27FC236}">
                      <a16:creationId xmlns="" xmlns:a16="http://schemas.microsoft.com/office/drawing/2014/main" id="{14FDD247-A2CC-4824-BE84-F2D77792D9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10152067"/>
                  <a:ext cx="382588" cy="396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2" name="Rectangle 3873">
                  <a:extLst>
                    <a:ext uri="{FF2B5EF4-FFF2-40B4-BE49-F238E27FC236}">
                      <a16:creationId xmlns="" xmlns:a16="http://schemas.microsoft.com/office/drawing/2014/main" id="{2260B4E0-49A3-4DC0-BF90-B023DCFAC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10306055"/>
                  <a:ext cx="3825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3" name="Rectangle 3874">
                  <a:extLst>
                    <a:ext uri="{FF2B5EF4-FFF2-40B4-BE49-F238E27FC236}">
                      <a16:creationId xmlns="" xmlns:a16="http://schemas.microsoft.com/office/drawing/2014/main" id="{9C56A42C-7AA3-411F-994A-F2D3F5ED2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10380667"/>
                  <a:ext cx="382588" cy="396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4" name="Rectangle 3875">
                  <a:extLst>
                    <a:ext uri="{FF2B5EF4-FFF2-40B4-BE49-F238E27FC236}">
                      <a16:creationId xmlns="" xmlns:a16="http://schemas.microsoft.com/office/drawing/2014/main" id="{322CB2A2-3854-4382-9FB6-7A80D70EB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375" y="10456867"/>
                  <a:ext cx="382588" cy="412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5" name="Rectangle 3877">
                  <a:extLst>
                    <a:ext uri="{FF2B5EF4-FFF2-40B4-BE49-F238E27FC236}">
                      <a16:creationId xmlns="" xmlns:a16="http://schemas.microsoft.com/office/drawing/2014/main" id="{CE2DC971-B53E-43BE-AF77-973FFC49B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9086855"/>
                  <a:ext cx="88900" cy="857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6" name="Rectangle 3878">
                  <a:extLst>
                    <a:ext uri="{FF2B5EF4-FFF2-40B4-BE49-F238E27FC236}">
                      <a16:creationId xmlns="" xmlns:a16="http://schemas.microsoft.com/office/drawing/2014/main" id="{C9A48171-63DC-472F-AB1E-7102C27EF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9086855"/>
                  <a:ext cx="77788" cy="857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7" name="Rectangle 3879">
                  <a:extLst>
                    <a:ext uri="{FF2B5EF4-FFF2-40B4-BE49-F238E27FC236}">
                      <a16:creationId xmlns="" xmlns:a16="http://schemas.microsoft.com/office/drawing/2014/main" id="{11AD68DF-4910-4DA0-96DD-6F270C9B5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9086855"/>
                  <a:ext cx="73025" cy="857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8" name="Rectangle 3880">
                  <a:extLst>
                    <a:ext uri="{FF2B5EF4-FFF2-40B4-BE49-F238E27FC236}">
                      <a16:creationId xmlns="" xmlns:a16="http://schemas.microsoft.com/office/drawing/2014/main" id="{1587998F-99C3-41C8-B30F-8CCEF32BD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9086855"/>
                  <a:ext cx="77788" cy="857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29" name="Rectangle 3881">
                  <a:extLst>
                    <a:ext uri="{FF2B5EF4-FFF2-40B4-BE49-F238E27FC236}">
                      <a16:creationId xmlns="" xmlns:a16="http://schemas.microsoft.com/office/drawing/2014/main" id="{E3E16091-429A-4470-9EE7-3FCD3243A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9213855"/>
                  <a:ext cx="88900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0" name="Rectangle 3882">
                  <a:extLst>
                    <a:ext uri="{FF2B5EF4-FFF2-40B4-BE49-F238E27FC236}">
                      <a16:creationId xmlns="" xmlns:a16="http://schemas.microsoft.com/office/drawing/2014/main" id="{3A299E8C-A5C7-4241-A442-528BAED82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9213855"/>
                  <a:ext cx="73025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1" name="Rectangle 3883">
                  <a:extLst>
                    <a:ext uri="{FF2B5EF4-FFF2-40B4-BE49-F238E27FC236}">
                      <a16:creationId xmlns="" xmlns:a16="http://schemas.microsoft.com/office/drawing/2014/main" id="{D522E868-3AC2-4156-B2F5-EB3CB8FFC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9339267"/>
                  <a:ext cx="88900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2" name="Rectangle 3884">
                  <a:extLst>
                    <a:ext uri="{FF2B5EF4-FFF2-40B4-BE49-F238E27FC236}">
                      <a16:creationId xmlns="" xmlns:a16="http://schemas.microsoft.com/office/drawing/2014/main" id="{21FE5256-74BC-4CD7-BBF3-0AE41A6F6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9339267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3" name="Rectangle 3885">
                  <a:extLst>
                    <a:ext uri="{FF2B5EF4-FFF2-40B4-BE49-F238E27FC236}">
                      <a16:creationId xmlns="" xmlns:a16="http://schemas.microsoft.com/office/drawing/2014/main" id="{AF5AF364-DEB8-4FC3-BCA9-F3355F474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9339267"/>
                  <a:ext cx="73025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4" name="Rectangle 3886">
                  <a:extLst>
                    <a:ext uri="{FF2B5EF4-FFF2-40B4-BE49-F238E27FC236}">
                      <a16:creationId xmlns="" xmlns:a16="http://schemas.microsoft.com/office/drawing/2014/main" id="{AF99FBE3-3402-43B9-9041-D4187D551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9339267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5" name="Rectangle 3887">
                  <a:extLst>
                    <a:ext uri="{FF2B5EF4-FFF2-40B4-BE49-F238E27FC236}">
                      <a16:creationId xmlns="" xmlns:a16="http://schemas.microsoft.com/office/drawing/2014/main" id="{96F93D44-0D28-47E6-871D-ECDDEF94E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9466267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6" name="Rectangle 3888">
                  <a:extLst>
                    <a:ext uri="{FF2B5EF4-FFF2-40B4-BE49-F238E27FC236}">
                      <a16:creationId xmlns="" xmlns:a16="http://schemas.microsoft.com/office/drawing/2014/main" id="{556690F8-3672-4EC7-AB6A-2C0AC87F16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9466267"/>
                  <a:ext cx="73025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7" name="Rectangle 3889">
                  <a:extLst>
                    <a:ext uri="{FF2B5EF4-FFF2-40B4-BE49-F238E27FC236}">
                      <a16:creationId xmlns="" xmlns:a16="http://schemas.microsoft.com/office/drawing/2014/main" id="{B3862DB9-4EE9-48B0-9DDE-D8A5582F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9466267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8" name="Rectangle 3890">
                  <a:extLst>
                    <a:ext uri="{FF2B5EF4-FFF2-40B4-BE49-F238E27FC236}">
                      <a16:creationId xmlns="" xmlns:a16="http://schemas.microsoft.com/office/drawing/2014/main" id="{B02B73F2-803F-4D66-BFD3-005C8E113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9594855"/>
                  <a:ext cx="88900" cy="857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39" name="Rectangle 3891">
                  <a:extLst>
                    <a:ext uri="{FF2B5EF4-FFF2-40B4-BE49-F238E27FC236}">
                      <a16:creationId xmlns="" xmlns:a16="http://schemas.microsoft.com/office/drawing/2014/main" id="{5CF4AFA5-4908-402A-AF94-9232F90E6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9594855"/>
                  <a:ext cx="77788" cy="857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0" name="Rectangle 3892">
                  <a:extLst>
                    <a:ext uri="{FF2B5EF4-FFF2-40B4-BE49-F238E27FC236}">
                      <a16:creationId xmlns="" xmlns:a16="http://schemas.microsoft.com/office/drawing/2014/main" id="{18957FBC-1CE2-427A-9C93-28B218CAB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9594855"/>
                  <a:ext cx="73025" cy="857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1" name="Rectangle 3893">
                  <a:extLst>
                    <a:ext uri="{FF2B5EF4-FFF2-40B4-BE49-F238E27FC236}">
                      <a16:creationId xmlns="" xmlns:a16="http://schemas.microsoft.com/office/drawing/2014/main" id="{7DF629A2-51C7-458F-9DE7-15A39DB262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9594855"/>
                  <a:ext cx="77788" cy="857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2" name="Rectangle 3894">
                  <a:extLst>
                    <a:ext uri="{FF2B5EF4-FFF2-40B4-BE49-F238E27FC236}">
                      <a16:creationId xmlns="" xmlns:a16="http://schemas.microsoft.com/office/drawing/2014/main" id="{1EAC1D17-D517-4795-B978-7A481DC1A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9721855"/>
                  <a:ext cx="88900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3" name="Rectangle 3895">
                  <a:extLst>
                    <a:ext uri="{FF2B5EF4-FFF2-40B4-BE49-F238E27FC236}">
                      <a16:creationId xmlns="" xmlns:a16="http://schemas.microsoft.com/office/drawing/2014/main" id="{B3CF47D5-2C7B-410F-8EBD-EF1431FF9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9721855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4" name="Rectangle 3896">
                  <a:extLst>
                    <a:ext uri="{FF2B5EF4-FFF2-40B4-BE49-F238E27FC236}">
                      <a16:creationId xmlns="" xmlns:a16="http://schemas.microsoft.com/office/drawing/2014/main" id="{3D85E226-DB8C-4D2C-A2D8-F3F6602940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9721855"/>
                  <a:ext cx="73025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5" name="Rectangle 3897">
                  <a:extLst>
                    <a:ext uri="{FF2B5EF4-FFF2-40B4-BE49-F238E27FC236}">
                      <a16:creationId xmlns="" xmlns:a16="http://schemas.microsoft.com/office/drawing/2014/main" id="{496B1F4D-6200-4B43-9097-5F66AD928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9721855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6" name="Rectangle 3898">
                  <a:extLst>
                    <a:ext uri="{FF2B5EF4-FFF2-40B4-BE49-F238E27FC236}">
                      <a16:creationId xmlns="" xmlns:a16="http://schemas.microsoft.com/office/drawing/2014/main" id="{345FBD6B-B131-4A74-8CA1-9CB44C4836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9847267"/>
                  <a:ext cx="88900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7" name="Rectangle 3899">
                  <a:extLst>
                    <a:ext uri="{FF2B5EF4-FFF2-40B4-BE49-F238E27FC236}">
                      <a16:creationId xmlns="" xmlns:a16="http://schemas.microsoft.com/office/drawing/2014/main" id="{D572FEDA-E57E-4272-A415-BA9FD4387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9847267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8" name="Rectangle 3900">
                  <a:extLst>
                    <a:ext uri="{FF2B5EF4-FFF2-40B4-BE49-F238E27FC236}">
                      <a16:creationId xmlns="" xmlns:a16="http://schemas.microsoft.com/office/drawing/2014/main" id="{2FD594EF-A19F-4AC6-8CD9-40A49386D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9847267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49" name="Rectangle 3901">
                  <a:extLst>
                    <a:ext uri="{FF2B5EF4-FFF2-40B4-BE49-F238E27FC236}">
                      <a16:creationId xmlns="" xmlns:a16="http://schemas.microsoft.com/office/drawing/2014/main" id="{653E276E-5DF3-4477-BEE1-2BCBA5085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9974267"/>
                  <a:ext cx="88900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0" name="Rectangle 3902">
                  <a:extLst>
                    <a:ext uri="{FF2B5EF4-FFF2-40B4-BE49-F238E27FC236}">
                      <a16:creationId xmlns="" xmlns:a16="http://schemas.microsoft.com/office/drawing/2014/main" id="{843E1263-BC78-4D82-8CEA-F75750983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9974267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1" name="Rectangle 3903">
                  <a:extLst>
                    <a:ext uri="{FF2B5EF4-FFF2-40B4-BE49-F238E27FC236}">
                      <a16:creationId xmlns="" xmlns:a16="http://schemas.microsoft.com/office/drawing/2014/main" id="{F7E9F74E-0970-4A7F-9A0F-EC2D369E6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9974267"/>
                  <a:ext cx="73025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2" name="Rectangle 3904">
                  <a:extLst>
                    <a:ext uri="{FF2B5EF4-FFF2-40B4-BE49-F238E27FC236}">
                      <a16:creationId xmlns="" xmlns:a16="http://schemas.microsoft.com/office/drawing/2014/main" id="{67CDD732-E2B2-4570-8F3B-A49B3C4B3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9974267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3" name="Rectangle 3905">
                  <a:extLst>
                    <a:ext uri="{FF2B5EF4-FFF2-40B4-BE49-F238E27FC236}">
                      <a16:creationId xmlns="" xmlns:a16="http://schemas.microsoft.com/office/drawing/2014/main" id="{6C2447F7-810D-4624-8CFA-AAF54CFA6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10102855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4" name="Rectangle 3906">
                  <a:extLst>
                    <a:ext uri="{FF2B5EF4-FFF2-40B4-BE49-F238E27FC236}">
                      <a16:creationId xmlns="" xmlns:a16="http://schemas.microsoft.com/office/drawing/2014/main" id="{35D407C9-CEE0-4EF9-8F09-F61F8481C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10102855"/>
                  <a:ext cx="73025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5" name="Rectangle 3907">
                  <a:extLst>
                    <a:ext uri="{FF2B5EF4-FFF2-40B4-BE49-F238E27FC236}">
                      <a16:creationId xmlns="" xmlns:a16="http://schemas.microsoft.com/office/drawing/2014/main" id="{CB86BE43-4C56-4283-962E-2470EFFC3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10102855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6" name="Rectangle 3908">
                  <a:extLst>
                    <a:ext uri="{FF2B5EF4-FFF2-40B4-BE49-F238E27FC236}">
                      <a16:creationId xmlns="" xmlns:a16="http://schemas.microsoft.com/office/drawing/2014/main" id="{5D7C494E-A613-49C6-8FA9-49DE49119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10229855"/>
                  <a:ext cx="88900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7" name="Rectangle 3909">
                  <a:extLst>
                    <a:ext uri="{FF2B5EF4-FFF2-40B4-BE49-F238E27FC236}">
                      <a16:creationId xmlns="" xmlns:a16="http://schemas.microsoft.com/office/drawing/2014/main" id="{B545B991-EB6E-401E-B3AB-A7CA14F3D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3188" y="10229855"/>
                  <a:ext cx="77788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8" name="Rectangle 3910">
                  <a:extLst>
                    <a:ext uri="{FF2B5EF4-FFF2-40B4-BE49-F238E27FC236}">
                      <a16:creationId xmlns="" xmlns:a16="http://schemas.microsoft.com/office/drawing/2014/main" id="{61FF7746-D3F6-4536-92B9-7EA38CEEB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10229855"/>
                  <a:ext cx="73025" cy="889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59" name="Rectangle 3911">
                  <a:extLst>
                    <a:ext uri="{FF2B5EF4-FFF2-40B4-BE49-F238E27FC236}">
                      <a16:creationId xmlns="" xmlns:a16="http://schemas.microsoft.com/office/drawing/2014/main" id="{2D681ED5-A6A8-4A54-8C2B-F2CFAE923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5075" y="10355267"/>
                  <a:ext cx="88900" cy="904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0" name="Rectangle 3912">
                  <a:extLst>
                    <a:ext uri="{FF2B5EF4-FFF2-40B4-BE49-F238E27FC236}">
                      <a16:creationId xmlns="" xmlns:a16="http://schemas.microsoft.com/office/drawing/2014/main" id="{7838B9A5-4BA5-4148-B1A9-FA2D7C9FC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6063" y="10355267"/>
                  <a:ext cx="73025" cy="904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1" name="Rectangle 3913">
                  <a:extLst>
                    <a:ext uri="{FF2B5EF4-FFF2-40B4-BE49-F238E27FC236}">
                      <a16:creationId xmlns="" xmlns:a16="http://schemas.microsoft.com/office/drawing/2014/main" id="{DB7530F8-91E3-4B00-89B6-8C02A5588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1475" y="10355267"/>
                  <a:ext cx="77788" cy="904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2" name="Rectangle 3915">
                  <a:extLst>
                    <a:ext uri="{FF2B5EF4-FFF2-40B4-BE49-F238E27FC236}">
                      <a16:creationId xmlns="" xmlns:a16="http://schemas.microsoft.com/office/drawing/2014/main" id="{40BA3D4F-49F6-4F75-A638-9D8DD1594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4688" y="9201155"/>
                  <a:ext cx="65088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3" name="Rectangle 3916">
                  <a:extLst>
                    <a:ext uri="{FF2B5EF4-FFF2-40B4-BE49-F238E27FC236}">
                      <a16:creationId xmlns="" xmlns:a16="http://schemas.microsoft.com/office/drawing/2014/main" id="{7F87EFE8-ADFD-42D1-A758-3C831A51D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8988" y="9201155"/>
                  <a:ext cx="65088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4" name="Rectangle 3917">
                  <a:extLst>
                    <a:ext uri="{FF2B5EF4-FFF2-40B4-BE49-F238E27FC236}">
                      <a16:creationId xmlns="" xmlns:a16="http://schemas.microsoft.com/office/drawing/2014/main" id="{D1425706-C398-42D8-B11A-05EA503B7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6463" y="9201155"/>
                  <a:ext cx="61913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5" name="Rectangle 3918">
                  <a:extLst>
                    <a:ext uri="{FF2B5EF4-FFF2-40B4-BE49-F238E27FC236}">
                      <a16:creationId xmlns="" xmlns:a16="http://schemas.microsoft.com/office/drawing/2014/main" id="{2DA68C9F-A005-48E5-8430-1F1D3EFE7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0763" y="9201155"/>
                  <a:ext cx="60325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6" name="Rectangle 3919">
                  <a:extLst>
                    <a:ext uri="{FF2B5EF4-FFF2-40B4-BE49-F238E27FC236}">
                      <a16:creationId xmlns="" xmlns:a16="http://schemas.microsoft.com/office/drawing/2014/main" id="{AF66F29C-0100-4A55-A0E8-BE659BFE8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3475" y="9201155"/>
                  <a:ext cx="65088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7" name="Rectangle 3920">
                  <a:extLst>
                    <a:ext uri="{FF2B5EF4-FFF2-40B4-BE49-F238E27FC236}">
                      <a16:creationId xmlns="" xmlns:a16="http://schemas.microsoft.com/office/drawing/2014/main" id="{8B11A480-04C6-4EA4-B313-C09472166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4688" y="9391655"/>
                  <a:ext cx="65088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8" name="Rectangle 3921">
                  <a:extLst>
                    <a:ext uri="{FF2B5EF4-FFF2-40B4-BE49-F238E27FC236}">
                      <a16:creationId xmlns="" xmlns:a16="http://schemas.microsoft.com/office/drawing/2014/main" id="{EB3D9AF6-0CD8-4DFB-ACAC-C5F960F72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8988" y="9391655"/>
                  <a:ext cx="65088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69" name="Rectangle 3922">
                  <a:extLst>
                    <a:ext uri="{FF2B5EF4-FFF2-40B4-BE49-F238E27FC236}">
                      <a16:creationId xmlns="" xmlns:a16="http://schemas.microsoft.com/office/drawing/2014/main" id="{52E48E57-3474-4C80-85CB-770086E69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6463" y="9391655"/>
                  <a:ext cx="61913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0" name="Rectangle 3923">
                  <a:extLst>
                    <a:ext uri="{FF2B5EF4-FFF2-40B4-BE49-F238E27FC236}">
                      <a16:creationId xmlns="" xmlns:a16="http://schemas.microsoft.com/office/drawing/2014/main" id="{67D1C094-7F6A-4D5A-9BB0-5C44B6090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3475" y="9391655"/>
                  <a:ext cx="65088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1" name="Rectangle 3924">
                  <a:extLst>
                    <a:ext uri="{FF2B5EF4-FFF2-40B4-BE49-F238E27FC236}">
                      <a16:creationId xmlns="" xmlns:a16="http://schemas.microsoft.com/office/drawing/2014/main" id="{78E9D316-759D-49CF-BA7C-F7A43B2F75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4688" y="9578980"/>
                  <a:ext cx="65088" cy="130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2" name="Rectangle 3925">
                  <a:extLst>
                    <a:ext uri="{FF2B5EF4-FFF2-40B4-BE49-F238E27FC236}">
                      <a16:creationId xmlns="" xmlns:a16="http://schemas.microsoft.com/office/drawing/2014/main" id="{0A317259-F5A7-4B53-A23F-8D78A6B8D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6463" y="9578980"/>
                  <a:ext cx="61913" cy="130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3" name="Rectangle 3926">
                  <a:extLst>
                    <a:ext uri="{FF2B5EF4-FFF2-40B4-BE49-F238E27FC236}">
                      <a16:creationId xmlns="" xmlns:a16="http://schemas.microsoft.com/office/drawing/2014/main" id="{1304EA1E-E817-479D-A341-FBD8712386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0763" y="9578980"/>
                  <a:ext cx="60325" cy="130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4" name="Rectangle 3927">
                  <a:extLst>
                    <a:ext uri="{FF2B5EF4-FFF2-40B4-BE49-F238E27FC236}">
                      <a16:creationId xmlns="" xmlns:a16="http://schemas.microsoft.com/office/drawing/2014/main" id="{44AC568A-ED2C-4AC2-820A-29D00FBD0E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3475" y="9578980"/>
                  <a:ext cx="65088" cy="130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5" name="Rectangle 3928">
                  <a:extLst>
                    <a:ext uri="{FF2B5EF4-FFF2-40B4-BE49-F238E27FC236}">
                      <a16:creationId xmlns="" xmlns:a16="http://schemas.microsoft.com/office/drawing/2014/main" id="{9D6C8D6A-F33D-44E2-AC3B-6BFECDECE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4688" y="9771067"/>
                  <a:ext cx="65088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6" name="Rectangle 3929">
                  <a:extLst>
                    <a:ext uri="{FF2B5EF4-FFF2-40B4-BE49-F238E27FC236}">
                      <a16:creationId xmlns="" xmlns:a16="http://schemas.microsoft.com/office/drawing/2014/main" id="{A5958758-300C-4B59-B1B5-991B67186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8988" y="9771067"/>
                  <a:ext cx="65088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7" name="Rectangle 3930">
                  <a:extLst>
                    <a:ext uri="{FF2B5EF4-FFF2-40B4-BE49-F238E27FC236}">
                      <a16:creationId xmlns="" xmlns:a16="http://schemas.microsoft.com/office/drawing/2014/main" id="{94A3BD52-C998-477A-BBBF-8534BD2498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6463" y="9771067"/>
                  <a:ext cx="61913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8" name="Rectangle 3931">
                  <a:extLst>
                    <a:ext uri="{FF2B5EF4-FFF2-40B4-BE49-F238E27FC236}">
                      <a16:creationId xmlns="" xmlns:a16="http://schemas.microsoft.com/office/drawing/2014/main" id="{6722F6C5-4D2E-46B9-9CAD-188D3ADAC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0763" y="9771067"/>
                  <a:ext cx="60325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79" name="Rectangle 3932">
                  <a:extLst>
                    <a:ext uri="{FF2B5EF4-FFF2-40B4-BE49-F238E27FC236}">
                      <a16:creationId xmlns="" xmlns:a16="http://schemas.microsoft.com/office/drawing/2014/main" id="{76882D18-D5A4-484C-B970-8B2581B69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3475" y="9771067"/>
                  <a:ext cx="65088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0" name="Rectangle 3933">
                  <a:extLst>
                    <a:ext uri="{FF2B5EF4-FFF2-40B4-BE49-F238E27FC236}">
                      <a16:creationId xmlns="" xmlns:a16="http://schemas.microsoft.com/office/drawing/2014/main" id="{4CD25329-17A2-45E6-B2C1-437A5B805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4688" y="9961567"/>
                  <a:ext cx="65088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1" name="Rectangle 3934">
                  <a:extLst>
                    <a:ext uri="{FF2B5EF4-FFF2-40B4-BE49-F238E27FC236}">
                      <a16:creationId xmlns="" xmlns:a16="http://schemas.microsoft.com/office/drawing/2014/main" id="{8658676D-3A62-4AEB-9E85-9B9403FE4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6463" y="9961567"/>
                  <a:ext cx="61913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2" name="Rectangle 3935">
                  <a:extLst>
                    <a:ext uri="{FF2B5EF4-FFF2-40B4-BE49-F238E27FC236}">
                      <a16:creationId xmlns="" xmlns:a16="http://schemas.microsoft.com/office/drawing/2014/main" id="{7D304599-7103-44A1-98AE-BC238971E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0763" y="9961567"/>
                  <a:ext cx="60325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3" name="Rectangle 3936">
                  <a:extLst>
                    <a:ext uri="{FF2B5EF4-FFF2-40B4-BE49-F238E27FC236}">
                      <a16:creationId xmlns="" xmlns:a16="http://schemas.microsoft.com/office/drawing/2014/main" id="{C59B01E0-7F62-48D4-8C33-10F3650EEC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3475" y="9961567"/>
                  <a:ext cx="65088" cy="128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4" name="Rectangle 3937">
                  <a:extLst>
                    <a:ext uri="{FF2B5EF4-FFF2-40B4-BE49-F238E27FC236}">
                      <a16:creationId xmlns="" xmlns:a16="http://schemas.microsoft.com/office/drawing/2014/main" id="{3B039343-F655-4880-96AE-6CDE173C62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4688" y="10152067"/>
                  <a:ext cx="65088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5" name="Rectangle 3938">
                  <a:extLst>
                    <a:ext uri="{FF2B5EF4-FFF2-40B4-BE49-F238E27FC236}">
                      <a16:creationId xmlns="" xmlns:a16="http://schemas.microsoft.com/office/drawing/2014/main" id="{DE66DF79-B7C1-4D6A-A32F-5A147736D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8988" y="10152067"/>
                  <a:ext cx="65088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6" name="Rectangle 3939">
                  <a:extLst>
                    <a:ext uri="{FF2B5EF4-FFF2-40B4-BE49-F238E27FC236}">
                      <a16:creationId xmlns="" xmlns:a16="http://schemas.microsoft.com/office/drawing/2014/main" id="{6811A5DA-F409-40DB-84F4-98464AD27D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0763" y="10152067"/>
                  <a:ext cx="60325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7" name="Rectangle 3940">
                  <a:extLst>
                    <a:ext uri="{FF2B5EF4-FFF2-40B4-BE49-F238E27FC236}">
                      <a16:creationId xmlns="" xmlns:a16="http://schemas.microsoft.com/office/drawing/2014/main" id="{9F561AEF-11BD-4E81-A662-700604D21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3475" y="10152067"/>
                  <a:ext cx="65088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8" name="Rectangle 3941">
                  <a:extLst>
                    <a:ext uri="{FF2B5EF4-FFF2-40B4-BE49-F238E27FC236}">
                      <a16:creationId xmlns="" xmlns:a16="http://schemas.microsoft.com/office/drawing/2014/main" id="{89C23EDF-0BD2-4DBC-8996-E4D2FF4E5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4688" y="10344155"/>
                  <a:ext cx="65088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89" name="Rectangle 3942">
                  <a:extLst>
                    <a:ext uri="{FF2B5EF4-FFF2-40B4-BE49-F238E27FC236}">
                      <a16:creationId xmlns="" xmlns:a16="http://schemas.microsoft.com/office/drawing/2014/main" id="{07254453-36BE-42F2-8176-AB1518ECE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8988" y="10344155"/>
                  <a:ext cx="65088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0" name="Rectangle 3943">
                  <a:extLst>
                    <a:ext uri="{FF2B5EF4-FFF2-40B4-BE49-F238E27FC236}">
                      <a16:creationId xmlns="" xmlns:a16="http://schemas.microsoft.com/office/drawing/2014/main" id="{00E2B8B0-A920-40BA-B293-D6AE18607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6463" y="10344155"/>
                  <a:ext cx="61913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1" name="Rectangle 3944">
                  <a:extLst>
                    <a:ext uri="{FF2B5EF4-FFF2-40B4-BE49-F238E27FC236}">
                      <a16:creationId xmlns="" xmlns:a16="http://schemas.microsoft.com/office/drawing/2014/main" id="{C4276C95-C24E-49D4-B58B-14E8D0AD5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0763" y="10344155"/>
                  <a:ext cx="60325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2" name="Rectangle 3945">
                  <a:extLst>
                    <a:ext uri="{FF2B5EF4-FFF2-40B4-BE49-F238E27FC236}">
                      <a16:creationId xmlns="" xmlns:a16="http://schemas.microsoft.com/office/drawing/2014/main" id="{86D92ECC-2BBB-414F-BD90-ACF4B3F4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3475" y="10344155"/>
                  <a:ext cx="65088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3" name="Rectangle 3946">
                  <a:extLst>
                    <a:ext uri="{FF2B5EF4-FFF2-40B4-BE49-F238E27FC236}">
                      <a16:creationId xmlns="" xmlns:a16="http://schemas.microsoft.com/office/drawing/2014/main" id="{CD93F9F3-6F25-446A-BD82-CA16D396A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8988" y="8985255"/>
                  <a:ext cx="65088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4" name="Rectangle 3947">
                  <a:extLst>
                    <a:ext uri="{FF2B5EF4-FFF2-40B4-BE49-F238E27FC236}">
                      <a16:creationId xmlns="" xmlns:a16="http://schemas.microsoft.com/office/drawing/2014/main" id="{43976123-BFD5-415C-B13B-03C880A13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6463" y="8985255"/>
                  <a:ext cx="61913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5" name="Rectangle 3948">
                  <a:extLst>
                    <a:ext uri="{FF2B5EF4-FFF2-40B4-BE49-F238E27FC236}">
                      <a16:creationId xmlns="" xmlns:a16="http://schemas.microsoft.com/office/drawing/2014/main" id="{F23F8548-3286-450A-B495-79BCAA414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0763" y="8985255"/>
                  <a:ext cx="60325" cy="1270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6" name="Rectangle 3951">
                  <a:extLst>
                    <a:ext uri="{FF2B5EF4-FFF2-40B4-BE49-F238E27FC236}">
                      <a16:creationId xmlns="" xmlns:a16="http://schemas.microsoft.com/office/drawing/2014/main" id="{F6E5B8EF-91D2-456D-A87F-8B1DA20FD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52375" y="9834568"/>
                  <a:ext cx="1539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7" name="Rectangle 3952">
                  <a:extLst>
                    <a:ext uri="{FF2B5EF4-FFF2-40B4-BE49-F238E27FC236}">
                      <a16:creationId xmlns="" xmlns:a16="http://schemas.microsoft.com/office/drawing/2014/main" id="{B5345690-95C2-4A35-88F0-3E41038FA9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5100" y="9834568"/>
                  <a:ext cx="144463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8" name="Rectangle 3953">
                  <a:extLst>
                    <a:ext uri="{FF2B5EF4-FFF2-40B4-BE49-F238E27FC236}">
                      <a16:creationId xmlns="" xmlns:a16="http://schemas.microsoft.com/office/drawing/2014/main" id="{709AD6A5-96CA-4C1C-96A2-B622D00C7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52375" y="9936168"/>
                  <a:ext cx="1539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499" name="Rectangle 3954">
                  <a:extLst>
                    <a:ext uri="{FF2B5EF4-FFF2-40B4-BE49-F238E27FC236}">
                      <a16:creationId xmlns="" xmlns:a16="http://schemas.microsoft.com/office/drawing/2014/main" id="{98DD54EE-AF5B-45DC-9075-4C4A9B86A1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5100" y="9936168"/>
                  <a:ext cx="144463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0" name="Rectangle 3955">
                  <a:extLst>
                    <a:ext uri="{FF2B5EF4-FFF2-40B4-BE49-F238E27FC236}">
                      <a16:creationId xmlns="" xmlns:a16="http://schemas.microsoft.com/office/drawing/2014/main" id="{8CA7AA6F-5C1D-44BE-A595-34AE00ACB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52375" y="10037768"/>
                  <a:ext cx="1539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1" name="Rectangle 3956">
                  <a:extLst>
                    <a:ext uri="{FF2B5EF4-FFF2-40B4-BE49-F238E27FC236}">
                      <a16:creationId xmlns="" xmlns:a16="http://schemas.microsoft.com/office/drawing/2014/main" id="{58EC37CA-6FFF-48FC-ADF5-08B91DBBE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5100" y="10037768"/>
                  <a:ext cx="144463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2" name="Rectangle 3957">
                  <a:extLst>
                    <a:ext uri="{FF2B5EF4-FFF2-40B4-BE49-F238E27FC236}">
                      <a16:creationId xmlns="" xmlns:a16="http://schemas.microsoft.com/office/drawing/2014/main" id="{5DB33184-3FBA-4EB3-8E5D-75D002C698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52375" y="10139368"/>
                  <a:ext cx="1539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3" name="Rectangle 3958">
                  <a:extLst>
                    <a:ext uri="{FF2B5EF4-FFF2-40B4-BE49-F238E27FC236}">
                      <a16:creationId xmlns="" xmlns:a16="http://schemas.microsoft.com/office/drawing/2014/main" id="{894E2B8F-A8E3-4BDD-B0D1-74546705F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5100" y="10139368"/>
                  <a:ext cx="144463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4" name="Rectangle 3959">
                  <a:extLst>
                    <a:ext uri="{FF2B5EF4-FFF2-40B4-BE49-F238E27FC236}">
                      <a16:creationId xmlns="" xmlns:a16="http://schemas.microsoft.com/office/drawing/2014/main" id="{867B4BE9-AF7C-465D-848D-2136BD171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5100" y="10242555"/>
                  <a:ext cx="144463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5" name="Rectangle 3960">
                  <a:extLst>
                    <a:ext uri="{FF2B5EF4-FFF2-40B4-BE49-F238E27FC236}">
                      <a16:creationId xmlns="" xmlns:a16="http://schemas.microsoft.com/office/drawing/2014/main" id="{23509DDC-24BC-494F-BEF7-1FFD75A31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52375" y="10242555"/>
                  <a:ext cx="1539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6" name="Rectangle 3961">
                  <a:extLst>
                    <a:ext uri="{FF2B5EF4-FFF2-40B4-BE49-F238E27FC236}">
                      <a16:creationId xmlns="" xmlns:a16="http://schemas.microsoft.com/office/drawing/2014/main" id="{A29C7656-1FC1-494B-89CC-DBC95A676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52375" y="10344155"/>
                  <a:ext cx="1539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7" name="Rectangle 3962">
                  <a:extLst>
                    <a:ext uri="{FF2B5EF4-FFF2-40B4-BE49-F238E27FC236}">
                      <a16:creationId xmlns="" xmlns:a16="http://schemas.microsoft.com/office/drawing/2014/main" id="{AD8E015D-CD53-4B17-8BB4-3C9A3B601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5100" y="10344155"/>
                  <a:ext cx="144463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8" name="Rectangle 3963">
                  <a:extLst>
                    <a:ext uri="{FF2B5EF4-FFF2-40B4-BE49-F238E27FC236}">
                      <a16:creationId xmlns="" xmlns:a16="http://schemas.microsoft.com/office/drawing/2014/main" id="{F14F178F-A4A0-4BE8-8DE0-B8CE0C643A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52375" y="10445755"/>
                  <a:ext cx="1539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09" name="Rectangle 3964">
                  <a:extLst>
                    <a:ext uri="{FF2B5EF4-FFF2-40B4-BE49-F238E27FC236}">
                      <a16:creationId xmlns="" xmlns:a16="http://schemas.microsoft.com/office/drawing/2014/main" id="{76FA1777-B383-4F98-B730-57E69ECD7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5100" y="10445755"/>
                  <a:ext cx="144463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0" name="Rectangle 3966">
                  <a:extLst>
                    <a:ext uri="{FF2B5EF4-FFF2-40B4-BE49-F238E27FC236}">
                      <a16:creationId xmlns="" xmlns:a16="http://schemas.microsoft.com/office/drawing/2014/main" id="{765BDDE5-BEED-4126-8E8A-76766E5E9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813" y="9834568"/>
                  <a:ext cx="88900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1" name="Rectangle 3967">
                  <a:extLst>
                    <a:ext uri="{FF2B5EF4-FFF2-40B4-BE49-F238E27FC236}">
                      <a16:creationId xmlns="" xmlns:a16="http://schemas.microsoft.com/office/drawing/2014/main" id="{57B429BA-3D0A-4E6B-8D99-A5DA7122D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813" y="9834568"/>
                  <a:ext cx="85725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2" name="Rectangle 3968">
                  <a:extLst>
                    <a:ext uri="{FF2B5EF4-FFF2-40B4-BE49-F238E27FC236}">
                      <a16:creationId xmlns="" xmlns:a16="http://schemas.microsoft.com/office/drawing/2014/main" id="{B59ED32C-EFF0-4555-8918-1DCF8F458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813" y="9936168"/>
                  <a:ext cx="85725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3" name="Rectangle 3969">
                  <a:extLst>
                    <a:ext uri="{FF2B5EF4-FFF2-40B4-BE49-F238E27FC236}">
                      <a16:creationId xmlns="" xmlns:a16="http://schemas.microsoft.com/office/drawing/2014/main" id="{ED517EA2-2684-41F3-B22A-7117B9133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813" y="10037768"/>
                  <a:ext cx="88900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4" name="Rectangle 3970">
                  <a:extLst>
                    <a:ext uri="{FF2B5EF4-FFF2-40B4-BE49-F238E27FC236}">
                      <a16:creationId xmlns="" xmlns:a16="http://schemas.microsoft.com/office/drawing/2014/main" id="{483310AE-EEB6-47C4-8A08-A7D6C28A5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813" y="10037768"/>
                  <a:ext cx="85725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5" name="Rectangle 3971">
                  <a:extLst>
                    <a:ext uri="{FF2B5EF4-FFF2-40B4-BE49-F238E27FC236}">
                      <a16:creationId xmlns="" xmlns:a16="http://schemas.microsoft.com/office/drawing/2014/main" id="{5B93DE10-6A21-4EF7-A862-E0CC59970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813" y="10139368"/>
                  <a:ext cx="88900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6" name="Rectangle 3972">
                  <a:extLst>
                    <a:ext uri="{FF2B5EF4-FFF2-40B4-BE49-F238E27FC236}">
                      <a16:creationId xmlns="" xmlns:a16="http://schemas.microsoft.com/office/drawing/2014/main" id="{577C6A0D-ABAD-42D4-A9B6-D6A1599D5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813" y="10139368"/>
                  <a:ext cx="85725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7" name="Rectangle 3973">
                  <a:extLst>
                    <a:ext uri="{FF2B5EF4-FFF2-40B4-BE49-F238E27FC236}">
                      <a16:creationId xmlns="" xmlns:a16="http://schemas.microsoft.com/office/drawing/2014/main" id="{292F3190-6EA7-425E-A600-E5638146E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813" y="10242555"/>
                  <a:ext cx="85725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8" name="Rectangle 3974">
                  <a:extLst>
                    <a:ext uri="{FF2B5EF4-FFF2-40B4-BE49-F238E27FC236}">
                      <a16:creationId xmlns="" xmlns:a16="http://schemas.microsoft.com/office/drawing/2014/main" id="{7AB8CF48-C27B-4BC3-864D-6907F41E6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813" y="10344155"/>
                  <a:ext cx="88900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19" name="Rectangle 3975">
                  <a:extLst>
                    <a:ext uri="{FF2B5EF4-FFF2-40B4-BE49-F238E27FC236}">
                      <a16:creationId xmlns="" xmlns:a16="http://schemas.microsoft.com/office/drawing/2014/main" id="{3B4C7814-0036-46FF-977F-590BE1C10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813" y="10344155"/>
                  <a:ext cx="85725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0" name="Rectangle 3976">
                  <a:extLst>
                    <a:ext uri="{FF2B5EF4-FFF2-40B4-BE49-F238E27FC236}">
                      <a16:creationId xmlns="" xmlns:a16="http://schemas.microsoft.com/office/drawing/2014/main" id="{631B8B62-25F7-44A6-8758-3D3E4624F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813" y="10445755"/>
                  <a:ext cx="88900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1" name="Rectangle 3977">
                  <a:extLst>
                    <a:ext uri="{FF2B5EF4-FFF2-40B4-BE49-F238E27FC236}">
                      <a16:creationId xmlns="" xmlns:a16="http://schemas.microsoft.com/office/drawing/2014/main" id="{CA190FF6-0140-4564-A175-081A092E2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2525" y="9834568"/>
                  <a:ext cx="93663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2" name="Rectangle 3978">
                  <a:extLst>
                    <a:ext uri="{FF2B5EF4-FFF2-40B4-BE49-F238E27FC236}">
                      <a16:creationId xmlns="" xmlns:a16="http://schemas.microsoft.com/office/drawing/2014/main" id="{55055F25-81CD-4AEC-A5F7-0B7657588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2525" y="9936168"/>
                  <a:ext cx="93663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3" name="Rectangle 3979">
                  <a:extLst>
                    <a:ext uri="{FF2B5EF4-FFF2-40B4-BE49-F238E27FC236}">
                      <a16:creationId xmlns="" xmlns:a16="http://schemas.microsoft.com/office/drawing/2014/main" id="{9E6360F8-6A57-4DEB-B2D8-95107CAD1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2525" y="10139368"/>
                  <a:ext cx="93663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4" name="Rectangle 3980">
                  <a:extLst>
                    <a:ext uri="{FF2B5EF4-FFF2-40B4-BE49-F238E27FC236}">
                      <a16:creationId xmlns="" xmlns:a16="http://schemas.microsoft.com/office/drawing/2014/main" id="{377451CA-E8DD-408F-83AF-FDFA39604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2525" y="10242555"/>
                  <a:ext cx="93663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5" name="Rectangle 3981">
                  <a:extLst>
                    <a:ext uri="{FF2B5EF4-FFF2-40B4-BE49-F238E27FC236}">
                      <a16:creationId xmlns="" xmlns:a16="http://schemas.microsoft.com/office/drawing/2014/main" id="{9A214F65-E26C-407B-861E-3755B75EC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2525" y="10344155"/>
                  <a:ext cx="93663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6" name="Rectangle 3982">
                  <a:extLst>
                    <a:ext uri="{FF2B5EF4-FFF2-40B4-BE49-F238E27FC236}">
                      <a16:creationId xmlns="" xmlns:a16="http://schemas.microsoft.com/office/drawing/2014/main" id="{D9A65A7B-35EE-417E-B475-52624561C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813" y="10445755"/>
                  <a:ext cx="85725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7" name="Rectangle 3984">
                  <a:extLst>
                    <a:ext uri="{FF2B5EF4-FFF2-40B4-BE49-F238E27FC236}">
                      <a16:creationId xmlns="" xmlns:a16="http://schemas.microsoft.com/office/drawing/2014/main" id="{DF8E8D5D-F00B-4681-A5A0-7C941C19DF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288" y="9631368"/>
                  <a:ext cx="3571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8" name="Rectangle 3985">
                  <a:extLst>
                    <a:ext uri="{FF2B5EF4-FFF2-40B4-BE49-F238E27FC236}">
                      <a16:creationId xmlns="" xmlns:a16="http://schemas.microsoft.com/office/drawing/2014/main" id="{0AA54740-D39E-499C-9298-D4034BE20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288" y="9732968"/>
                  <a:ext cx="3571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29" name="Rectangle 3986">
                  <a:extLst>
                    <a:ext uri="{FF2B5EF4-FFF2-40B4-BE49-F238E27FC236}">
                      <a16:creationId xmlns="" xmlns:a16="http://schemas.microsoft.com/office/drawing/2014/main" id="{B0673DF3-2A30-4665-8A2F-817E42EAC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288" y="9834568"/>
                  <a:ext cx="3571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0" name="Rectangle 3987">
                  <a:extLst>
                    <a:ext uri="{FF2B5EF4-FFF2-40B4-BE49-F238E27FC236}">
                      <a16:creationId xmlns="" xmlns:a16="http://schemas.microsoft.com/office/drawing/2014/main" id="{C3DB5AAF-FA2C-4B16-8C15-4138706B27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288" y="9936168"/>
                  <a:ext cx="3571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1" name="Rectangle 3988">
                  <a:extLst>
                    <a:ext uri="{FF2B5EF4-FFF2-40B4-BE49-F238E27FC236}">
                      <a16:creationId xmlns="" xmlns:a16="http://schemas.microsoft.com/office/drawing/2014/main" id="{1CA909F3-5458-4ADD-9CD9-683022AFC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288" y="10037768"/>
                  <a:ext cx="3571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2" name="Rectangle 3989">
                  <a:extLst>
                    <a:ext uri="{FF2B5EF4-FFF2-40B4-BE49-F238E27FC236}">
                      <a16:creationId xmlns="" xmlns:a16="http://schemas.microsoft.com/office/drawing/2014/main" id="{1A7250C6-9CFB-42BC-BBE6-BEA65CFC5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288" y="10139368"/>
                  <a:ext cx="357188" cy="381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3" name="Rectangle 3990">
                  <a:extLst>
                    <a:ext uri="{FF2B5EF4-FFF2-40B4-BE49-F238E27FC236}">
                      <a16:creationId xmlns="" xmlns:a16="http://schemas.microsoft.com/office/drawing/2014/main" id="{80B25458-F5BA-4CB2-B88C-304452ECF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288" y="10242555"/>
                  <a:ext cx="3571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4" name="Rectangle 3991">
                  <a:extLst>
                    <a:ext uri="{FF2B5EF4-FFF2-40B4-BE49-F238E27FC236}">
                      <a16:creationId xmlns="" xmlns:a16="http://schemas.microsoft.com/office/drawing/2014/main" id="{F6FE207E-CB2C-4205-8BED-CB21A27F5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1288" y="10344155"/>
                  <a:ext cx="357188" cy="365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5" name="Rectangle 3992">
                  <a:extLst>
                    <a:ext uri="{FF2B5EF4-FFF2-40B4-BE49-F238E27FC236}">
                      <a16:creationId xmlns="" xmlns:a16="http://schemas.microsoft.com/office/drawing/2014/main" id="{5D79390D-5D2E-49B1-A3F8-0CD8CCBA0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6688" y="9453568"/>
                  <a:ext cx="65088" cy="1254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6" name="Rectangle 3994">
                  <a:extLst>
                    <a:ext uri="{FF2B5EF4-FFF2-40B4-BE49-F238E27FC236}">
                      <a16:creationId xmlns="" xmlns:a16="http://schemas.microsoft.com/office/drawing/2014/main" id="{0868609E-8A87-4DFE-99A0-6A86E81FD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9669468"/>
                  <a:ext cx="52388" cy="635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7" name="Rectangle 3995">
                  <a:extLst>
                    <a:ext uri="{FF2B5EF4-FFF2-40B4-BE49-F238E27FC236}">
                      <a16:creationId xmlns="" xmlns:a16="http://schemas.microsoft.com/office/drawing/2014/main" id="{030ECFC0-F5D6-4792-835E-598600DA4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97583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8" name="Rectangle 3996">
                  <a:extLst>
                    <a:ext uri="{FF2B5EF4-FFF2-40B4-BE49-F238E27FC236}">
                      <a16:creationId xmlns="" xmlns:a16="http://schemas.microsoft.com/office/drawing/2014/main" id="{1D470B09-6FBA-41BF-BC9C-20B5EB05B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98472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39" name="Rectangle 3997">
                  <a:extLst>
                    <a:ext uri="{FF2B5EF4-FFF2-40B4-BE49-F238E27FC236}">
                      <a16:creationId xmlns="" xmlns:a16="http://schemas.microsoft.com/office/drawing/2014/main" id="{1B2EA4CE-1C52-4D91-BFCA-385318585B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99361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0" name="Rectangle 3998">
                  <a:extLst>
                    <a:ext uri="{FF2B5EF4-FFF2-40B4-BE49-F238E27FC236}">
                      <a16:creationId xmlns="" xmlns:a16="http://schemas.microsoft.com/office/drawing/2014/main" id="{B3789642-5997-4606-8027-B4ED79BF0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10026655"/>
                  <a:ext cx="52388" cy="635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1" name="Rectangle 3999">
                  <a:extLst>
                    <a:ext uri="{FF2B5EF4-FFF2-40B4-BE49-F238E27FC236}">
                      <a16:creationId xmlns="" xmlns:a16="http://schemas.microsoft.com/office/drawing/2014/main" id="{6CF17901-33EF-411C-8EEA-5DE4CA1CF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10115555"/>
                  <a:ext cx="52388" cy="619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2" name="Rectangle 4000">
                  <a:extLst>
                    <a:ext uri="{FF2B5EF4-FFF2-40B4-BE49-F238E27FC236}">
                      <a16:creationId xmlns="" xmlns:a16="http://schemas.microsoft.com/office/drawing/2014/main" id="{67ED6A65-24CE-47EC-8212-188FEBE07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10204455"/>
                  <a:ext cx="52388" cy="619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3" name="Rectangle 4001">
                  <a:extLst>
                    <a:ext uri="{FF2B5EF4-FFF2-40B4-BE49-F238E27FC236}">
                      <a16:creationId xmlns="" xmlns:a16="http://schemas.microsoft.com/office/drawing/2014/main" id="{21EAEC5C-FF2C-405A-A26B-703D2E7C3F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10293355"/>
                  <a:ext cx="52388" cy="619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4" name="Rectangle 4002">
                  <a:extLst>
                    <a:ext uri="{FF2B5EF4-FFF2-40B4-BE49-F238E27FC236}">
                      <a16:creationId xmlns="" xmlns:a16="http://schemas.microsoft.com/office/drawing/2014/main" id="{EB9B6415-9036-445B-9E44-F6BD7847F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103806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5" name="Rectangle 4003">
                  <a:extLst>
                    <a:ext uri="{FF2B5EF4-FFF2-40B4-BE49-F238E27FC236}">
                      <a16:creationId xmlns="" xmlns:a16="http://schemas.microsoft.com/office/drawing/2014/main" id="{60E7F4F0-B326-4A90-942E-99B22CAC9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7575" y="104695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6" name="Rectangle 4004">
                  <a:extLst>
                    <a:ext uri="{FF2B5EF4-FFF2-40B4-BE49-F238E27FC236}">
                      <a16:creationId xmlns="" xmlns:a16="http://schemas.microsoft.com/office/drawing/2014/main" id="{BC9D62EE-7853-4AAD-8D03-9C779ED7B4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9669468"/>
                  <a:ext cx="52388" cy="635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7" name="Rectangle 4005">
                  <a:extLst>
                    <a:ext uri="{FF2B5EF4-FFF2-40B4-BE49-F238E27FC236}">
                      <a16:creationId xmlns="" xmlns:a16="http://schemas.microsoft.com/office/drawing/2014/main" id="{022B845E-A838-439D-8705-D421B3C91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97583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8" name="Rectangle 4006">
                  <a:extLst>
                    <a:ext uri="{FF2B5EF4-FFF2-40B4-BE49-F238E27FC236}">
                      <a16:creationId xmlns="" xmlns:a16="http://schemas.microsoft.com/office/drawing/2014/main" id="{D6E70D6B-CE74-41A6-AB45-6ABF6805A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98472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49" name="Rectangle 4007">
                  <a:extLst>
                    <a:ext uri="{FF2B5EF4-FFF2-40B4-BE49-F238E27FC236}">
                      <a16:creationId xmlns="" xmlns:a16="http://schemas.microsoft.com/office/drawing/2014/main" id="{61C10874-3DA6-48EC-A9A4-8E6A59F336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99361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50" name="Rectangle 4008">
                  <a:extLst>
                    <a:ext uri="{FF2B5EF4-FFF2-40B4-BE49-F238E27FC236}">
                      <a16:creationId xmlns="" xmlns:a16="http://schemas.microsoft.com/office/drawing/2014/main" id="{062C1C50-CA9A-42A3-B5A8-61430E6CB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10026655"/>
                  <a:ext cx="52388" cy="6350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51" name="Rectangle 4009">
                  <a:extLst>
                    <a:ext uri="{FF2B5EF4-FFF2-40B4-BE49-F238E27FC236}">
                      <a16:creationId xmlns="" xmlns:a16="http://schemas.microsoft.com/office/drawing/2014/main" id="{9C072A96-3E4A-460C-9AB8-56D24BEED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10115555"/>
                  <a:ext cx="52388" cy="619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52" name="Rectangle 4010">
                  <a:extLst>
                    <a:ext uri="{FF2B5EF4-FFF2-40B4-BE49-F238E27FC236}">
                      <a16:creationId xmlns="" xmlns:a16="http://schemas.microsoft.com/office/drawing/2014/main" id="{7A834DC0-531B-448F-AF15-9ECC1025F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10204455"/>
                  <a:ext cx="52388" cy="619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53" name="Rectangle 4011">
                  <a:extLst>
                    <a:ext uri="{FF2B5EF4-FFF2-40B4-BE49-F238E27FC236}">
                      <a16:creationId xmlns="" xmlns:a16="http://schemas.microsoft.com/office/drawing/2014/main" id="{32BE9373-52DF-4442-9B3A-B106325850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10293355"/>
                  <a:ext cx="52388" cy="619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54" name="Rectangle 4012">
                  <a:extLst>
                    <a:ext uri="{FF2B5EF4-FFF2-40B4-BE49-F238E27FC236}">
                      <a16:creationId xmlns="" xmlns:a16="http://schemas.microsoft.com/office/drawing/2014/main" id="{F2DF8777-8AD5-4B98-934D-FD8F8B103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103806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  <p:sp>
              <p:nvSpPr>
                <p:cNvPr id="555" name="Rectangle 4013">
                  <a:extLst>
                    <a:ext uri="{FF2B5EF4-FFF2-40B4-BE49-F238E27FC236}">
                      <a16:creationId xmlns="" xmlns:a16="http://schemas.microsoft.com/office/drawing/2014/main" id="{A1A5B84C-5996-4523-ABAF-8B6E17567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5975" y="10469568"/>
                  <a:ext cx="52388" cy="65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 sz="900"/>
                </a:p>
              </p:txBody>
            </p:sp>
          </p:grpSp>
          <p:grpSp>
            <p:nvGrpSpPr>
              <p:cNvPr id="321" name="5 Grupo">
                <a:extLst>
                  <a:ext uri="{FF2B5EF4-FFF2-40B4-BE49-F238E27FC236}">
                    <a16:creationId xmlns="" xmlns:a16="http://schemas.microsoft.com/office/drawing/2014/main" id="{77790595-CA63-45E0-A603-AC56F08CAE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668080" y="10052854"/>
                <a:ext cx="681147" cy="1293184"/>
                <a:chOff x="27152701" y="7263839"/>
                <a:chExt cx="839814" cy="1594419"/>
              </a:xfrm>
              <a:grpFill/>
            </p:grpSpPr>
            <p:sp>
              <p:nvSpPr>
                <p:cNvPr id="322" name="3085 Rectángulo">
                  <a:extLst>
                    <a:ext uri="{FF2B5EF4-FFF2-40B4-BE49-F238E27FC236}">
                      <a16:creationId xmlns="" xmlns:a16="http://schemas.microsoft.com/office/drawing/2014/main" id="{3ECD0429-BBA4-44A3-888F-C5AB4DF258D4}"/>
                    </a:ext>
                  </a:extLst>
                </p:cNvPr>
                <p:cNvSpPr/>
                <p:nvPr/>
              </p:nvSpPr>
              <p:spPr>
                <a:xfrm>
                  <a:off x="27541359" y="7354044"/>
                  <a:ext cx="59532" cy="15042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23" name="4340 Rectángulo">
                  <a:extLst>
                    <a:ext uri="{FF2B5EF4-FFF2-40B4-BE49-F238E27FC236}">
                      <a16:creationId xmlns="" xmlns:a16="http://schemas.microsoft.com/office/drawing/2014/main" id="{17BF500B-9D85-4E69-B20A-560EA09D36C0}"/>
                    </a:ext>
                  </a:extLst>
                </p:cNvPr>
                <p:cNvSpPr/>
                <p:nvPr/>
              </p:nvSpPr>
              <p:spPr>
                <a:xfrm>
                  <a:off x="27152701" y="7331184"/>
                  <a:ext cx="836848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24" name="4341 Rectángulo">
                  <a:extLst>
                    <a:ext uri="{FF2B5EF4-FFF2-40B4-BE49-F238E27FC236}">
                      <a16:creationId xmlns="" xmlns:a16="http://schemas.microsoft.com/office/drawing/2014/main" id="{2CBCE23C-FDE5-4226-8ABC-3A80739666EC}"/>
                    </a:ext>
                  </a:extLst>
                </p:cNvPr>
                <p:cNvSpPr/>
                <p:nvPr/>
              </p:nvSpPr>
              <p:spPr>
                <a:xfrm>
                  <a:off x="27152701" y="7565074"/>
                  <a:ext cx="836848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25" name="4342 Rectángulo">
                  <a:extLst>
                    <a:ext uri="{FF2B5EF4-FFF2-40B4-BE49-F238E27FC236}">
                      <a16:creationId xmlns="" xmlns:a16="http://schemas.microsoft.com/office/drawing/2014/main" id="{EB203CC5-E790-455E-A3EE-6A3C5483FD10}"/>
                    </a:ext>
                  </a:extLst>
                </p:cNvPr>
                <p:cNvSpPr/>
                <p:nvPr/>
              </p:nvSpPr>
              <p:spPr>
                <a:xfrm>
                  <a:off x="27152701" y="7263839"/>
                  <a:ext cx="45719" cy="673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26" name="4343 Rectángulo">
                  <a:extLst>
                    <a:ext uri="{FF2B5EF4-FFF2-40B4-BE49-F238E27FC236}">
                      <a16:creationId xmlns="" xmlns:a16="http://schemas.microsoft.com/office/drawing/2014/main" id="{26FDCAA4-5103-4253-9C28-522C81F246C9}"/>
                    </a:ext>
                  </a:extLst>
                </p:cNvPr>
                <p:cNvSpPr/>
                <p:nvPr/>
              </p:nvSpPr>
              <p:spPr>
                <a:xfrm>
                  <a:off x="27300188" y="7263839"/>
                  <a:ext cx="45719" cy="673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27" name="4344 Rectángulo">
                  <a:extLst>
                    <a:ext uri="{FF2B5EF4-FFF2-40B4-BE49-F238E27FC236}">
                      <a16:creationId xmlns="" xmlns:a16="http://schemas.microsoft.com/office/drawing/2014/main" id="{F00C6D56-FD2D-4F2E-A7F3-74B113C5384A}"/>
                    </a:ext>
                  </a:extLst>
                </p:cNvPr>
                <p:cNvSpPr/>
                <p:nvPr/>
              </p:nvSpPr>
              <p:spPr>
                <a:xfrm>
                  <a:off x="27796378" y="7263839"/>
                  <a:ext cx="45719" cy="673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28" name="4345 Rectángulo">
                  <a:extLst>
                    <a:ext uri="{FF2B5EF4-FFF2-40B4-BE49-F238E27FC236}">
                      <a16:creationId xmlns="" xmlns:a16="http://schemas.microsoft.com/office/drawing/2014/main" id="{543E98E1-F71C-4F66-92D7-083581D05E3B}"/>
                    </a:ext>
                  </a:extLst>
                </p:cNvPr>
                <p:cNvSpPr/>
                <p:nvPr/>
              </p:nvSpPr>
              <p:spPr>
                <a:xfrm>
                  <a:off x="27943830" y="7263839"/>
                  <a:ext cx="45719" cy="673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29" name="4346 Rectángulo">
                  <a:extLst>
                    <a:ext uri="{FF2B5EF4-FFF2-40B4-BE49-F238E27FC236}">
                      <a16:creationId xmlns="" xmlns:a16="http://schemas.microsoft.com/office/drawing/2014/main" id="{0CA688E8-0B7C-48D0-87BA-76688712A0A2}"/>
                    </a:ext>
                  </a:extLst>
                </p:cNvPr>
                <p:cNvSpPr/>
                <p:nvPr/>
              </p:nvSpPr>
              <p:spPr>
                <a:xfrm>
                  <a:off x="27155667" y="7497729"/>
                  <a:ext cx="45719" cy="673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30" name="4347 Rectángulo">
                  <a:extLst>
                    <a:ext uri="{FF2B5EF4-FFF2-40B4-BE49-F238E27FC236}">
                      <a16:creationId xmlns="" xmlns:a16="http://schemas.microsoft.com/office/drawing/2014/main" id="{60885CA8-31F9-4BFF-8F20-63E63B1DBF30}"/>
                    </a:ext>
                  </a:extLst>
                </p:cNvPr>
                <p:cNvSpPr/>
                <p:nvPr/>
              </p:nvSpPr>
              <p:spPr>
                <a:xfrm>
                  <a:off x="27303154" y="7497729"/>
                  <a:ext cx="45719" cy="673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31" name="4348 Rectángulo">
                  <a:extLst>
                    <a:ext uri="{FF2B5EF4-FFF2-40B4-BE49-F238E27FC236}">
                      <a16:creationId xmlns="" xmlns:a16="http://schemas.microsoft.com/office/drawing/2014/main" id="{51F4E8DC-C5BE-474F-8EB5-90F5825982B3}"/>
                    </a:ext>
                  </a:extLst>
                </p:cNvPr>
                <p:cNvSpPr/>
                <p:nvPr/>
              </p:nvSpPr>
              <p:spPr>
                <a:xfrm>
                  <a:off x="27799344" y="7497729"/>
                  <a:ext cx="45719" cy="673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  <p:sp>
              <p:nvSpPr>
                <p:cNvPr id="332" name="4349 Rectángulo">
                  <a:extLst>
                    <a:ext uri="{FF2B5EF4-FFF2-40B4-BE49-F238E27FC236}">
                      <a16:creationId xmlns="" xmlns:a16="http://schemas.microsoft.com/office/drawing/2014/main" id="{8FBB9BFC-BEED-488D-ADD8-432E72A23880}"/>
                    </a:ext>
                  </a:extLst>
                </p:cNvPr>
                <p:cNvSpPr/>
                <p:nvPr/>
              </p:nvSpPr>
              <p:spPr>
                <a:xfrm>
                  <a:off x="27946796" y="7497729"/>
                  <a:ext cx="45719" cy="673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sz="900"/>
                </a:p>
              </p:txBody>
            </p:sp>
          </p:grpSp>
        </p:grpSp>
      </p:grp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98329354-60C8-E9BE-2962-C98F7AB01B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8698" y="150812"/>
            <a:ext cx="1250262" cy="11361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AAEC1B3-A413-CE72-2CAA-9424185D71EA}"/>
              </a:ext>
            </a:extLst>
          </p:cNvPr>
          <p:cNvSpPr txBox="1"/>
          <p:nvPr/>
        </p:nvSpPr>
        <p:spPr>
          <a:xfrm>
            <a:off x="1286" y="-255631"/>
            <a:ext cx="891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Georgia" panose="02040502050405020303" pitchFamily="18" charset="0"/>
              </a:rPr>
              <a:t>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Wiring and Drafting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9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witchboard&#10;&#10;Description automatically generated">
            <a:extLst>
              <a:ext uri="{FF2B5EF4-FFF2-40B4-BE49-F238E27FC236}">
                <a16:creationId xmlns="" xmlns:a16="http://schemas.microsoft.com/office/drawing/2014/main" id="{55A45758-B1BA-F0D1-7E19-5CAE691A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5053" r="-596"/>
          <a:stretch/>
        </p:blipFill>
        <p:spPr>
          <a:xfrm>
            <a:off x="1296087" y="0"/>
            <a:ext cx="9771305" cy="3600449"/>
          </a:xfrm>
        </p:spPr>
      </p:pic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BB454B69-B8BE-A1C9-933D-EF5A5C25C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25" b="1825"/>
          <a:stretch/>
        </p:blipFill>
        <p:spPr>
          <a:xfrm>
            <a:off x="1553589" y="3429000"/>
            <a:ext cx="9256299" cy="34106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175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iagram&#10;&#10;Description automatically generated">
            <a:extLst>
              <a:ext uri="{FF2B5EF4-FFF2-40B4-BE49-F238E27FC236}">
                <a16:creationId xmlns="" xmlns:a16="http://schemas.microsoft.com/office/drawing/2014/main" id="{D015326E-C5BB-224E-3DD1-7FC1C4DFF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74" y="-73573"/>
            <a:ext cx="8950052" cy="3580021"/>
          </a:xfrm>
        </p:spPr>
      </p:pic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ACA294CC-CCBA-82CD-AAE9-8ED020A482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27" r="1625" b="48990"/>
          <a:stretch/>
        </p:blipFill>
        <p:spPr>
          <a:xfrm>
            <a:off x="1717210" y="3429000"/>
            <a:ext cx="8757580" cy="3506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803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white rectangular boxes with black text&#10;&#10;Description automatically generated">
            <a:extLst>
              <a:ext uri="{FF2B5EF4-FFF2-40B4-BE49-F238E27FC236}">
                <a16:creationId xmlns="" xmlns:a16="http://schemas.microsoft.com/office/drawing/2014/main" id="{EA2DF552-AF47-A93A-DF86-453128AC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8180" r="-44"/>
          <a:stretch/>
        </p:blipFill>
        <p:spPr>
          <a:xfrm>
            <a:off x="1403773" y="86029"/>
            <a:ext cx="8956317" cy="3482445"/>
          </a:xfrm>
        </p:spPr>
      </p:pic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26DDDD8A-71C2-ACE3-4F80-6C4C4B8C20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640" r="3679" b="47460"/>
          <a:stretch/>
        </p:blipFill>
        <p:spPr>
          <a:xfrm>
            <a:off x="305605" y="3368069"/>
            <a:ext cx="8097578" cy="350850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80E45DB4-6FEF-C975-D21E-908F796AE8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344" t="52976" r="64789" b="4806"/>
          <a:stretch/>
        </p:blipFill>
        <p:spPr>
          <a:xfrm>
            <a:off x="8025802" y="3429000"/>
            <a:ext cx="2711670" cy="3316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675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witch board grouping&#10;&#10;Description automatically generated">
            <a:extLst>
              <a:ext uri="{FF2B5EF4-FFF2-40B4-BE49-F238E27FC236}">
                <a16:creationId xmlns="" xmlns:a16="http://schemas.microsoft.com/office/drawing/2014/main" id="{23B4BEAF-61F8-7BA3-58F0-896463608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920"/>
            <a:ext cx="12086081" cy="4663440"/>
          </a:xfrm>
        </p:spPr>
      </p:pic>
    </p:spTree>
    <p:extLst>
      <p:ext uri="{BB962C8B-B14F-4D97-AF65-F5344CB8AC3E}">
        <p14:creationId xmlns="" xmlns:p14="http://schemas.microsoft.com/office/powerpoint/2010/main" val="96452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white squares with black text&#10;&#10;Description automatically generated">
            <a:extLst>
              <a:ext uri="{FF2B5EF4-FFF2-40B4-BE49-F238E27FC236}">
                <a16:creationId xmlns="" xmlns:a16="http://schemas.microsoft.com/office/drawing/2014/main" id="{FE3A140C-0CB3-103B-8908-9C2079081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19" y="72840"/>
            <a:ext cx="8718847" cy="6712319"/>
          </a:xfrm>
        </p:spPr>
      </p:pic>
    </p:spTree>
    <p:extLst>
      <p:ext uri="{BB962C8B-B14F-4D97-AF65-F5344CB8AC3E}">
        <p14:creationId xmlns="" xmlns:p14="http://schemas.microsoft.com/office/powerpoint/2010/main" val="36570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wo white sheets of paper with black text&#10;&#10;Description automatically generated">
            <a:extLst>
              <a:ext uri="{FF2B5EF4-FFF2-40B4-BE49-F238E27FC236}">
                <a16:creationId xmlns="" xmlns:a16="http://schemas.microsoft.com/office/drawing/2014/main" id="{4B393C10-21FE-D6FF-01C6-94529E64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3" y="0"/>
            <a:ext cx="9427779" cy="6831160"/>
          </a:xfrm>
        </p:spPr>
      </p:pic>
    </p:spTree>
    <p:extLst>
      <p:ext uri="{BB962C8B-B14F-4D97-AF65-F5344CB8AC3E}">
        <p14:creationId xmlns="" xmlns:p14="http://schemas.microsoft.com/office/powerpoint/2010/main" val="20068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ub-distribution board&#10;&#10;Description automatically generated">
            <a:extLst>
              <a:ext uri="{FF2B5EF4-FFF2-40B4-BE49-F238E27FC236}">
                <a16:creationId xmlns="" xmlns:a16="http://schemas.microsoft.com/office/drawing/2014/main" id="{E2F80809-E8E5-38D8-5557-D951D5A59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35" y="731520"/>
            <a:ext cx="12221935" cy="5069840"/>
          </a:xfrm>
        </p:spPr>
      </p:pic>
    </p:spTree>
    <p:extLst>
      <p:ext uri="{BB962C8B-B14F-4D97-AF65-F5344CB8AC3E}">
        <p14:creationId xmlns="" xmlns:p14="http://schemas.microsoft.com/office/powerpoint/2010/main" val="40005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load division&#10;&#10;Description automatically generated">
            <a:extLst>
              <a:ext uri="{FF2B5EF4-FFF2-40B4-BE49-F238E27FC236}">
                <a16:creationId xmlns="" xmlns:a16="http://schemas.microsoft.com/office/drawing/2014/main" id="{975CBA1E-3F70-0E4F-1247-275B1C16E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569843"/>
            <a:ext cx="12191999" cy="4895999"/>
          </a:xfrm>
        </p:spPr>
      </p:pic>
    </p:spTree>
    <p:extLst>
      <p:ext uri="{BB962C8B-B14F-4D97-AF65-F5344CB8AC3E}">
        <p14:creationId xmlns="" xmlns:p14="http://schemas.microsoft.com/office/powerpoint/2010/main" val="26250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distribution board&#10;&#10;Description automatically generated">
            <a:extLst>
              <a:ext uri="{FF2B5EF4-FFF2-40B4-BE49-F238E27FC236}">
                <a16:creationId xmlns="" xmlns:a16="http://schemas.microsoft.com/office/drawing/2014/main" id="{1AD7E28E-7B1C-0D12-4111-1E8F26F5B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6" y="0"/>
            <a:ext cx="10878207" cy="7005119"/>
          </a:xfrm>
        </p:spPr>
      </p:pic>
    </p:spTree>
    <p:extLst>
      <p:ext uri="{BB962C8B-B14F-4D97-AF65-F5344CB8AC3E}">
        <p14:creationId xmlns="" xmlns:p14="http://schemas.microsoft.com/office/powerpoint/2010/main" val="25981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138DC-A979-EB97-ADBA-82390148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1996281"/>
            <a:ext cx="5979160" cy="2865438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blue and white electrical towers&#10;&#10;Description automatically generated">
            <a:extLst>
              <a:ext uri="{FF2B5EF4-FFF2-40B4-BE49-F238E27FC236}">
                <a16:creationId xmlns="" xmlns:a16="http://schemas.microsoft.com/office/drawing/2014/main" id="{8CFA6A5F-C32C-9C1B-C43F-3FD086798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84" y="89706"/>
            <a:ext cx="6094056" cy="6768294"/>
          </a:xfrm>
        </p:spPr>
      </p:pic>
    </p:spTree>
    <p:extLst>
      <p:ext uri="{BB962C8B-B14F-4D97-AF65-F5344CB8AC3E}">
        <p14:creationId xmlns="" xmlns:p14="http://schemas.microsoft.com/office/powerpoint/2010/main" val="21731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print of a house&#10;&#10;Description automatically generated">
            <a:extLst>
              <a:ext uri="{FF2B5EF4-FFF2-40B4-BE49-F238E27FC236}">
                <a16:creationId xmlns="" xmlns:a16="http://schemas.microsoft.com/office/drawing/2014/main" id="{7FA75A2C-B346-2FD5-C846-D2C99C0D2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15" y="0"/>
            <a:ext cx="9815505" cy="6867906"/>
          </a:xfrm>
        </p:spPr>
      </p:pic>
    </p:spTree>
    <p:extLst>
      <p:ext uri="{BB962C8B-B14F-4D97-AF65-F5344CB8AC3E}">
        <p14:creationId xmlns="" xmlns:p14="http://schemas.microsoft.com/office/powerpoint/2010/main" val="313271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print of a building&#10;&#10;Description automatically generated">
            <a:extLst>
              <a:ext uri="{FF2B5EF4-FFF2-40B4-BE49-F238E27FC236}">
                <a16:creationId xmlns="" xmlns:a16="http://schemas.microsoft.com/office/drawing/2014/main" id="{3669A181-C371-FE0A-23E4-D511934DA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784080" cy="7104870"/>
          </a:xfrm>
        </p:spPr>
      </p:pic>
    </p:spTree>
    <p:extLst>
      <p:ext uri="{BB962C8B-B14F-4D97-AF65-F5344CB8AC3E}">
        <p14:creationId xmlns="" xmlns:p14="http://schemas.microsoft.com/office/powerpoint/2010/main" val="55322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print of a building&#10;&#10;Description automatically generated">
            <a:extLst>
              <a:ext uri="{FF2B5EF4-FFF2-40B4-BE49-F238E27FC236}">
                <a16:creationId xmlns="" xmlns:a16="http://schemas.microsoft.com/office/drawing/2014/main" id="{3C725FC3-6376-040C-F84E-07FA3B316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98" y="110766"/>
            <a:ext cx="9431542" cy="6842866"/>
          </a:xfrm>
        </p:spPr>
      </p:pic>
    </p:spTree>
    <p:extLst>
      <p:ext uri="{BB962C8B-B14F-4D97-AF65-F5344CB8AC3E}">
        <p14:creationId xmlns="" xmlns:p14="http://schemas.microsoft.com/office/powerpoint/2010/main" val="39510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print of a house&#10;&#10;Description automatically generated">
            <a:extLst>
              <a:ext uri="{FF2B5EF4-FFF2-40B4-BE49-F238E27FC236}">
                <a16:creationId xmlns="" xmlns:a16="http://schemas.microsoft.com/office/drawing/2014/main" id="{4A2AB14E-BD9A-3E55-685B-AD2AFDDA4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19" y="-38641"/>
            <a:ext cx="9794241" cy="6935281"/>
          </a:xfrm>
        </p:spPr>
      </p:pic>
    </p:spTree>
    <p:extLst>
      <p:ext uri="{BB962C8B-B14F-4D97-AF65-F5344CB8AC3E}">
        <p14:creationId xmlns="" xmlns:p14="http://schemas.microsoft.com/office/powerpoint/2010/main" val="196477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print of a building&#10;&#10;Description automatically generated">
            <a:extLst>
              <a:ext uri="{FF2B5EF4-FFF2-40B4-BE49-F238E27FC236}">
                <a16:creationId xmlns="" xmlns:a16="http://schemas.microsoft.com/office/drawing/2014/main" id="{3C27E673-7823-6DA0-9C65-C1AB1C8A1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1" y="0"/>
            <a:ext cx="9641840" cy="6891254"/>
          </a:xfrm>
        </p:spPr>
      </p:pic>
    </p:spTree>
    <p:extLst>
      <p:ext uri="{BB962C8B-B14F-4D97-AF65-F5344CB8AC3E}">
        <p14:creationId xmlns="" xmlns:p14="http://schemas.microsoft.com/office/powerpoint/2010/main" val="38893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print of a house&#10;&#10;Description automatically generated">
            <a:extLst>
              <a:ext uri="{FF2B5EF4-FFF2-40B4-BE49-F238E27FC236}">
                <a16:creationId xmlns="" xmlns:a16="http://schemas.microsoft.com/office/drawing/2014/main" id="{712351F4-9871-FD06-23B9-26631972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51" y="0"/>
            <a:ext cx="9975018" cy="6806592"/>
          </a:xfrm>
        </p:spPr>
      </p:pic>
    </p:spTree>
    <p:extLst>
      <p:ext uri="{BB962C8B-B14F-4D97-AF65-F5344CB8AC3E}">
        <p14:creationId xmlns="" xmlns:p14="http://schemas.microsoft.com/office/powerpoint/2010/main" val="201790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print of a house&#10;&#10;Description automatically generated">
            <a:extLst>
              <a:ext uri="{FF2B5EF4-FFF2-40B4-BE49-F238E27FC236}">
                <a16:creationId xmlns="" xmlns:a16="http://schemas.microsoft.com/office/drawing/2014/main" id="{158DF770-E4D4-B624-67B8-72AB46C7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5" y="0"/>
            <a:ext cx="9881725" cy="6871398"/>
          </a:xfrm>
        </p:spPr>
      </p:pic>
    </p:spTree>
    <p:extLst>
      <p:ext uri="{BB962C8B-B14F-4D97-AF65-F5344CB8AC3E}">
        <p14:creationId xmlns="" xmlns:p14="http://schemas.microsoft.com/office/powerpoint/2010/main" val="335836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switchboard&#10;&#10;Description automatically generated">
            <a:extLst>
              <a:ext uri="{FF2B5EF4-FFF2-40B4-BE49-F238E27FC236}">
                <a16:creationId xmlns="" xmlns:a16="http://schemas.microsoft.com/office/drawing/2014/main" id="{6E609550-FD2A-D76A-7F40-52C4981DB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-36" b="44953"/>
          <a:stretch/>
        </p:blipFill>
        <p:spPr>
          <a:xfrm>
            <a:off x="219883" y="732559"/>
            <a:ext cx="11556000" cy="5243912"/>
          </a:xfrm>
        </p:spPr>
      </p:pic>
    </p:spTree>
    <p:extLst>
      <p:ext uri="{BB962C8B-B14F-4D97-AF65-F5344CB8AC3E}">
        <p14:creationId xmlns="" xmlns:p14="http://schemas.microsoft.com/office/powerpoint/2010/main" val="290276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8">
      <a:dk1>
        <a:sysClr val="windowText" lastClr="000000"/>
      </a:dk1>
      <a:lt1>
        <a:sysClr val="window" lastClr="FFFFFF"/>
      </a:lt1>
      <a:dk2>
        <a:srgbClr val="44546A"/>
      </a:dk2>
      <a:lt2>
        <a:srgbClr val="F25E3D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</Words>
  <Application>Microsoft Office PowerPoint</Application>
  <PresentationFormat>Custom</PresentationFormat>
  <Paragraphs>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User</cp:lastModifiedBy>
  <cp:revision>8</cp:revision>
  <dcterms:created xsi:type="dcterms:W3CDTF">2019-05-18T06:15:02Z</dcterms:created>
  <dcterms:modified xsi:type="dcterms:W3CDTF">2023-12-20T03:19:32Z</dcterms:modified>
</cp:coreProperties>
</file>