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256" r:id="rId4"/>
    <p:sldId id="341" r:id="rId5"/>
    <p:sldId id="260" r:id="rId6"/>
    <p:sldId id="298" r:id="rId7"/>
    <p:sldId id="309" r:id="rId8"/>
    <p:sldId id="307" r:id="rId9"/>
    <p:sldId id="310" r:id="rId10"/>
    <p:sldId id="284" r:id="rId11"/>
    <p:sldId id="31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7" d="100"/>
          <a:sy n="77" d="100"/>
        </p:scale>
        <p:origin x="82" y="182"/>
      </p:cViewPr>
      <p:guideLst>
        <p:guide orient="horz" pos="225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presProps" Target="presProps.xml" /><Relationship Id="rId3" Type="http://schemas.openxmlformats.org/officeDocument/2006/relationships/slideMaster" Target="slideMasters/slideMaster3.xml" /><Relationship Id="rId7" Type="http://schemas.openxmlformats.org/officeDocument/2006/relationships/slide" Target="slides/slide4.xml" /><Relationship Id="rId12" Type="http://schemas.openxmlformats.org/officeDocument/2006/relationships/slide" Target="slides/slide9.xml" /><Relationship Id="rId2" Type="http://schemas.openxmlformats.org/officeDocument/2006/relationships/slideMaster" Target="slideMasters/slideMaster2.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5" Type="http://schemas.openxmlformats.org/officeDocument/2006/relationships/slide" Target="slides/slide2.xml" /><Relationship Id="rId15" Type="http://schemas.openxmlformats.org/officeDocument/2006/relationships/theme" Target="theme/theme1.xml" /><Relationship Id="rId10" Type="http://schemas.openxmlformats.org/officeDocument/2006/relationships/slide" Target="slides/slide7.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Master" Target="../slideMasters/slideMaster2.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Master" Target="../slideMasters/slideMaster3.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2.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Master" Target="../slideMasters/slideMaster2.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660649BC-ADBF-454F-8CD4-164F22332A8C}"/>
              </a:ext>
            </a:extLst>
          </p:cNvPr>
          <p:cNvSpPr/>
          <p:nvPr userDrawn="1"/>
        </p:nvSpPr>
        <p:spPr>
          <a:xfrm>
            <a:off x="4019341" y="1301929"/>
            <a:ext cx="7867858" cy="5029200"/>
          </a:xfrm>
          <a:prstGeom prst="frame">
            <a:avLst>
              <a:gd name="adj1" fmla="val 99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그림 개체 틀 2">
            <a:extLst>
              <a:ext uri="{FF2B5EF4-FFF2-40B4-BE49-F238E27FC236}">
                <a16:creationId xmlns:a16="http://schemas.microsoft.com/office/drawing/2014/main" id="{8214A0F0-2F7C-4223-B283-6A1CA913880E}"/>
              </a:ext>
            </a:extLst>
          </p:cNvPr>
          <p:cNvSpPr>
            <a:spLocks noGrp="1"/>
          </p:cNvSpPr>
          <p:nvPr>
            <p:ph type="pic" sz="quarter" idx="14" hasCustomPrompt="1"/>
          </p:nvPr>
        </p:nvSpPr>
        <p:spPr>
          <a:xfrm>
            <a:off x="6876370" y="709751"/>
            <a:ext cx="4296728" cy="49682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4" name="그림 개체 틀 2">
            <a:extLst>
              <a:ext uri="{FF2B5EF4-FFF2-40B4-BE49-F238E27FC236}">
                <a16:creationId xmlns:a16="http://schemas.microsoft.com/office/drawing/2014/main" id="{5A5E9409-B20A-489B-A759-D773202358E2}"/>
              </a:ext>
            </a:extLst>
          </p:cNvPr>
          <p:cNvSpPr>
            <a:spLocks noGrp="1"/>
          </p:cNvSpPr>
          <p:nvPr>
            <p:ph type="pic" sz="quarter" idx="15" hasCustomPrompt="1"/>
          </p:nvPr>
        </p:nvSpPr>
        <p:spPr>
          <a:xfrm>
            <a:off x="2116183" y="2023797"/>
            <a:ext cx="4200933" cy="262473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Image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A0412714-3F16-4874-BEA8-0EFECA6B9AA6}"/>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그림 개체 틀 2">
            <a:extLst>
              <a:ext uri="{FF2B5EF4-FFF2-40B4-BE49-F238E27FC236}">
                <a16:creationId xmlns:a16="http://schemas.microsoft.com/office/drawing/2014/main" id="{249D4CAF-8D35-48B5-9BED-58C61F564415}"/>
              </a:ext>
            </a:extLst>
          </p:cNvPr>
          <p:cNvSpPr>
            <a:spLocks noGrp="1"/>
          </p:cNvSpPr>
          <p:nvPr>
            <p:ph type="pic" sz="quarter" idx="11" hasCustomPrompt="1"/>
          </p:nvPr>
        </p:nvSpPr>
        <p:spPr>
          <a:xfrm>
            <a:off x="0" y="1713554"/>
            <a:ext cx="12192000" cy="324036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439875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9B5C313C-9909-469D-8AF9-D4F3DA949E2A}"/>
              </a:ext>
            </a:extLst>
          </p:cNvPr>
          <p:cNvSpPr/>
          <p:nvPr userDrawn="1"/>
        </p:nvSpPr>
        <p:spPr>
          <a:xfrm>
            <a:off x="0" y="0"/>
            <a:ext cx="12192000" cy="11965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CA101864-0A78-4DA0-B3D6-C3BCE08BDE4E}"/>
              </a:ext>
            </a:extLst>
          </p:cNvPr>
          <p:cNvSpPr/>
          <p:nvPr userDrawn="1"/>
        </p:nvSpPr>
        <p:spPr>
          <a:xfrm>
            <a:off x="10060426" y="0"/>
            <a:ext cx="2131574" cy="1251701"/>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bg1"/>
          </a:solidFill>
          <a:ln w="2694" cap="flat">
            <a:noFill/>
            <a:prstDash val="solid"/>
            <a:miter/>
          </a:ln>
        </p:spPr>
        <p:txBody>
          <a:bodyPr rtlCol="0" anchor="ctr"/>
          <a:lstStyle/>
          <a:p>
            <a:endParaRPr lang="en-US"/>
          </a:p>
        </p:txBody>
      </p:sp>
      <p:grpSp>
        <p:nvGrpSpPr>
          <p:cNvPr id="68" name="Group 67">
            <a:extLst>
              <a:ext uri="{FF2B5EF4-FFF2-40B4-BE49-F238E27FC236}">
                <a16:creationId xmlns:a16="http://schemas.microsoft.com/office/drawing/2014/main" id="{311EB2B1-1FFF-40A7-8916-39F9F66C67AE}"/>
              </a:ext>
            </a:extLst>
          </p:cNvPr>
          <p:cNvGrpSpPr/>
          <p:nvPr userDrawn="1"/>
        </p:nvGrpSpPr>
        <p:grpSpPr>
          <a:xfrm>
            <a:off x="-189873" y="30973"/>
            <a:ext cx="2984373" cy="1122167"/>
            <a:chOff x="-82869" y="2041805"/>
            <a:chExt cx="2984373" cy="1122167"/>
          </a:xfrm>
        </p:grpSpPr>
        <p:grpSp>
          <p:nvGrpSpPr>
            <p:cNvPr id="69" name="Group 68">
              <a:extLst>
                <a:ext uri="{FF2B5EF4-FFF2-40B4-BE49-F238E27FC236}">
                  <a16:creationId xmlns:a16="http://schemas.microsoft.com/office/drawing/2014/main" id="{3E57FF97-F37F-4F19-9B19-E980E9F0D19F}"/>
                </a:ext>
              </a:extLst>
            </p:cNvPr>
            <p:cNvGrpSpPr/>
            <p:nvPr userDrawn="1"/>
          </p:nvGrpSpPr>
          <p:grpSpPr>
            <a:xfrm>
              <a:off x="200146" y="2104325"/>
              <a:ext cx="2701358" cy="875012"/>
              <a:chOff x="1066498" y="286265"/>
              <a:chExt cx="11991969" cy="3884392"/>
            </a:xfrm>
            <a:solidFill>
              <a:schemeClr val="bg1"/>
            </a:solidFill>
          </p:grpSpPr>
          <p:sp>
            <p:nvSpPr>
              <p:cNvPr id="97" name="Rectangle 96">
                <a:extLst>
                  <a:ext uri="{FF2B5EF4-FFF2-40B4-BE49-F238E27FC236}">
                    <a16:creationId xmlns:a16="http://schemas.microsoft.com/office/drawing/2014/main" id="{E4701247-9B01-4379-8F79-CA130966C099}"/>
                  </a:ext>
                </a:extLst>
              </p:cNvPr>
              <p:cNvSpPr/>
              <p:nvPr/>
            </p:nvSpPr>
            <p:spPr>
              <a:xfrm rot="2143082">
                <a:off x="5813228" y="3225577"/>
                <a:ext cx="1095502" cy="475403"/>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0C40288-889F-4C14-813B-93CB4BE3595D}"/>
                  </a:ext>
                </a:extLst>
              </p:cNvPr>
              <p:cNvSpPr>
                <a:spLocks noChangeAspect="1"/>
              </p:cNvSpPr>
              <p:nvPr/>
            </p:nvSpPr>
            <p:spPr>
              <a:xfrm rot="2143082">
                <a:off x="12731593" y="232883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0A988AA3-AADC-43BF-BC51-C5A0FD6710AE}"/>
                  </a:ext>
                </a:extLst>
              </p:cNvPr>
              <p:cNvSpPr>
                <a:spLocks noChangeAspect="1"/>
              </p:cNvSpPr>
              <p:nvPr/>
            </p:nvSpPr>
            <p:spPr>
              <a:xfrm rot="2143082">
                <a:off x="12012401" y="1020618"/>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67ACEEB3-7388-4FAA-9D8F-35B2DDACCB47}"/>
                  </a:ext>
                </a:extLst>
              </p:cNvPr>
              <p:cNvSpPr>
                <a:spLocks noChangeAspect="1"/>
              </p:cNvSpPr>
              <p:nvPr/>
            </p:nvSpPr>
            <p:spPr>
              <a:xfrm rot="2143082">
                <a:off x="3996941" y="286265"/>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828B62BF-3D3C-4C75-B055-917521385691}"/>
                  </a:ext>
                </a:extLst>
              </p:cNvPr>
              <p:cNvSpPr>
                <a:spLocks noChangeAspect="1"/>
              </p:cNvSpPr>
              <p:nvPr/>
            </p:nvSpPr>
            <p:spPr>
              <a:xfrm rot="2143082">
                <a:off x="4668722" y="30342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3C31D63E-DEE2-491E-9108-5BD8FEECDE81}"/>
                  </a:ext>
                </a:extLst>
              </p:cNvPr>
              <p:cNvSpPr>
                <a:spLocks noChangeAspect="1"/>
              </p:cNvSpPr>
              <p:nvPr/>
            </p:nvSpPr>
            <p:spPr>
              <a:xfrm rot="2143082">
                <a:off x="5318715" y="35821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5EA36B86-0126-4E44-9EB4-D5952A49774C}"/>
                  </a:ext>
                </a:extLst>
              </p:cNvPr>
              <p:cNvSpPr>
                <a:spLocks noChangeAspect="1"/>
              </p:cNvSpPr>
              <p:nvPr/>
            </p:nvSpPr>
            <p:spPr>
              <a:xfrm rot="2143082">
                <a:off x="1412639" y="3092041"/>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FC6C0F2-4F5A-465F-B239-2C2658FF3BC2}"/>
                  </a:ext>
                </a:extLst>
              </p:cNvPr>
              <p:cNvSpPr/>
              <p:nvPr/>
            </p:nvSpPr>
            <p:spPr>
              <a:xfrm rot="2143082">
                <a:off x="3222236" y="867087"/>
                <a:ext cx="802454" cy="156661"/>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B2F8833E-DE8E-4ACF-991D-49002FAD3BF4}"/>
                  </a:ext>
                </a:extLst>
              </p:cNvPr>
              <p:cNvSpPr/>
              <p:nvPr/>
            </p:nvSpPr>
            <p:spPr>
              <a:xfrm rot="2143082">
                <a:off x="4067032" y="3784745"/>
                <a:ext cx="32687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5AE6E730-12DC-414C-84D3-DC429C339049}"/>
                  </a:ext>
                </a:extLst>
              </p:cNvPr>
              <p:cNvSpPr/>
              <p:nvPr/>
            </p:nvSpPr>
            <p:spPr>
              <a:xfrm rot="2143082">
                <a:off x="8226837" y="1636990"/>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2CB1C93-47AD-4BD1-8229-9CFC6459EAAF}"/>
                  </a:ext>
                </a:extLst>
              </p:cNvPr>
              <p:cNvSpPr/>
              <p:nvPr/>
            </p:nvSpPr>
            <p:spPr>
              <a:xfrm rot="2143082">
                <a:off x="8579610" y="1890648"/>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7385550C-3847-41F7-8366-E6F331200B1B}"/>
                  </a:ext>
                </a:extLst>
              </p:cNvPr>
              <p:cNvSpPr>
                <a:spLocks noChangeAspect="1"/>
              </p:cNvSpPr>
              <p:nvPr/>
            </p:nvSpPr>
            <p:spPr>
              <a:xfrm rot="2143082">
                <a:off x="7545295" y="1382204"/>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8D958013-051E-4D57-83E4-4510DA1FC7CB}"/>
                  </a:ext>
                </a:extLst>
              </p:cNvPr>
              <p:cNvSpPr>
                <a:spLocks noChangeAspect="1"/>
              </p:cNvSpPr>
              <p:nvPr/>
            </p:nvSpPr>
            <p:spPr>
              <a:xfrm rot="2143082">
                <a:off x="7019854" y="98469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3892A3E6-91D0-4236-9EB4-5F593A2EBB68}"/>
                  </a:ext>
                </a:extLst>
              </p:cNvPr>
              <p:cNvSpPr/>
              <p:nvPr/>
            </p:nvSpPr>
            <p:spPr>
              <a:xfrm rot="2143082">
                <a:off x="1066498" y="3902975"/>
                <a:ext cx="131441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049B3538-18F0-488E-BB58-795CA3E8B7C1}"/>
                </a:ext>
              </a:extLst>
            </p:cNvPr>
            <p:cNvGrpSpPr/>
            <p:nvPr userDrawn="1"/>
          </p:nvGrpSpPr>
          <p:grpSpPr>
            <a:xfrm>
              <a:off x="-82869" y="2041805"/>
              <a:ext cx="2978819" cy="1122167"/>
              <a:chOff x="-189872" y="8725"/>
              <a:chExt cx="13223684" cy="4981553"/>
            </a:xfrm>
          </p:grpSpPr>
          <p:sp>
            <p:nvSpPr>
              <p:cNvPr id="71" name="Freeform: Shape 70">
                <a:extLst>
                  <a:ext uri="{FF2B5EF4-FFF2-40B4-BE49-F238E27FC236}">
                    <a16:creationId xmlns:a16="http://schemas.microsoft.com/office/drawing/2014/main" id="{8D3342D1-A811-485D-BB35-CA6AD2F8F98A}"/>
                  </a:ext>
                </a:extLst>
              </p:cNvPr>
              <p:cNvSpPr/>
              <p:nvPr/>
            </p:nvSpPr>
            <p:spPr>
              <a:xfrm rot="2143082">
                <a:off x="7006336" y="655174"/>
                <a:ext cx="6027476" cy="1135945"/>
              </a:xfrm>
              <a:custGeom>
                <a:avLst/>
                <a:gdLst>
                  <a:gd name="connsiteX0" fmla="*/ 0 w 2529191"/>
                  <a:gd name="connsiteY0" fmla="*/ 457200 h 476656"/>
                  <a:gd name="connsiteX1" fmla="*/ 1906621 w 2529191"/>
                  <a:gd name="connsiteY1" fmla="*/ 476656 h 476656"/>
                  <a:gd name="connsiteX2" fmla="*/ 2529191 w 2529191"/>
                  <a:gd name="connsiteY2" fmla="*/ 0 h 476656"/>
                </a:gdLst>
                <a:ahLst/>
                <a:cxnLst>
                  <a:cxn ang="0">
                    <a:pos x="connsiteX0" y="connsiteY0"/>
                  </a:cxn>
                  <a:cxn ang="0">
                    <a:pos x="connsiteX1" y="connsiteY1"/>
                  </a:cxn>
                  <a:cxn ang="0">
                    <a:pos x="connsiteX2" y="connsiteY2"/>
                  </a:cxn>
                </a:cxnLst>
                <a:rect l="l" t="t" r="r" b="b"/>
                <a:pathLst>
                  <a:path w="2529191" h="476656">
                    <a:moveTo>
                      <a:pt x="0" y="457200"/>
                    </a:moveTo>
                    <a:lnTo>
                      <a:pt x="1906621" y="476656"/>
                    </a:lnTo>
                    <a:lnTo>
                      <a:pt x="2529191"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FE4E21AD-0E48-482D-92A7-D8F93B494FD7}"/>
                  </a:ext>
                </a:extLst>
              </p:cNvPr>
              <p:cNvCxnSpPr>
                <a:cxnSpLocks/>
              </p:cNvCxnSpPr>
              <p:nvPr/>
            </p:nvCxnSpPr>
            <p:spPr>
              <a:xfrm rot="2143082">
                <a:off x="2876886" y="92218"/>
                <a:ext cx="751230" cy="50029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4407AE8-E730-48DD-A85F-BB30A7105592}"/>
                  </a:ext>
                </a:extLst>
              </p:cNvPr>
              <p:cNvCxnSpPr>
                <a:cxnSpLocks/>
                <a:endCxn id="100" idx="1"/>
              </p:cNvCxnSpPr>
              <p:nvPr/>
            </p:nvCxnSpPr>
            <p:spPr>
              <a:xfrm rot="2143082">
                <a:off x="3861913" y="8725"/>
                <a:ext cx="362215" cy="1920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954099B-AE86-4318-A3AA-7879DA254C89}"/>
                  </a:ext>
                </a:extLst>
              </p:cNvPr>
              <p:cNvCxnSpPr>
                <a:cxnSpLocks/>
                <a:endCxn id="101" idx="1"/>
              </p:cNvCxnSpPr>
              <p:nvPr/>
            </p:nvCxnSpPr>
            <p:spPr>
              <a:xfrm rot="2143082">
                <a:off x="4587946" y="36177"/>
                <a:ext cx="304652" cy="19919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64796D9-34CB-446F-8C6C-E892F8C5B9A5}"/>
                  </a:ext>
                </a:extLst>
              </p:cNvPr>
              <p:cNvCxnSpPr>
                <a:cxnSpLocks/>
                <a:endCxn id="102" idx="1"/>
              </p:cNvCxnSpPr>
              <p:nvPr/>
            </p:nvCxnSpPr>
            <p:spPr>
              <a:xfrm rot="2143082">
                <a:off x="5184517" y="13932"/>
                <a:ext cx="382898" cy="25902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F2ABBB4-D4BB-4625-A164-F50D7D41F3CE}"/>
                  </a:ext>
                </a:extLst>
              </p:cNvPr>
              <p:cNvCxnSpPr>
                <a:cxnSpLocks/>
              </p:cNvCxnSpPr>
              <p:nvPr/>
            </p:nvCxnSpPr>
            <p:spPr>
              <a:xfrm rot="2143082">
                <a:off x="6351522" y="167773"/>
                <a:ext cx="1161265" cy="7015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710375-77AA-49E0-A302-408F4182C3FE}"/>
                  </a:ext>
                </a:extLst>
              </p:cNvPr>
              <p:cNvCxnSpPr>
                <a:cxnSpLocks/>
              </p:cNvCxnSpPr>
              <p:nvPr/>
            </p:nvCxnSpPr>
            <p:spPr>
              <a:xfrm rot="2143082">
                <a:off x="6692921" y="218797"/>
                <a:ext cx="1381992" cy="859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CE20859B-CDB1-4EDD-95C3-AD7E058B4EA0}"/>
                  </a:ext>
                </a:extLst>
              </p:cNvPr>
              <p:cNvSpPr/>
              <p:nvPr/>
            </p:nvSpPr>
            <p:spPr>
              <a:xfrm rot="2143082">
                <a:off x="7510123" y="2742036"/>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C308384-A5E5-46C3-9EB3-5223C132CDAC}"/>
                  </a:ext>
                </a:extLst>
              </p:cNvPr>
              <p:cNvSpPr/>
              <p:nvPr/>
            </p:nvSpPr>
            <p:spPr>
              <a:xfrm rot="2143082">
                <a:off x="4669450" y="3406144"/>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3E74C94-8210-46D1-8EDD-B2C85995DB80}"/>
                  </a:ext>
                </a:extLst>
              </p:cNvPr>
              <p:cNvSpPr/>
              <p:nvPr/>
            </p:nvSpPr>
            <p:spPr>
              <a:xfrm rot="2143082">
                <a:off x="3138553" y="4575929"/>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49258143-A5BC-432E-8135-895A78D7C940}"/>
                  </a:ext>
                </a:extLst>
              </p:cNvPr>
              <p:cNvCxnSpPr>
                <a:cxnSpLocks/>
                <a:endCxn id="99" idx="3"/>
              </p:cNvCxnSpPr>
              <p:nvPr/>
            </p:nvCxnSpPr>
            <p:spPr>
              <a:xfrm rot="2143082" flipV="1">
                <a:off x="9495558" y="398794"/>
                <a:ext cx="2220218" cy="173889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521C80A-6649-41B0-88E4-C5D5531E250B}"/>
                  </a:ext>
                </a:extLst>
              </p:cNvPr>
              <p:cNvCxnSpPr>
                <a:cxnSpLocks/>
                <a:endCxn id="106" idx="1"/>
              </p:cNvCxnSpPr>
              <p:nvPr/>
            </p:nvCxnSpPr>
            <p:spPr>
              <a:xfrm rot="2143082">
                <a:off x="7207957" y="513530"/>
                <a:ext cx="1437691" cy="8977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3A23F11-AC30-4BC4-9767-A2A015B40E0E}"/>
                  </a:ext>
                </a:extLst>
              </p:cNvPr>
              <p:cNvCxnSpPr>
                <a:cxnSpLocks/>
                <a:endCxn id="103" idx="3"/>
              </p:cNvCxnSpPr>
              <p:nvPr/>
            </p:nvCxnSpPr>
            <p:spPr>
              <a:xfrm rot="2143082" flipV="1">
                <a:off x="702503" y="3052333"/>
                <a:ext cx="629883" cy="48522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B0467B1-3C2E-4AED-BF5C-475467E36519}"/>
                  </a:ext>
                </a:extLst>
              </p:cNvPr>
              <p:cNvCxnSpPr>
                <a:cxnSpLocks/>
              </p:cNvCxnSpPr>
              <p:nvPr/>
            </p:nvCxnSpPr>
            <p:spPr>
              <a:xfrm rot="2143082" flipV="1">
                <a:off x="669928" y="3488332"/>
                <a:ext cx="489377" cy="3361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281F91D-A5F6-4D87-BD20-0F2144E81D98}"/>
                  </a:ext>
                </a:extLst>
              </p:cNvPr>
              <p:cNvCxnSpPr>
                <a:cxnSpLocks/>
                <a:endCxn id="80" idx="1"/>
              </p:cNvCxnSpPr>
              <p:nvPr/>
            </p:nvCxnSpPr>
            <p:spPr>
              <a:xfrm rot="2143082">
                <a:off x="2366587" y="3215368"/>
                <a:ext cx="1384975" cy="10585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0141A34-43F0-4BB2-B8F7-CCE47CC97474}"/>
                  </a:ext>
                </a:extLst>
              </p:cNvPr>
              <p:cNvCxnSpPr>
                <a:cxnSpLocks/>
                <a:endCxn id="97" idx="1"/>
              </p:cNvCxnSpPr>
              <p:nvPr/>
            </p:nvCxnSpPr>
            <p:spPr>
              <a:xfrm rot="2143082" flipV="1">
                <a:off x="4532904" y="2697776"/>
                <a:ext cx="1219991" cy="95275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Freeform: Shape 86">
                <a:extLst>
                  <a:ext uri="{FF2B5EF4-FFF2-40B4-BE49-F238E27FC236}">
                    <a16:creationId xmlns:a16="http://schemas.microsoft.com/office/drawing/2014/main" id="{6046D093-C87E-4FDE-8401-F242157D8F87}"/>
                  </a:ext>
                </a:extLst>
              </p:cNvPr>
              <p:cNvSpPr/>
              <p:nvPr/>
            </p:nvSpPr>
            <p:spPr>
              <a:xfrm rot="2143082">
                <a:off x="568532" y="1210040"/>
                <a:ext cx="4879294" cy="908510"/>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343899 w 2391302"/>
                  <a:gd name="connsiteY2" fmla="*/ 0 h 381222"/>
                  <a:gd name="connsiteX3" fmla="*/ 850418 w 2391302"/>
                  <a:gd name="connsiteY3" fmla="*/ 375890 h 381222"/>
                  <a:gd name="connsiteX4" fmla="*/ 2391302 w 2391302"/>
                  <a:gd name="connsiteY4" fmla="*/ 381222 h 381222"/>
                  <a:gd name="connsiteX5" fmla="*/ 2391302 w 2391302"/>
                  <a:gd name="connsiteY5" fmla="*/ 381222 h 381222"/>
                  <a:gd name="connsiteX0" fmla="*/ 0 w 2391302"/>
                  <a:gd name="connsiteY0" fmla="*/ 7998 h 381222"/>
                  <a:gd name="connsiteX1" fmla="*/ 343899 w 2391302"/>
                  <a:gd name="connsiteY1" fmla="*/ 0 h 381222"/>
                  <a:gd name="connsiteX2" fmla="*/ 850418 w 2391302"/>
                  <a:gd name="connsiteY2" fmla="*/ 375890 h 381222"/>
                  <a:gd name="connsiteX3" fmla="*/ 2391302 w 2391302"/>
                  <a:gd name="connsiteY3" fmla="*/ 381222 h 381222"/>
                  <a:gd name="connsiteX4" fmla="*/ 2391302 w 2391302"/>
                  <a:gd name="connsiteY4" fmla="*/ 381222 h 381222"/>
                  <a:gd name="connsiteX0" fmla="*/ 0 w 2047403"/>
                  <a:gd name="connsiteY0" fmla="*/ 0 h 381222"/>
                  <a:gd name="connsiteX1" fmla="*/ 506519 w 2047403"/>
                  <a:gd name="connsiteY1" fmla="*/ 375890 h 381222"/>
                  <a:gd name="connsiteX2" fmla="*/ 2047403 w 2047403"/>
                  <a:gd name="connsiteY2" fmla="*/ 381222 h 381222"/>
                  <a:gd name="connsiteX3" fmla="*/ 2047403 w 2047403"/>
                  <a:gd name="connsiteY3" fmla="*/ 381222 h 381222"/>
                </a:gdLst>
                <a:ahLst/>
                <a:cxnLst>
                  <a:cxn ang="0">
                    <a:pos x="connsiteX0" y="connsiteY0"/>
                  </a:cxn>
                  <a:cxn ang="0">
                    <a:pos x="connsiteX1" y="connsiteY1"/>
                  </a:cxn>
                  <a:cxn ang="0">
                    <a:pos x="connsiteX2" y="connsiteY2"/>
                  </a:cxn>
                  <a:cxn ang="0">
                    <a:pos x="connsiteX3" y="connsiteY3"/>
                  </a:cxn>
                </a:cxnLst>
                <a:rect l="l" t="t" r="r" b="b"/>
                <a:pathLst>
                  <a:path w="2047403" h="381222">
                    <a:moveTo>
                      <a:pt x="0" y="0"/>
                    </a:moveTo>
                    <a:lnTo>
                      <a:pt x="506519" y="375890"/>
                    </a:lnTo>
                    <a:lnTo>
                      <a:pt x="2047403" y="381222"/>
                    </a:lnTo>
                    <a:lnTo>
                      <a:pt x="2047403" y="381222"/>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3AE092B6-338B-4D0B-A830-BFE6769978DF}"/>
                  </a:ext>
                </a:extLst>
              </p:cNvPr>
              <p:cNvSpPr/>
              <p:nvPr/>
            </p:nvSpPr>
            <p:spPr>
              <a:xfrm rot="2143082">
                <a:off x="-189872" y="1365133"/>
                <a:ext cx="5152485" cy="1114766"/>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935726 w 2391302"/>
                  <a:gd name="connsiteY4" fmla="*/ 373714 h 381222"/>
                  <a:gd name="connsiteX5" fmla="*/ 2391302 w 2391302"/>
                  <a:gd name="connsiteY5" fmla="*/ 381222 h 381222"/>
                  <a:gd name="connsiteX6" fmla="*/ 2391302 w 2391302"/>
                  <a:gd name="connsiteY6" fmla="*/ 381222 h 381222"/>
                  <a:gd name="connsiteX0" fmla="*/ 0 w 2391302"/>
                  <a:gd name="connsiteY0" fmla="*/ 7998 h 381222"/>
                  <a:gd name="connsiteX1" fmla="*/ 71979 w 2391302"/>
                  <a:gd name="connsiteY1" fmla="*/ 7998 h 381222"/>
                  <a:gd name="connsiteX2" fmla="*/ 343899 w 2391302"/>
                  <a:gd name="connsiteY2" fmla="*/ 0 h 381222"/>
                  <a:gd name="connsiteX3" fmla="*/ 935726 w 2391302"/>
                  <a:gd name="connsiteY3" fmla="*/ 373714 h 381222"/>
                  <a:gd name="connsiteX4" fmla="*/ 2391302 w 2391302"/>
                  <a:gd name="connsiteY4" fmla="*/ 381222 h 381222"/>
                  <a:gd name="connsiteX5" fmla="*/ 2391302 w 2391302"/>
                  <a:gd name="connsiteY5" fmla="*/ 381222 h 381222"/>
                  <a:gd name="connsiteX0" fmla="*/ 0 w 2319323"/>
                  <a:gd name="connsiteY0" fmla="*/ 7998 h 381222"/>
                  <a:gd name="connsiteX1" fmla="*/ 271920 w 2319323"/>
                  <a:gd name="connsiteY1" fmla="*/ 0 h 381222"/>
                  <a:gd name="connsiteX2" fmla="*/ 863747 w 2319323"/>
                  <a:gd name="connsiteY2" fmla="*/ 373714 h 381222"/>
                  <a:gd name="connsiteX3" fmla="*/ 2319323 w 2319323"/>
                  <a:gd name="connsiteY3" fmla="*/ 381222 h 381222"/>
                  <a:gd name="connsiteX4" fmla="*/ 2319323 w 2319323"/>
                  <a:gd name="connsiteY4" fmla="*/ 381222 h 381222"/>
                  <a:gd name="connsiteX0" fmla="*/ 0 w 2188694"/>
                  <a:gd name="connsiteY0" fmla="*/ 10175 h 381222"/>
                  <a:gd name="connsiteX1" fmla="*/ 141291 w 2188694"/>
                  <a:gd name="connsiteY1" fmla="*/ 0 h 381222"/>
                  <a:gd name="connsiteX2" fmla="*/ 733118 w 2188694"/>
                  <a:gd name="connsiteY2" fmla="*/ 373714 h 381222"/>
                  <a:gd name="connsiteX3" fmla="*/ 2188694 w 2188694"/>
                  <a:gd name="connsiteY3" fmla="*/ 381222 h 381222"/>
                  <a:gd name="connsiteX4" fmla="*/ 2188694 w 2188694"/>
                  <a:gd name="connsiteY4" fmla="*/ 381222 h 381222"/>
                  <a:gd name="connsiteX0" fmla="*/ 0 w 2162035"/>
                  <a:gd name="connsiteY0" fmla="*/ 0 h 381930"/>
                  <a:gd name="connsiteX1" fmla="*/ 114632 w 2162035"/>
                  <a:gd name="connsiteY1" fmla="*/ 708 h 381930"/>
                  <a:gd name="connsiteX2" fmla="*/ 706459 w 2162035"/>
                  <a:gd name="connsiteY2" fmla="*/ 374422 h 381930"/>
                  <a:gd name="connsiteX3" fmla="*/ 2162035 w 2162035"/>
                  <a:gd name="connsiteY3" fmla="*/ 381930 h 381930"/>
                  <a:gd name="connsiteX4" fmla="*/ 2162035 w 2162035"/>
                  <a:gd name="connsiteY4" fmla="*/ 381930 h 381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035" h="381930">
                    <a:moveTo>
                      <a:pt x="0" y="0"/>
                    </a:moveTo>
                    <a:lnTo>
                      <a:pt x="114632" y="708"/>
                    </a:lnTo>
                    <a:lnTo>
                      <a:pt x="706459" y="374422"/>
                    </a:lnTo>
                    <a:lnTo>
                      <a:pt x="2162035" y="381930"/>
                    </a:lnTo>
                    <a:lnTo>
                      <a:pt x="2162035" y="38193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174C63A9-B1AA-42AC-A07D-663E5B3DC602}"/>
                  </a:ext>
                </a:extLst>
              </p:cNvPr>
              <p:cNvSpPr/>
              <p:nvPr/>
            </p:nvSpPr>
            <p:spPr>
              <a:xfrm rot="2143082">
                <a:off x="3332609" y="2161597"/>
                <a:ext cx="2611186" cy="1099113"/>
              </a:xfrm>
              <a:custGeom>
                <a:avLst/>
                <a:gdLst>
                  <a:gd name="connsiteX0" fmla="*/ 0 w 1095680"/>
                  <a:gd name="connsiteY0" fmla="*/ 461199 h 461199"/>
                  <a:gd name="connsiteX1" fmla="*/ 621152 w 1095680"/>
                  <a:gd name="connsiteY1" fmla="*/ 0 h 461199"/>
                  <a:gd name="connsiteX2" fmla="*/ 1095680 w 1095680"/>
                  <a:gd name="connsiteY2" fmla="*/ 0 h 461199"/>
                </a:gdLst>
                <a:ahLst/>
                <a:cxnLst>
                  <a:cxn ang="0">
                    <a:pos x="connsiteX0" y="connsiteY0"/>
                  </a:cxn>
                  <a:cxn ang="0">
                    <a:pos x="connsiteX1" y="connsiteY1"/>
                  </a:cxn>
                  <a:cxn ang="0">
                    <a:pos x="connsiteX2" y="connsiteY2"/>
                  </a:cxn>
                </a:cxnLst>
                <a:rect l="l" t="t" r="r" b="b"/>
                <a:pathLst>
                  <a:path w="1095680" h="461199">
                    <a:moveTo>
                      <a:pt x="0" y="461199"/>
                    </a:moveTo>
                    <a:lnTo>
                      <a:pt x="621152" y="0"/>
                    </a:lnTo>
                    <a:lnTo>
                      <a:pt x="1095680"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13BF2365-0B0D-40B9-A063-33FD0FCECA03}"/>
                  </a:ext>
                </a:extLst>
              </p:cNvPr>
              <p:cNvCxnSpPr>
                <a:cxnSpLocks/>
              </p:cNvCxnSpPr>
              <p:nvPr/>
            </p:nvCxnSpPr>
            <p:spPr>
              <a:xfrm rot="2143082" flipV="1">
                <a:off x="1319091" y="3532941"/>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389CC75-F22D-4E8B-AA38-EB6225EAE0DE}"/>
                  </a:ext>
                </a:extLst>
              </p:cNvPr>
              <p:cNvCxnSpPr>
                <a:cxnSpLocks/>
              </p:cNvCxnSpPr>
              <p:nvPr/>
            </p:nvCxnSpPr>
            <p:spPr>
              <a:xfrm rot="2143082" flipV="1">
                <a:off x="1490130" y="3655926"/>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FD7047D-8AC7-435B-B610-9DBAF202BD50}"/>
                  </a:ext>
                </a:extLst>
              </p:cNvPr>
              <p:cNvCxnSpPr>
                <a:cxnSpLocks/>
              </p:cNvCxnSpPr>
              <p:nvPr/>
            </p:nvCxnSpPr>
            <p:spPr>
              <a:xfrm rot="2143082" flipV="1">
                <a:off x="1661174" y="3778910"/>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8C52008-23DF-4D3A-8C73-AEE0F4532613}"/>
                  </a:ext>
                </a:extLst>
              </p:cNvPr>
              <p:cNvCxnSpPr>
                <a:cxnSpLocks/>
              </p:cNvCxnSpPr>
              <p:nvPr/>
            </p:nvCxnSpPr>
            <p:spPr>
              <a:xfrm rot="2143082" flipV="1">
                <a:off x="1832213" y="3901899"/>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F23CB5B-5948-44E4-9BF6-B83CCE7F7777}"/>
                  </a:ext>
                </a:extLst>
              </p:cNvPr>
              <p:cNvCxnSpPr>
                <a:cxnSpLocks/>
              </p:cNvCxnSpPr>
              <p:nvPr/>
            </p:nvCxnSpPr>
            <p:spPr>
              <a:xfrm rot="2143082" flipV="1">
                <a:off x="2003248" y="4024888"/>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EAF4F6D-11CE-4C3D-AE20-E4F6CF1428B3}"/>
                  </a:ext>
                </a:extLst>
              </p:cNvPr>
              <p:cNvCxnSpPr>
                <a:cxnSpLocks/>
              </p:cNvCxnSpPr>
              <p:nvPr/>
            </p:nvCxnSpPr>
            <p:spPr>
              <a:xfrm rot="2143082" flipV="1">
                <a:off x="2174296" y="4147877"/>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Freeform: Shape 95">
                <a:extLst>
                  <a:ext uri="{FF2B5EF4-FFF2-40B4-BE49-F238E27FC236}">
                    <a16:creationId xmlns:a16="http://schemas.microsoft.com/office/drawing/2014/main" id="{E700EA4F-DA6F-4D72-B8FA-FD385DDD00E9}"/>
                  </a:ext>
                </a:extLst>
              </p:cNvPr>
              <p:cNvSpPr/>
              <p:nvPr/>
            </p:nvSpPr>
            <p:spPr>
              <a:xfrm rot="2143082">
                <a:off x="4431107" y="1624748"/>
                <a:ext cx="3523756" cy="231821"/>
              </a:xfrm>
              <a:custGeom>
                <a:avLst/>
                <a:gdLst>
                  <a:gd name="connsiteX0" fmla="*/ 0 w 1478604"/>
                  <a:gd name="connsiteY0" fmla="*/ 0 h 97276"/>
                  <a:gd name="connsiteX1" fmla="*/ 107004 w 1478604"/>
                  <a:gd name="connsiteY1" fmla="*/ 97276 h 97276"/>
                  <a:gd name="connsiteX2" fmla="*/ 1478604 w 1478604"/>
                  <a:gd name="connsiteY2" fmla="*/ 97276 h 97276"/>
                </a:gdLst>
                <a:ahLst/>
                <a:cxnLst>
                  <a:cxn ang="0">
                    <a:pos x="connsiteX0" y="connsiteY0"/>
                  </a:cxn>
                  <a:cxn ang="0">
                    <a:pos x="connsiteX1" y="connsiteY1"/>
                  </a:cxn>
                  <a:cxn ang="0">
                    <a:pos x="connsiteX2" y="connsiteY2"/>
                  </a:cxn>
                </a:cxnLst>
                <a:rect l="l" t="t" r="r" b="b"/>
                <a:pathLst>
                  <a:path w="1478604" h="97276">
                    <a:moveTo>
                      <a:pt x="0" y="0"/>
                    </a:moveTo>
                    <a:lnTo>
                      <a:pt x="107004" y="97276"/>
                    </a:lnTo>
                    <a:lnTo>
                      <a:pt x="1478604" y="97276"/>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271413"/>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id="{83890D28-DB65-4933-A998-F6D267BEDA98}"/>
              </a:ext>
            </a:extLst>
          </p:cNvPr>
          <p:cNvSpPr/>
          <p:nvPr userDrawn="1"/>
        </p:nvSpPr>
        <p:spPr>
          <a:xfrm>
            <a:off x="8746034" y="-17976"/>
            <a:ext cx="3445966" cy="2023537"/>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accent1">
              <a:alpha val="40000"/>
            </a:schemeClr>
          </a:solidFill>
          <a:ln w="2694" cap="flat">
            <a:noFill/>
            <a:prstDash val="solid"/>
            <a:miter/>
          </a:ln>
        </p:spPr>
        <p:txBody>
          <a:bodyPr rtlCol="0" anchor="ctr"/>
          <a:lstStyle/>
          <a:p>
            <a:endParaRPr lang="en-US"/>
          </a:p>
        </p:txBody>
      </p:sp>
      <p:grpSp>
        <p:nvGrpSpPr>
          <p:cNvPr id="116" name="Group 115">
            <a:extLst>
              <a:ext uri="{FF2B5EF4-FFF2-40B4-BE49-F238E27FC236}">
                <a16:creationId xmlns:a16="http://schemas.microsoft.com/office/drawing/2014/main" id="{6B8C0EA2-D1F6-48A7-9EE4-840E625B9C02}"/>
              </a:ext>
            </a:extLst>
          </p:cNvPr>
          <p:cNvGrpSpPr/>
          <p:nvPr userDrawn="1"/>
        </p:nvGrpSpPr>
        <p:grpSpPr>
          <a:xfrm>
            <a:off x="548226" y="342079"/>
            <a:ext cx="5440770" cy="6257605"/>
            <a:chOff x="548226" y="342079"/>
            <a:chExt cx="5440770" cy="6257605"/>
          </a:xfrm>
          <a:solidFill>
            <a:schemeClr val="accent2"/>
          </a:solidFill>
        </p:grpSpPr>
        <p:sp>
          <p:nvSpPr>
            <p:cNvPr id="2" name="Rectangle: Rounded Corners 1">
              <a:extLst>
                <a:ext uri="{FF2B5EF4-FFF2-40B4-BE49-F238E27FC236}">
                  <a16:creationId xmlns:a16="http://schemas.microsoft.com/office/drawing/2014/main" id="{94C0989A-B0CD-467C-8FFF-0322C8779616}"/>
                </a:ext>
              </a:extLst>
            </p:cNvPr>
            <p:cNvSpPr/>
            <p:nvPr userDrawn="1"/>
          </p:nvSpPr>
          <p:spPr>
            <a:xfrm>
              <a:off x="1417713" y="1769387"/>
              <a:ext cx="3472774" cy="3472774"/>
            </a:xfrm>
            <a:prstGeom prst="roundRect">
              <a:avLst>
                <a:gd name="adj" fmla="val 51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F32732B9-A675-4A92-B586-57210158DBB9}"/>
                </a:ext>
              </a:extLst>
            </p:cNvPr>
            <p:cNvGrpSpPr/>
            <p:nvPr userDrawn="1"/>
          </p:nvGrpSpPr>
          <p:grpSpPr>
            <a:xfrm>
              <a:off x="1266074" y="342079"/>
              <a:ext cx="3753546" cy="1535752"/>
              <a:chOff x="1373078" y="342079"/>
              <a:chExt cx="3753546" cy="1535752"/>
            </a:xfrm>
            <a:grpFill/>
          </p:grpSpPr>
          <p:sp>
            <p:nvSpPr>
              <p:cNvPr id="56" name="Freeform: Shape 55">
                <a:extLst>
                  <a:ext uri="{FF2B5EF4-FFF2-40B4-BE49-F238E27FC236}">
                    <a16:creationId xmlns:a16="http://schemas.microsoft.com/office/drawing/2014/main" id="{20BD9410-309C-4A73-BEB0-D4BD52253B38}"/>
                  </a:ext>
                </a:extLst>
              </p:cNvPr>
              <p:cNvSpPr/>
              <p:nvPr/>
            </p:nvSpPr>
            <p:spPr>
              <a:xfrm flipH="1">
                <a:off x="1945338" y="395212"/>
                <a:ext cx="546385" cy="1482619"/>
              </a:xfrm>
              <a:custGeom>
                <a:avLst/>
                <a:gdLst>
                  <a:gd name="connsiteX0" fmla="*/ 172666 w 1002965"/>
                  <a:gd name="connsiteY0" fmla="*/ 2721517 h 2721551"/>
                  <a:gd name="connsiteX1" fmla="*/ 216272 w 1002965"/>
                  <a:gd name="connsiteY1" fmla="*/ 2678572 h 2721551"/>
                  <a:gd name="connsiteX2" fmla="*/ 210986 w 1002965"/>
                  <a:gd name="connsiteY2" fmla="*/ 2373992 h 2721551"/>
                  <a:gd name="connsiteX3" fmla="*/ 201076 w 1002965"/>
                  <a:gd name="connsiteY3" fmla="*/ 2371349 h 2721551"/>
                  <a:gd name="connsiteX4" fmla="*/ 163416 w 1002965"/>
                  <a:gd name="connsiteY4" fmla="*/ 2332368 h 2721551"/>
                  <a:gd name="connsiteX5" fmla="*/ 163416 w 1002965"/>
                  <a:gd name="connsiteY5" fmla="*/ 711687 h 2721551"/>
                  <a:gd name="connsiteX6" fmla="*/ 199754 w 1002965"/>
                  <a:gd name="connsiteY6" fmla="*/ 674027 h 2721551"/>
                  <a:gd name="connsiteX7" fmla="*/ 909339 w 1002965"/>
                  <a:gd name="connsiteY7" fmla="*/ 674688 h 2721551"/>
                  <a:gd name="connsiteX8" fmla="*/ 943035 w 1002965"/>
                  <a:gd name="connsiteY8" fmla="*/ 639671 h 2721551"/>
                  <a:gd name="connsiteX9" fmla="*/ 941053 w 1002965"/>
                  <a:gd name="connsiteY9" fmla="*/ 222113 h 2721551"/>
                  <a:gd name="connsiteX10" fmla="*/ 964177 w 1002965"/>
                  <a:gd name="connsiteY10" fmla="*/ 176525 h 2721551"/>
                  <a:gd name="connsiteX11" fmla="*/ 995229 w 1002965"/>
                  <a:gd name="connsiteY11" fmla="*/ 58921 h 2721551"/>
                  <a:gd name="connsiteX12" fmla="*/ 894804 w 1002965"/>
                  <a:gd name="connsiteY12" fmla="*/ 780 h 2721551"/>
                  <a:gd name="connsiteX13" fmla="*/ 813538 w 1002965"/>
                  <a:gd name="connsiteY13" fmla="*/ 80724 h 2721551"/>
                  <a:gd name="connsiteX14" fmla="*/ 867055 w 1002965"/>
                  <a:gd name="connsiteY14" fmla="*/ 187096 h 2721551"/>
                  <a:gd name="connsiteX15" fmla="*/ 886876 w 1002965"/>
                  <a:gd name="connsiteY15" fmla="*/ 218809 h 2721551"/>
                  <a:gd name="connsiteX16" fmla="*/ 886876 w 1002965"/>
                  <a:gd name="connsiteY16" fmla="*/ 590780 h 2721551"/>
                  <a:gd name="connsiteX17" fmla="*/ 857144 w 1002965"/>
                  <a:gd name="connsiteY17" fmla="*/ 619850 h 2721551"/>
                  <a:gd name="connsiteX18" fmla="*/ 123114 w 1002965"/>
                  <a:gd name="connsiteY18" fmla="*/ 617208 h 2721551"/>
                  <a:gd name="connsiteX19" fmla="*/ 88758 w 1002965"/>
                  <a:gd name="connsiteY19" fmla="*/ 650242 h 2721551"/>
                  <a:gd name="connsiteX20" fmla="*/ 89418 w 1002965"/>
                  <a:gd name="connsiteY20" fmla="*/ 2329726 h 2721551"/>
                  <a:gd name="connsiteX21" fmla="*/ 89418 w 1002965"/>
                  <a:gd name="connsiteY21" fmla="*/ 2353511 h 2721551"/>
                  <a:gd name="connsiteX22" fmla="*/ 72240 w 1002965"/>
                  <a:gd name="connsiteY22" fmla="*/ 2370689 h 2721551"/>
                  <a:gd name="connsiteX23" fmla="*/ 5510 w 1002965"/>
                  <a:gd name="connsiteY23" fmla="*/ 2372671 h 2721551"/>
                  <a:gd name="connsiteX24" fmla="*/ 6171 w 1002965"/>
                  <a:gd name="connsiteY24" fmla="*/ 2388527 h 2721551"/>
                  <a:gd name="connsiteX25" fmla="*/ 225 w 1002965"/>
                  <a:gd name="connsiteY25" fmla="*/ 2687822 h 2721551"/>
                  <a:gd name="connsiteX26" fmla="*/ 34581 w 1002965"/>
                  <a:gd name="connsiteY26" fmla="*/ 2721517 h 2721551"/>
                  <a:gd name="connsiteX27" fmla="*/ 172666 w 1002965"/>
                  <a:gd name="connsiteY27" fmla="*/ 2721517 h 272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02965" h="2721551">
                    <a:moveTo>
                      <a:pt x="172666" y="2721517"/>
                    </a:moveTo>
                    <a:cubicBezTo>
                      <a:pt x="215611" y="2721517"/>
                      <a:pt x="215611" y="2720856"/>
                      <a:pt x="216272" y="2678572"/>
                    </a:cubicBezTo>
                    <a:cubicBezTo>
                      <a:pt x="217593" y="2576825"/>
                      <a:pt x="205040" y="2475739"/>
                      <a:pt x="210986" y="2373992"/>
                    </a:cubicBezTo>
                    <a:cubicBezTo>
                      <a:pt x="207683" y="2373331"/>
                      <a:pt x="204379" y="2371349"/>
                      <a:pt x="201076" y="2371349"/>
                    </a:cubicBezTo>
                    <a:cubicBezTo>
                      <a:pt x="163416" y="2368707"/>
                      <a:pt x="163416" y="2369367"/>
                      <a:pt x="163416" y="2332368"/>
                    </a:cubicBezTo>
                    <a:cubicBezTo>
                      <a:pt x="163416" y="1791921"/>
                      <a:pt x="163416" y="1252134"/>
                      <a:pt x="163416" y="711687"/>
                    </a:cubicBezTo>
                    <a:cubicBezTo>
                      <a:pt x="163416" y="669402"/>
                      <a:pt x="157470" y="674027"/>
                      <a:pt x="199754" y="674027"/>
                    </a:cubicBezTo>
                    <a:cubicBezTo>
                      <a:pt x="436282" y="674027"/>
                      <a:pt x="672811" y="674688"/>
                      <a:pt x="909339" y="674688"/>
                    </a:cubicBezTo>
                    <a:cubicBezTo>
                      <a:pt x="943695" y="674688"/>
                      <a:pt x="943695" y="674688"/>
                      <a:pt x="943035" y="639671"/>
                    </a:cubicBezTo>
                    <a:cubicBezTo>
                      <a:pt x="942374" y="500265"/>
                      <a:pt x="942374" y="360858"/>
                      <a:pt x="941053" y="222113"/>
                    </a:cubicBezTo>
                    <a:cubicBezTo>
                      <a:pt x="941053" y="201631"/>
                      <a:pt x="945017" y="188417"/>
                      <a:pt x="964177" y="176525"/>
                    </a:cubicBezTo>
                    <a:cubicBezTo>
                      <a:pt x="1000515" y="153401"/>
                      <a:pt x="1012407" y="102527"/>
                      <a:pt x="995229" y="58921"/>
                    </a:cubicBezTo>
                    <a:cubicBezTo>
                      <a:pt x="979373" y="17298"/>
                      <a:pt x="941713" y="-4505"/>
                      <a:pt x="894804" y="780"/>
                    </a:cubicBezTo>
                    <a:cubicBezTo>
                      <a:pt x="851859" y="5405"/>
                      <a:pt x="822128" y="34476"/>
                      <a:pt x="813538" y="80724"/>
                    </a:cubicBezTo>
                    <a:cubicBezTo>
                      <a:pt x="805610" y="125651"/>
                      <a:pt x="826752" y="169918"/>
                      <a:pt x="867055" y="187096"/>
                    </a:cubicBezTo>
                    <a:cubicBezTo>
                      <a:pt x="883572" y="193703"/>
                      <a:pt x="886876" y="202292"/>
                      <a:pt x="886876" y="218809"/>
                    </a:cubicBezTo>
                    <a:cubicBezTo>
                      <a:pt x="886215" y="343020"/>
                      <a:pt x="885554" y="467230"/>
                      <a:pt x="886876" y="590780"/>
                    </a:cubicBezTo>
                    <a:cubicBezTo>
                      <a:pt x="886876" y="615226"/>
                      <a:pt x="880269" y="620511"/>
                      <a:pt x="857144" y="619850"/>
                    </a:cubicBezTo>
                    <a:cubicBezTo>
                      <a:pt x="612688" y="618529"/>
                      <a:pt x="368231" y="619190"/>
                      <a:pt x="123114" y="617208"/>
                    </a:cubicBezTo>
                    <a:cubicBezTo>
                      <a:pt x="97347" y="617208"/>
                      <a:pt x="88758" y="621832"/>
                      <a:pt x="88758" y="650242"/>
                    </a:cubicBezTo>
                    <a:cubicBezTo>
                      <a:pt x="90079" y="1209850"/>
                      <a:pt x="89418" y="1770118"/>
                      <a:pt x="89418" y="2329726"/>
                    </a:cubicBezTo>
                    <a:cubicBezTo>
                      <a:pt x="89418" y="2337654"/>
                      <a:pt x="88758" y="2345582"/>
                      <a:pt x="89418" y="2353511"/>
                    </a:cubicBezTo>
                    <a:cubicBezTo>
                      <a:pt x="90079" y="2366064"/>
                      <a:pt x="85454" y="2370689"/>
                      <a:pt x="72240" y="2370689"/>
                    </a:cubicBezTo>
                    <a:cubicBezTo>
                      <a:pt x="49777" y="2370689"/>
                      <a:pt x="27974" y="2367385"/>
                      <a:pt x="5510" y="2372671"/>
                    </a:cubicBezTo>
                    <a:cubicBezTo>
                      <a:pt x="5510" y="2377956"/>
                      <a:pt x="6171" y="2383242"/>
                      <a:pt x="6171" y="2388527"/>
                    </a:cubicBezTo>
                    <a:cubicBezTo>
                      <a:pt x="10135" y="2488292"/>
                      <a:pt x="-1757" y="2588057"/>
                      <a:pt x="225" y="2687822"/>
                    </a:cubicBezTo>
                    <a:cubicBezTo>
                      <a:pt x="885" y="2713589"/>
                      <a:pt x="8814" y="2722178"/>
                      <a:pt x="34581" y="2721517"/>
                    </a:cubicBezTo>
                    <a:cubicBezTo>
                      <a:pt x="81490" y="2720195"/>
                      <a:pt x="127078" y="2721517"/>
                      <a:pt x="172666" y="2721517"/>
                    </a:cubicBezTo>
                    <a:close/>
                  </a:path>
                </a:pathLst>
              </a:custGeom>
              <a:grpFill/>
              <a:ln w="6599"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D03E240-F54F-4508-9919-35CBB644B65F}"/>
                  </a:ext>
                </a:extLst>
              </p:cNvPr>
              <p:cNvSpPr/>
              <p:nvPr/>
            </p:nvSpPr>
            <p:spPr>
              <a:xfrm flipH="1">
                <a:off x="2788787" y="342079"/>
                <a:ext cx="130800" cy="1535752"/>
              </a:xfrm>
              <a:custGeom>
                <a:avLst/>
                <a:gdLst>
                  <a:gd name="connsiteX0" fmla="*/ 208346 w 240102"/>
                  <a:gd name="connsiteY0" fmla="*/ 2818424 h 2819084"/>
                  <a:gd name="connsiteX1" fmla="*/ 240059 w 240102"/>
                  <a:gd name="connsiteY1" fmla="*/ 2785390 h 2819084"/>
                  <a:gd name="connsiteX2" fmla="*/ 240059 w 240102"/>
                  <a:gd name="connsiteY2" fmla="*/ 2641358 h 2819084"/>
                  <a:gd name="connsiteX3" fmla="*/ 240059 w 240102"/>
                  <a:gd name="connsiteY3" fmla="*/ 2518470 h 2819084"/>
                  <a:gd name="connsiteX4" fmla="*/ 189846 w 240102"/>
                  <a:gd name="connsiteY4" fmla="*/ 2468917 h 2819084"/>
                  <a:gd name="connsiteX5" fmla="*/ 156151 w 240102"/>
                  <a:gd name="connsiteY5" fmla="*/ 2435222 h 2819084"/>
                  <a:gd name="connsiteX6" fmla="*/ 156812 w 240102"/>
                  <a:gd name="connsiteY6" fmla="*/ 215291 h 2819084"/>
                  <a:gd name="connsiteX7" fmla="*/ 173990 w 240102"/>
                  <a:gd name="connsiteY7" fmla="*/ 153186 h 2819084"/>
                  <a:gd name="connsiteX8" fmla="*/ 141616 w 240102"/>
                  <a:gd name="connsiteY8" fmla="*/ 11137 h 2819084"/>
                  <a:gd name="connsiteX9" fmla="*/ 8816 w 240102"/>
                  <a:gd name="connsiteY9" fmla="*/ 56725 h 2819084"/>
                  <a:gd name="connsiteX10" fmla="*/ 68940 w 240102"/>
                  <a:gd name="connsiteY10" fmla="*/ 192167 h 2819084"/>
                  <a:gd name="connsiteX11" fmla="*/ 84135 w 240102"/>
                  <a:gd name="connsiteY11" fmla="*/ 222559 h 2819084"/>
                  <a:gd name="connsiteX12" fmla="*/ 84796 w 240102"/>
                  <a:gd name="connsiteY12" fmla="*/ 2437204 h 2819084"/>
                  <a:gd name="connsiteX13" fmla="*/ 53743 w 240102"/>
                  <a:gd name="connsiteY13" fmla="*/ 2467596 h 2819084"/>
                  <a:gd name="connsiteX14" fmla="*/ 29958 w 240102"/>
                  <a:gd name="connsiteY14" fmla="*/ 2491381 h 2819084"/>
                  <a:gd name="connsiteX15" fmla="*/ 30619 w 240102"/>
                  <a:gd name="connsiteY15" fmla="*/ 2641358 h 2819084"/>
                  <a:gd name="connsiteX16" fmla="*/ 30619 w 240102"/>
                  <a:gd name="connsiteY16" fmla="*/ 2788032 h 2819084"/>
                  <a:gd name="connsiteX17" fmla="*/ 61672 w 240102"/>
                  <a:gd name="connsiteY17" fmla="*/ 2819085 h 2819084"/>
                  <a:gd name="connsiteX18" fmla="*/ 208346 w 240102"/>
                  <a:gd name="connsiteY18" fmla="*/ 2818424 h 281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0102" h="2819084">
                    <a:moveTo>
                      <a:pt x="208346" y="2818424"/>
                    </a:moveTo>
                    <a:cubicBezTo>
                      <a:pt x="234113" y="2819085"/>
                      <a:pt x="240720" y="2808514"/>
                      <a:pt x="240059" y="2785390"/>
                    </a:cubicBezTo>
                    <a:cubicBezTo>
                      <a:pt x="238737" y="2737159"/>
                      <a:pt x="240059" y="2689589"/>
                      <a:pt x="240059" y="2641358"/>
                    </a:cubicBezTo>
                    <a:cubicBezTo>
                      <a:pt x="240059" y="2600395"/>
                      <a:pt x="240059" y="2559432"/>
                      <a:pt x="240059" y="2518470"/>
                    </a:cubicBezTo>
                    <a:cubicBezTo>
                      <a:pt x="240059" y="2468257"/>
                      <a:pt x="240059" y="2466275"/>
                      <a:pt x="189846" y="2468917"/>
                    </a:cubicBezTo>
                    <a:cubicBezTo>
                      <a:pt x="162758" y="2470239"/>
                      <a:pt x="156151" y="2462971"/>
                      <a:pt x="156151" y="2435222"/>
                    </a:cubicBezTo>
                    <a:cubicBezTo>
                      <a:pt x="156812" y="1695245"/>
                      <a:pt x="156812" y="955268"/>
                      <a:pt x="156812" y="215291"/>
                    </a:cubicBezTo>
                    <a:cubicBezTo>
                      <a:pt x="156812" y="192828"/>
                      <a:pt x="159454" y="173668"/>
                      <a:pt x="173990" y="153186"/>
                    </a:cubicBezTo>
                    <a:cubicBezTo>
                      <a:pt x="207685" y="106277"/>
                      <a:pt x="189185" y="35583"/>
                      <a:pt x="141616" y="11137"/>
                    </a:cubicBezTo>
                    <a:cubicBezTo>
                      <a:pt x="90742" y="-14630"/>
                      <a:pt x="29958" y="5851"/>
                      <a:pt x="8816" y="56725"/>
                    </a:cubicBezTo>
                    <a:cubicBezTo>
                      <a:pt x="-14969" y="113544"/>
                      <a:pt x="10798" y="174989"/>
                      <a:pt x="68940" y="192167"/>
                    </a:cubicBezTo>
                    <a:cubicBezTo>
                      <a:pt x="89421" y="198113"/>
                      <a:pt x="84135" y="210666"/>
                      <a:pt x="84135" y="222559"/>
                    </a:cubicBezTo>
                    <a:cubicBezTo>
                      <a:pt x="84135" y="960554"/>
                      <a:pt x="84135" y="1698549"/>
                      <a:pt x="84796" y="2437204"/>
                    </a:cubicBezTo>
                    <a:cubicBezTo>
                      <a:pt x="84796" y="2461650"/>
                      <a:pt x="78189" y="2471560"/>
                      <a:pt x="53743" y="2467596"/>
                    </a:cubicBezTo>
                    <a:cubicBezTo>
                      <a:pt x="35244" y="2464953"/>
                      <a:pt x="29298" y="2472221"/>
                      <a:pt x="29958" y="2491381"/>
                    </a:cubicBezTo>
                    <a:cubicBezTo>
                      <a:pt x="31280" y="2541594"/>
                      <a:pt x="30619" y="2591146"/>
                      <a:pt x="30619" y="2641358"/>
                    </a:cubicBezTo>
                    <a:cubicBezTo>
                      <a:pt x="30619" y="2690250"/>
                      <a:pt x="31940" y="2739141"/>
                      <a:pt x="30619" y="2788032"/>
                    </a:cubicBezTo>
                    <a:cubicBezTo>
                      <a:pt x="29958" y="2811817"/>
                      <a:pt x="39208" y="2819085"/>
                      <a:pt x="61672" y="2819085"/>
                    </a:cubicBezTo>
                    <a:cubicBezTo>
                      <a:pt x="110563" y="2817103"/>
                      <a:pt x="159454" y="2817103"/>
                      <a:pt x="208346" y="2818424"/>
                    </a:cubicBezTo>
                    <a:close/>
                  </a:path>
                </a:pathLst>
              </a:custGeom>
              <a:grpFill/>
              <a:ln w="6599"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4BCF587F-187E-4163-89C2-718ECF77FD3C}"/>
                  </a:ext>
                </a:extLst>
              </p:cNvPr>
              <p:cNvSpPr/>
              <p:nvPr/>
            </p:nvSpPr>
            <p:spPr>
              <a:xfrm flipH="1">
                <a:off x="1373078" y="1091819"/>
                <a:ext cx="733965" cy="786012"/>
              </a:xfrm>
              <a:custGeom>
                <a:avLst/>
                <a:gdLst>
                  <a:gd name="connsiteX0" fmla="*/ 136802 w 1347294"/>
                  <a:gd name="connsiteY0" fmla="*/ 78466 h 1442833"/>
                  <a:gd name="connsiteX1" fmla="*/ 138123 w 1347294"/>
                  <a:gd name="connsiteY1" fmla="*/ 512542 h 1442833"/>
                  <a:gd name="connsiteX2" fmla="*/ 138784 w 1347294"/>
                  <a:gd name="connsiteY2" fmla="*/ 1066864 h 1442833"/>
                  <a:gd name="connsiteX3" fmla="*/ 113677 w 1347294"/>
                  <a:gd name="connsiteY3" fmla="*/ 1092631 h 1442833"/>
                  <a:gd name="connsiteX4" fmla="*/ 25145 w 1347294"/>
                  <a:gd name="connsiteY4" fmla="*/ 1091970 h 1442833"/>
                  <a:gd name="connsiteX5" fmla="*/ 38 w 1347294"/>
                  <a:gd name="connsiteY5" fmla="*/ 1115094 h 1442833"/>
                  <a:gd name="connsiteX6" fmla="*/ 699 w 1347294"/>
                  <a:gd name="connsiteY6" fmla="*/ 1265072 h 1442833"/>
                  <a:gd name="connsiteX7" fmla="*/ 699 w 1347294"/>
                  <a:gd name="connsiteY7" fmla="*/ 1414389 h 1442833"/>
                  <a:gd name="connsiteX8" fmla="*/ 29109 w 1347294"/>
                  <a:gd name="connsiteY8" fmla="*/ 1442799 h 1442833"/>
                  <a:gd name="connsiteX9" fmla="*/ 181068 w 1347294"/>
                  <a:gd name="connsiteY9" fmla="*/ 1442799 h 1442833"/>
                  <a:gd name="connsiteX10" fmla="*/ 210139 w 1347294"/>
                  <a:gd name="connsiteY10" fmla="*/ 1412407 h 1442833"/>
                  <a:gd name="connsiteX11" fmla="*/ 210139 w 1347294"/>
                  <a:gd name="connsiteY11" fmla="*/ 1265733 h 1442833"/>
                  <a:gd name="connsiteX12" fmla="*/ 209478 w 1347294"/>
                  <a:gd name="connsiteY12" fmla="*/ 1113112 h 1442833"/>
                  <a:gd name="connsiteX13" fmla="*/ 205514 w 1347294"/>
                  <a:gd name="connsiteY13" fmla="*/ 1093952 h 1442833"/>
                  <a:gd name="connsiteX14" fmla="*/ 191639 w 1347294"/>
                  <a:gd name="connsiteY14" fmla="*/ 1064221 h 1442833"/>
                  <a:gd name="connsiteX15" fmla="*/ 190979 w 1347294"/>
                  <a:gd name="connsiteY15" fmla="*/ 148500 h 1442833"/>
                  <a:gd name="connsiteX16" fmla="*/ 220049 w 1347294"/>
                  <a:gd name="connsiteY16" fmla="*/ 118768 h 1442833"/>
                  <a:gd name="connsiteX17" fmla="*/ 1133128 w 1347294"/>
                  <a:gd name="connsiteY17" fmla="*/ 118768 h 1442833"/>
                  <a:gd name="connsiteX18" fmla="*/ 1166162 w 1347294"/>
                  <a:gd name="connsiteY18" fmla="*/ 139911 h 1442833"/>
                  <a:gd name="connsiteX19" fmla="*/ 1267909 w 1347294"/>
                  <a:gd name="connsiteY19" fmla="*/ 194748 h 1442833"/>
                  <a:gd name="connsiteX20" fmla="*/ 1345211 w 1347294"/>
                  <a:gd name="connsiteY20" fmla="*/ 120090 h 1442833"/>
                  <a:gd name="connsiteX21" fmla="*/ 1299623 w 1347294"/>
                  <a:gd name="connsiteY21" fmla="*/ 11736 h 1442833"/>
                  <a:gd name="connsiteX22" fmla="*/ 1185983 w 1347294"/>
                  <a:gd name="connsiteY22" fmla="*/ 27593 h 1442833"/>
                  <a:gd name="connsiteX23" fmla="*/ 1142378 w 1347294"/>
                  <a:gd name="connsiteY23" fmla="*/ 45431 h 1442833"/>
                  <a:gd name="connsiteX24" fmla="*/ 170497 w 1347294"/>
                  <a:gd name="connsiteY24" fmla="*/ 44110 h 1442833"/>
                  <a:gd name="connsiteX25" fmla="*/ 136802 w 1347294"/>
                  <a:gd name="connsiteY25" fmla="*/ 78466 h 14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47294" h="1442833">
                    <a:moveTo>
                      <a:pt x="136802" y="78466"/>
                    </a:moveTo>
                    <a:cubicBezTo>
                      <a:pt x="138784" y="223158"/>
                      <a:pt x="138123" y="367850"/>
                      <a:pt x="138123" y="512542"/>
                    </a:cubicBezTo>
                    <a:cubicBezTo>
                      <a:pt x="138123" y="697536"/>
                      <a:pt x="138123" y="881870"/>
                      <a:pt x="138784" y="1066864"/>
                    </a:cubicBezTo>
                    <a:cubicBezTo>
                      <a:pt x="138784" y="1086024"/>
                      <a:pt x="134820" y="1093952"/>
                      <a:pt x="113677" y="1092631"/>
                    </a:cubicBezTo>
                    <a:cubicBezTo>
                      <a:pt x="84607" y="1090649"/>
                      <a:pt x="54876" y="1093292"/>
                      <a:pt x="25145" y="1091970"/>
                    </a:cubicBezTo>
                    <a:cubicBezTo>
                      <a:pt x="7306" y="1091309"/>
                      <a:pt x="-623" y="1095274"/>
                      <a:pt x="38" y="1115094"/>
                    </a:cubicBezTo>
                    <a:cubicBezTo>
                      <a:pt x="1359" y="1165307"/>
                      <a:pt x="699" y="1214859"/>
                      <a:pt x="699" y="1265072"/>
                    </a:cubicBezTo>
                    <a:cubicBezTo>
                      <a:pt x="699" y="1314624"/>
                      <a:pt x="1359" y="1364837"/>
                      <a:pt x="699" y="1414389"/>
                    </a:cubicBezTo>
                    <a:cubicBezTo>
                      <a:pt x="699" y="1434870"/>
                      <a:pt x="7966" y="1443459"/>
                      <a:pt x="29109" y="1442799"/>
                    </a:cubicBezTo>
                    <a:cubicBezTo>
                      <a:pt x="79982" y="1442138"/>
                      <a:pt x="130856" y="1442138"/>
                      <a:pt x="181068" y="1442799"/>
                    </a:cubicBezTo>
                    <a:cubicBezTo>
                      <a:pt x="203532" y="1443459"/>
                      <a:pt x="210799" y="1434210"/>
                      <a:pt x="210139" y="1412407"/>
                    </a:cubicBezTo>
                    <a:cubicBezTo>
                      <a:pt x="209478" y="1363515"/>
                      <a:pt x="210139" y="1314624"/>
                      <a:pt x="210139" y="1265733"/>
                    </a:cubicBezTo>
                    <a:cubicBezTo>
                      <a:pt x="210139" y="1214859"/>
                      <a:pt x="210139" y="1163986"/>
                      <a:pt x="209478" y="1113112"/>
                    </a:cubicBezTo>
                    <a:cubicBezTo>
                      <a:pt x="209478" y="1106506"/>
                      <a:pt x="213442" y="1095274"/>
                      <a:pt x="205514" y="1093952"/>
                    </a:cubicBezTo>
                    <a:cubicBezTo>
                      <a:pt x="186354" y="1089327"/>
                      <a:pt x="191639" y="1075453"/>
                      <a:pt x="191639" y="1064221"/>
                    </a:cubicBezTo>
                    <a:cubicBezTo>
                      <a:pt x="191639" y="758981"/>
                      <a:pt x="191639" y="453740"/>
                      <a:pt x="190979" y="148500"/>
                    </a:cubicBezTo>
                    <a:cubicBezTo>
                      <a:pt x="190979" y="125375"/>
                      <a:pt x="195604" y="118768"/>
                      <a:pt x="220049" y="118768"/>
                    </a:cubicBezTo>
                    <a:cubicBezTo>
                      <a:pt x="524629" y="119429"/>
                      <a:pt x="829209" y="119429"/>
                      <a:pt x="1133128" y="118768"/>
                    </a:cubicBezTo>
                    <a:cubicBezTo>
                      <a:pt x="1150306" y="118768"/>
                      <a:pt x="1159555" y="122072"/>
                      <a:pt x="1166162" y="139911"/>
                    </a:cubicBezTo>
                    <a:cubicBezTo>
                      <a:pt x="1182019" y="182195"/>
                      <a:pt x="1219679" y="200694"/>
                      <a:pt x="1267909" y="194748"/>
                    </a:cubicBezTo>
                    <a:cubicBezTo>
                      <a:pt x="1306890" y="190123"/>
                      <a:pt x="1337282" y="161053"/>
                      <a:pt x="1345211" y="120090"/>
                    </a:cubicBezTo>
                    <a:cubicBezTo>
                      <a:pt x="1353799" y="74502"/>
                      <a:pt x="1335300" y="31557"/>
                      <a:pt x="1299623" y="11736"/>
                    </a:cubicBezTo>
                    <a:cubicBezTo>
                      <a:pt x="1262624" y="-8085"/>
                      <a:pt x="1212411" y="-2799"/>
                      <a:pt x="1185983" y="27593"/>
                    </a:cubicBezTo>
                    <a:cubicBezTo>
                      <a:pt x="1173430" y="42128"/>
                      <a:pt x="1160216" y="45431"/>
                      <a:pt x="1142378" y="45431"/>
                    </a:cubicBezTo>
                    <a:cubicBezTo>
                      <a:pt x="818638" y="44771"/>
                      <a:pt x="494237" y="45431"/>
                      <a:pt x="170497" y="44110"/>
                    </a:cubicBezTo>
                    <a:cubicBezTo>
                      <a:pt x="146052" y="46092"/>
                      <a:pt x="136141" y="49396"/>
                      <a:pt x="136802" y="78466"/>
                    </a:cubicBezTo>
                    <a:close/>
                  </a:path>
                </a:pathLst>
              </a:custGeom>
              <a:grpFill/>
              <a:ln w="6599"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C8E0D8C-4969-48C1-AF8C-64C51835A08D}"/>
                  </a:ext>
                </a:extLst>
              </p:cNvPr>
              <p:cNvSpPr/>
              <p:nvPr/>
            </p:nvSpPr>
            <p:spPr>
              <a:xfrm flipH="1">
                <a:off x="3557029" y="726738"/>
                <a:ext cx="453728" cy="1151093"/>
              </a:xfrm>
              <a:custGeom>
                <a:avLst/>
                <a:gdLst>
                  <a:gd name="connsiteX0" fmla="*/ 67744 w 832880"/>
                  <a:gd name="connsiteY0" fmla="*/ 190334 h 2112990"/>
                  <a:gd name="connsiteX1" fmla="*/ 85582 w 832880"/>
                  <a:gd name="connsiteY1" fmla="*/ 219405 h 2112990"/>
                  <a:gd name="connsiteX2" fmla="*/ 84922 w 832880"/>
                  <a:gd name="connsiteY2" fmla="*/ 1012237 h 2112990"/>
                  <a:gd name="connsiteX3" fmla="*/ 115974 w 832880"/>
                  <a:gd name="connsiteY3" fmla="*/ 1042629 h 2112990"/>
                  <a:gd name="connsiteX4" fmla="*/ 651797 w 832880"/>
                  <a:gd name="connsiteY4" fmla="*/ 1041308 h 2112990"/>
                  <a:gd name="connsiteX5" fmla="*/ 683510 w 832880"/>
                  <a:gd name="connsiteY5" fmla="*/ 1074343 h 2112990"/>
                  <a:gd name="connsiteX6" fmla="*/ 682849 w 832880"/>
                  <a:gd name="connsiteY6" fmla="*/ 1711912 h 2112990"/>
                  <a:gd name="connsiteX7" fmla="*/ 634619 w 832880"/>
                  <a:gd name="connsiteY7" fmla="*/ 1762125 h 2112990"/>
                  <a:gd name="connsiteX8" fmla="*/ 626691 w 832880"/>
                  <a:gd name="connsiteY8" fmla="*/ 1764107 h 2112990"/>
                  <a:gd name="connsiteX9" fmla="*/ 627351 w 832880"/>
                  <a:gd name="connsiteY9" fmla="*/ 1799124 h 2112990"/>
                  <a:gd name="connsiteX10" fmla="*/ 622066 w 832880"/>
                  <a:gd name="connsiteY10" fmla="*/ 2081900 h 2112990"/>
                  <a:gd name="connsiteX11" fmla="*/ 653118 w 832880"/>
                  <a:gd name="connsiteY11" fmla="*/ 2112953 h 2112990"/>
                  <a:gd name="connsiteX12" fmla="*/ 805739 w 832880"/>
                  <a:gd name="connsiteY12" fmla="*/ 2112953 h 2112990"/>
                  <a:gd name="connsiteX13" fmla="*/ 832827 w 832880"/>
                  <a:gd name="connsiteY13" fmla="*/ 2083222 h 2112990"/>
                  <a:gd name="connsiteX14" fmla="*/ 830845 w 832880"/>
                  <a:gd name="connsiteY14" fmla="*/ 1765428 h 2112990"/>
                  <a:gd name="connsiteX15" fmla="*/ 770061 w 832880"/>
                  <a:gd name="connsiteY15" fmla="*/ 1762785 h 2112990"/>
                  <a:gd name="connsiteX16" fmla="*/ 737026 w 832880"/>
                  <a:gd name="connsiteY16" fmla="*/ 1731072 h 2112990"/>
                  <a:gd name="connsiteX17" fmla="*/ 738348 w 832880"/>
                  <a:gd name="connsiteY17" fmla="*/ 1016202 h 2112990"/>
                  <a:gd name="connsiteX18" fmla="*/ 709938 w 832880"/>
                  <a:gd name="connsiteY18" fmla="*/ 988452 h 2112990"/>
                  <a:gd name="connsiteX19" fmla="*/ 187990 w 832880"/>
                  <a:gd name="connsiteY19" fmla="*/ 989774 h 2112990"/>
                  <a:gd name="connsiteX20" fmla="*/ 157598 w 832880"/>
                  <a:gd name="connsiteY20" fmla="*/ 958721 h 2112990"/>
                  <a:gd name="connsiteX21" fmla="*/ 158259 w 832880"/>
                  <a:gd name="connsiteY21" fmla="*/ 214119 h 2112990"/>
                  <a:gd name="connsiteX22" fmla="*/ 174776 w 832880"/>
                  <a:gd name="connsiteY22" fmla="*/ 152014 h 2112990"/>
                  <a:gd name="connsiteX23" fmla="*/ 140420 w 832880"/>
                  <a:gd name="connsiteY23" fmla="*/ 10626 h 2112990"/>
                  <a:gd name="connsiteX24" fmla="*/ 9603 w 832880"/>
                  <a:gd name="connsiteY24" fmla="*/ 55553 h 2112990"/>
                  <a:gd name="connsiteX25" fmla="*/ 67744 w 832880"/>
                  <a:gd name="connsiteY25" fmla="*/ 190334 h 211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2880" h="2112990">
                    <a:moveTo>
                      <a:pt x="67744" y="190334"/>
                    </a:moveTo>
                    <a:cubicBezTo>
                      <a:pt x="86243" y="195620"/>
                      <a:pt x="85582" y="206191"/>
                      <a:pt x="85582" y="219405"/>
                    </a:cubicBezTo>
                    <a:cubicBezTo>
                      <a:pt x="85582" y="483682"/>
                      <a:pt x="85582" y="747960"/>
                      <a:pt x="84922" y="1012237"/>
                    </a:cubicBezTo>
                    <a:cubicBezTo>
                      <a:pt x="84922" y="1037344"/>
                      <a:pt x="92189" y="1042629"/>
                      <a:pt x="115974" y="1042629"/>
                    </a:cubicBezTo>
                    <a:cubicBezTo>
                      <a:pt x="294362" y="1041969"/>
                      <a:pt x="472749" y="1042629"/>
                      <a:pt x="651797" y="1041308"/>
                    </a:cubicBezTo>
                    <a:cubicBezTo>
                      <a:pt x="678885" y="1041308"/>
                      <a:pt x="683510" y="1049236"/>
                      <a:pt x="683510" y="1074343"/>
                    </a:cubicBezTo>
                    <a:cubicBezTo>
                      <a:pt x="682849" y="1287086"/>
                      <a:pt x="682849" y="1499168"/>
                      <a:pt x="682849" y="1711912"/>
                    </a:cubicBezTo>
                    <a:cubicBezTo>
                      <a:pt x="682849" y="1759482"/>
                      <a:pt x="682849" y="1759482"/>
                      <a:pt x="634619" y="1762125"/>
                    </a:cubicBezTo>
                    <a:cubicBezTo>
                      <a:pt x="631976" y="1762125"/>
                      <a:pt x="629333" y="1763446"/>
                      <a:pt x="626691" y="1764107"/>
                    </a:cubicBezTo>
                    <a:cubicBezTo>
                      <a:pt x="626691" y="1775999"/>
                      <a:pt x="627351" y="1787231"/>
                      <a:pt x="627351" y="1799124"/>
                    </a:cubicBezTo>
                    <a:cubicBezTo>
                      <a:pt x="625369" y="1893603"/>
                      <a:pt x="624048" y="1988082"/>
                      <a:pt x="622066" y="2081900"/>
                    </a:cubicBezTo>
                    <a:cubicBezTo>
                      <a:pt x="621405" y="2105025"/>
                      <a:pt x="629333" y="2113614"/>
                      <a:pt x="653118" y="2112953"/>
                    </a:cubicBezTo>
                    <a:cubicBezTo>
                      <a:pt x="703992" y="2111632"/>
                      <a:pt x="754865" y="2111632"/>
                      <a:pt x="805739" y="2112953"/>
                    </a:cubicBezTo>
                    <a:cubicBezTo>
                      <a:pt x="828202" y="2113614"/>
                      <a:pt x="833488" y="2105685"/>
                      <a:pt x="832827" y="2083222"/>
                    </a:cubicBezTo>
                    <a:cubicBezTo>
                      <a:pt x="830845" y="1977511"/>
                      <a:pt x="831506" y="1871139"/>
                      <a:pt x="830845" y="1765428"/>
                    </a:cubicBezTo>
                    <a:cubicBezTo>
                      <a:pt x="811024" y="1758821"/>
                      <a:pt x="789882" y="1761464"/>
                      <a:pt x="770061" y="1762785"/>
                    </a:cubicBezTo>
                    <a:cubicBezTo>
                      <a:pt x="744955" y="1764767"/>
                      <a:pt x="737026" y="1757500"/>
                      <a:pt x="737026" y="1731072"/>
                    </a:cubicBezTo>
                    <a:cubicBezTo>
                      <a:pt x="738348" y="1492562"/>
                      <a:pt x="737687" y="1254712"/>
                      <a:pt x="738348" y="1016202"/>
                    </a:cubicBezTo>
                    <a:cubicBezTo>
                      <a:pt x="738348" y="993738"/>
                      <a:pt x="731741" y="987792"/>
                      <a:pt x="709938" y="988452"/>
                    </a:cubicBezTo>
                    <a:cubicBezTo>
                      <a:pt x="536175" y="989113"/>
                      <a:pt x="361752" y="988452"/>
                      <a:pt x="187990" y="989774"/>
                    </a:cubicBezTo>
                    <a:cubicBezTo>
                      <a:pt x="162883" y="989774"/>
                      <a:pt x="156937" y="982506"/>
                      <a:pt x="157598" y="958721"/>
                    </a:cubicBezTo>
                    <a:cubicBezTo>
                      <a:pt x="158259" y="710300"/>
                      <a:pt x="158259" y="462540"/>
                      <a:pt x="158259" y="214119"/>
                    </a:cubicBezTo>
                    <a:cubicBezTo>
                      <a:pt x="158259" y="191656"/>
                      <a:pt x="160901" y="172496"/>
                      <a:pt x="174776" y="152014"/>
                    </a:cubicBezTo>
                    <a:cubicBezTo>
                      <a:pt x="207150" y="104444"/>
                      <a:pt x="188651" y="34411"/>
                      <a:pt x="140420" y="10626"/>
                    </a:cubicBezTo>
                    <a:cubicBezTo>
                      <a:pt x="90207" y="-14481"/>
                      <a:pt x="30084" y="6662"/>
                      <a:pt x="9603" y="55553"/>
                    </a:cubicBezTo>
                    <a:cubicBezTo>
                      <a:pt x="-15504" y="111051"/>
                      <a:pt x="10263" y="173156"/>
                      <a:pt x="67744" y="190334"/>
                    </a:cubicBezTo>
                    <a:close/>
                  </a:path>
                </a:pathLst>
              </a:custGeom>
              <a:grpFill/>
              <a:ln w="6599"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6A9F20E-06D2-4CF8-8829-660897F0E83A}"/>
                  </a:ext>
                </a:extLst>
              </p:cNvPr>
              <p:cNvSpPr/>
              <p:nvPr/>
            </p:nvSpPr>
            <p:spPr>
              <a:xfrm flipH="1">
                <a:off x="3167873" y="933829"/>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F604A6E-18E0-4969-8962-866B849B4290}"/>
                  </a:ext>
                </a:extLst>
              </p:cNvPr>
              <p:cNvSpPr/>
              <p:nvPr/>
            </p:nvSpPr>
            <p:spPr>
              <a:xfrm flipH="1">
                <a:off x="4378571" y="156600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487069F-40F3-413B-832F-3CDD864EB5E2}"/>
                  </a:ext>
                </a:extLst>
              </p:cNvPr>
              <p:cNvSpPr/>
              <p:nvPr/>
            </p:nvSpPr>
            <p:spPr>
              <a:xfrm flipH="1">
                <a:off x="3982857" y="1418093"/>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grpSp>
        <p:grpSp>
          <p:nvGrpSpPr>
            <p:cNvPr id="98" name="Group 97">
              <a:extLst>
                <a:ext uri="{FF2B5EF4-FFF2-40B4-BE49-F238E27FC236}">
                  <a16:creationId xmlns:a16="http://schemas.microsoft.com/office/drawing/2014/main" id="{0B142645-539F-4F9E-87F8-F01187B92CE8}"/>
                </a:ext>
              </a:extLst>
            </p:cNvPr>
            <p:cNvGrpSpPr/>
            <p:nvPr userDrawn="1"/>
          </p:nvGrpSpPr>
          <p:grpSpPr>
            <a:xfrm>
              <a:off x="1298308" y="5139374"/>
              <a:ext cx="3556005" cy="1460310"/>
              <a:chOff x="1405312" y="5139374"/>
              <a:chExt cx="3556005" cy="1460310"/>
            </a:xfrm>
            <a:grpFill/>
          </p:grpSpPr>
          <p:sp>
            <p:nvSpPr>
              <p:cNvPr id="53" name="Freeform: Shape 52">
                <a:extLst>
                  <a:ext uri="{FF2B5EF4-FFF2-40B4-BE49-F238E27FC236}">
                    <a16:creationId xmlns:a16="http://schemas.microsoft.com/office/drawing/2014/main" id="{EDF8925C-AF03-4D8D-84E6-10DC6DA03D95}"/>
                  </a:ext>
                </a:extLst>
              </p:cNvPr>
              <p:cNvSpPr/>
              <p:nvPr/>
            </p:nvSpPr>
            <p:spPr>
              <a:xfrm flipH="1">
                <a:off x="3177489" y="5139374"/>
                <a:ext cx="556980" cy="1460310"/>
              </a:xfrm>
              <a:custGeom>
                <a:avLst/>
                <a:gdLst>
                  <a:gd name="connsiteX0" fmla="*/ 985486 w 1022414"/>
                  <a:gd name="connsiteY0" fmla="*/ 1487 h 2680599"/>
                  <a:gd name="connsiteX1" fmla="*/ 822295 w 1022414"/>
                  <a:gd name="connsiteY1" fmla="*/ 1487 h 2680599"/>
                  <a:gd name="connsiteX2" fmla="*/ 787278 w 1022414"/>
                  <a:gd name="connsiteY2" fmla="*/ 37164 h 2680599"/>
                  <a:gd name="connsiteX3" fmla="*/ 787278 w 1022414"/>
                  <a:gd name="connsiteY3" fmla="*/ 160053 h 2680599"/>
                  <a:gd name="connsiteX4" fmla="*/ 799170 w 1022414"/>
                  <a:gd name="connsiteY4" fmla="*/ 191766 h 2680599"/>
                  <a:gd name="connsiteX5" fmla="*/ 799831 w 1022414"/>
                  <a:gd name="connsiteY5" fmla="*/ 312013 h 2680599"/>
                  <a:gd name="connsiteX6" fmla="*/ 853347 w 1022414"/>
                  <a:gd name="connsiteY6" fmla="*/ 364207 h 2680599"/>
                  <a:gd name="connsiteX7" fmla="*/ 887043 w 1022414"/>
                  <a:gd name="connsiteY7" fmla="*/ 397903 h 2680599"/>
                  <a:gd name="connsiteX8" fmla="*/ 886382 w 1022414"/>
                  <a:gd name="connsiteY8" fmla="*/ 2472481 h 2680599"/>
                  <a:gd name="connsiteX9" fmla="*/ 841455 w 1022414"/>
                  <a:gd name="connsiteY9" fmla="*/ 2516087 h 2680599"/>
                  <a:gd name="connsiteX10" fmla="*/ 190672 w 1022414"/>
                  <a:gd name="connsiteY10" fmla="*/ 2516087 h 2680599"/>
                  <a:gd name="connsiteX11" fmla="*/ 151691 w 1022414"/>
                  <a:gd name="connsiteY11" fmla="*/ 2503533 h 2680599"/>
                  <a:gd name="connsiteX12" fmla="*/ 52587 w 1022414"/>
                  <a:gd name="connsiteY12" fmla="*/ 2494284 h 2680599"/>
                  <a:gd name="connsiteX13" fmla="*/ 392 w 1022414"/>
                  <a:gd name="connsiteY13" fmla="*/ 2574889 h 2680599"/>
                  <a:gd name="connsiteX14" fmla="*/ 65801 w 1022414"/>
                  <a:gd name="connsiteY14" fmla="*/ 2680600 h 2680599"/>
                  <a:gd name="connsiteX15" fmla="*/ 119317 w 1022414"/>
                  <a:gd name="connsiteY15" fmla="*/ 2680600 h 2680599"/>
                  <a:gd name="connsiteX16" fmla="*/ 184725 w 1022414"/>
                  <a:gd name="connsiteY16" fmla="*/ 2612548 h 2680599"/>
                  <a:gd name="connsiteX17" fmla="*/ 216439 w 1022414"/>
                  <a:gd name="connsiteY17" fmla="*/ 2588103 h 2680599"/>
                  <a:gd name="connsiteX18" fmla="*/ 832205 w 1022414"/>
                  <a:gd name="connsiteY18" fmla="*/ 2589424 h 2680599"/>
                  <a:gd name="connsiteX19" fmla="*/ 934613 w 1022414"/>
                  <a:gd name="connsiteY19" fmla="*/ 2551764 h 2680599"/>
                  <a:gd name="connsiteX20" fmla="*/ 959058 w 1022414"/>
                  <a:gd name="connsiteY20" fmla="*/ 2497587 h 2680599"/>
                  <a:gd name="connsiteX21" fmla="*/ 958397 w 1022414"/>
                  <a:gd name="connsiteY21" fmla="*/ 395921 h 2680599"/>
                  <a:gd name="connsiteX22" fmla="*/ 987468 w 1022414"/>
                  <a:gd name="connsiteY22" fmla="*/ 364207 h 2680599"/>
                  <a:gd name="connsiteX23" fmla="*/ 1009271 w 1022414"/>
                  <a:gd name="connsiteY23" fmla="*/ 341083 h 2680599"/>
                  <a:gd name="connsiteX24" fmla="*/ 1009271 w 1022414"/>
                  <a:gd name="connsiteY24" fmla="*/ 191106 h 2680599"/>
                  <a:gd name="connsiteX25" fmla="*/ 1021163 w 1022414"/>
                  <a:gd name="connsiteY25" fmla="*/ 162035 h 2680599"/>
                  <a:gd name="connsiteX26" fmla="*/ 1021163 w 1022414"/>
                  <a:gd name="connsiteY26" fmla="*/ 33861 h 2680599"/>
                  <a:gd name="connsiteX27" fmla="*/ 985486 w 1022414"/>
                  <a:gd name="connsiteY27" fmla="*/ 1487 h 268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22414" h="2680599">
                    <a:moveTo>
                      <a:pt x="985486" y="1487"/>
                    </a:moveTo>
                    <a:cubicBezTo>
                      <a:pt x="931309" y="-496"/>
                      <a:pt x="876472" y="-496"/>
                      <a:pt x="822295" y="1487"/>
                    </a:cubicBezTo>
                    <a:cubicBezTo>
                      <a:pt x="793885" y="2808"/>
                      <a:pt x="787939" y="8754"/>
                      <a:pt x="787278" y="37164"/>
                    </a:cubicBezTo>
                    <a:cubicBezTo>
                      <a:pt x="785296" y="78127"/>
                      <a:pt x="785957" y="119090"/>
                      <a:pt x="787278" y="160053"/>
                    </a:cubicBezTo>
                    <a:cubicBezTo>
                      <a:pt x="787278" y="171946"/>
                      <a:pt x="790582" y="182517"/>
                      <a:pt x="799170" y="191766"/>
                    </a:cubicBezTo>
                    <a:cubicBezTo>
                      <a:pt x="799170" y="232069"/>
                      <a:pt x="799831" y="272371"/>
                      <a:pt x="799831" y="312013"/>
                    </a:cubicBezTo>
                    <a:cubicBezTo>
                      <a:pt x="799831" y="364868"/>
                      <a:pt x="799831" y="366189"/>
                      <a:pt x="853347" y="364207"/>
                    </a:cubicBezTo>
                    <a:cubicBezTo>
                      <a:pt x="879775" y="362886"/>
                      <a:pt x="887043" y="370154"/>
                      <a:pt x="887043" y="397903"/>
                    </a:cubicBezTo>
                    <a:cubicBezTo>
                      <a:pt x="886382" y="1089649"/>
                      <a:pt x="886382" y="1780735"/>
                      <a:pt x="886382" y="2472481"/>
                    </a:cubicBezTo>
                    <a:cubicBezTo>
                      <a:pt x="886382" y="2511462"/>
                      <a:pt x="881757" y="2516087"/>
                      <a:pt x="841455" y="2516087"/>
                    </a:cubicBezTo>
                    <a:cubicBezTo>
                      <a:pt x="624747" y="2516087"/>
                      <a:pt x="408040" y="2516087"/>
                      <a:pt x="190672" y="2516087"/>
                    </a:cubicBezTo>
                    <a:cubicBezTo>
                      <a:pt x="176136" y="2516087"/>
                      <a:pt x="164244" y="2513444"/>
                      <a:pt x="151691" y="2503533"/>
                    </a:cubicBezTo>
                    <a:cubicBezTo>
                      <a:pt x="121299" y="2481070"/>
                      <a:pt x="86943" y="2479088"/>
                      <a:pt x="52587" y="2494284"/>
                    </a:cubicBezTo>
                    <a:cubicBezTo>
                      <a:pt x="18231" y="2509480"/>
                      <a:pt x="3035" y="2538551"/>
                      <a:pt x="392" y="2574889"/>
                    </a:cubicBezTo>
                    <a:cubicBezTo>
                      <a:pt x="-3572" y="2626422"/>
                      <a:pt x="22855" y="2658796"/>
                      <a:pt x="65801" y="2680600"/>
                    </a:cubicBezTo>
                    <a:cubicBezTo>
                      <a:pt x="83639" y="2680600"/>
                      <a:pt x="101478" y="2680600"/>
                      <a:pt x="119317" y="2680600"/>
                    </a:cubicBezTo>
                    <a:cubicBezTo>
                      <a:pt x="150369" y="2666725"/>
                      <a:pt x="178118" y="2648225"/>
                      <a:pt x="184725" y="2612548"/>
                    </a:cubicBezTo>
                    <a:cubicBezTo>
                      <a:pt x="188689" y="2592067"/>
                      <a:pt x="197939" y="2588103"/>
                      <a:pt x="216439" y="2588103"/>
                    </a:cubicBezTo>
                    <a:cubicBezTo>
                      <a:pt x="421914" y="2588763"/>
                      <a:pt x="626729" y="2587442"/>
                      <a:pt x="832205" y="2589424"/>
                    </a:cubicBezTo>
                    <a:cubicBezTo>
                      <a:pt x="873829" y="2590084"/>
                      <a:pt x="904881" y="2579513"/>
                      <a:pt x="934613" y="2551764"/>
                    </a:cubicBezTo>
                    <a:cubicBezTo>
                      <a:pt x="951130" y="2535908"/>
                      <a:pt x="959058" y="2520712"/>
                      <a:pt x="959058" y="2497587"/>
                    </a:cubicBezTo>
                    <a:cubicBezTo>
                      <a:pt x="958397" y="1797252"/>
                      <a:pt x="958397" y="1096917"/>
                      <a:pt x="958397" y="395921"/>
                    </a:cubicBezTo>
                    <a:cubicBezTo>
                      <a:pt x="958397" y="374118"/>
                      <a:pt x="960379" y="358922"/>
                      <a:pt x="987468" y="364207"/>
                    </a:cubicBezTo>
                    <a:cubicBezTo>
                      <a:pt x="1005968" y="367511"/>
                      <a:pt x="1009271" y="357600"/>
                      <a:pt x="1009271" y="341083"/>
                    </a:cubicBezTo>
                    <a:cubicBezTo>
                      <a:pt x="1008610" y="290871"/>
                      <a:pt x="1009271" y="241319"/>
                      <a:pt x="1009271" y="191106"/>
                    </a:cubicBezTo>
                    <a:cubicBezTo>
                      <a:pt x="1016538" y="182517"/>
                      <a:pt x="1020503" y="173267"/>
                      <a:pt x="1021163" y="162035"/>
                    </a:cubicBezTo>
                    <a:cubicBezTo>
                      <a:pt x="1022485" y="119090"/>
                      <a:pt x="1023145" y="76145"/>
                      <a:pt x="1021163" y="33861"/>
                    </a:cubicBezTo>
                    <a:cubicBezTo>
                      <a:pt x="1019181" y="8094"/>
                      <a:pt x="1012574" y="2147"/>
                      <a:pt x="985486" y="1487"/>
                    </a:cubicBezTo>
                    <a:close/>
                  </a:path>
                </a:pathLst>
              </a:custGeom>
              <a:grpFill/>
              <a:ln w="6599"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238273A-1045-4A54-9A3E-66FF26456E9F}"/>
                  </a:ext>
                </a:extLst>
              </p:cNvPr>
              <p:cNvSpPr/>
              <p:nvPr/>
            </p:nvSpPr>
            <p:spPr>
              <a:xfrm flipH="1">
                <a:off x="3977908" y="5139374"/>
                <a:ext cx="525900" cy="1335363"/>
              </a:xfrm>
              <a:custGeom>
                <a:avLst/>
                <a:gdLst>
                  <a:gd name="connsiteX0" fmla="*/ 846399 w 965361"/>
                  <a:gd name="connsiteY0" fmla="*/ 2292642 h 2451243"/>
                  <a:gd name="connsiteX1" fmla="*/ 845739 w 965361"/>
                  <a:gd name="connsiteY1" fmla="*/ 395791 h 2451243"/>
                  <a:gd name="connsiteX2" fmla="*/ 845739 w 965361"/>
                  <a:gd name="connsiteY2" fmla="*/ 368702 h 2451243"/>
                  <a:gd name="connsiteX3" fmla="*/ 862917 w 965361"/>
                  <a:gd name="connsiteY3" fmla="*/ 351524 h 2451243"/>
                  <a:gd name="connsiteX4" fmla="*/ 937575 w 965361"/>
                  <a:gd name="connsiteY4" fmla="*/ 352185 h 2451243"/>
                  <a:gd name="connsiteX5" fmla="*/ 963342 w 965361"/>
                  <a:gd name="connsiteY5" fmla="*/ 327078 h 2451243"/>
                  <a:gd name="connsiteX6" fmla="*/ 965324 w 965361"/>
                  <a:gd name="connsiteY6" fmla="*/ 177101 h 2451243"/>
                  <a:gd name="connsiteX7" fmla="*/ 965324 w 965361"/>
                  <a:gd name="connsiteY7" fmla="*/ 35052 h 2451243"/>
                  <a:gd name="connsiteX8" fmla="*/ 931629 w 965361"/>
                  <a:gd name="connsiteY8" fmla="*/ 35 h 2451243"/>
                  <a:gd name="connsiteX9" fmla="*/ 784294 w 965361"/>
                  <a:gd name="connsiteY9" fmla="*/ 35 h 2451243"/>
                  <a:gd name="connsiteX10" fmla="*/ 751260 w 965361"/>
                  <a:gd name="connsiteY10" fmla="*/ 32409 h 2451243"/>
                  <a:gd name="connsiteX11" fmla="*/ 751260 w 965361"/>
                  <a:gd name="connsiteY11" fmla="*/ 177101 h 2451243"/>
                  <a:gd name="connsiteX12" fmla="*/ 753242 w 965361"/>
                  <a:gd name="connsiteY12" fmla="*/ 327078 h 2451243"/>
                  <a:gd name="connsiteX13" fmla="*/ 757866 w 965361"/>
                  <a:gd name="connsiteY13" fmla="*/ 348882 h 2451243"/>
                  <a:gd name="connsiteX14" fmla="*/ 773063 w 965361"/>
                  <a:gd name="connsiteY14" fmla="*/ 382577 h 2451243"/>
                  <a:gd name="connsiteX15" fmla="*/ 773063 w 965361"/>
                  <a:gd name="connsiteY15" fmla="*/ 2268197 h 2451243"/>
                  <a:gd name="connsiteX16" fmla="*/ 720207 w 965361"/>
                  <a:gd name="connsiteY16" fmla="*/ 2321713 h 2451243"/>
                  <a:gd name="connsiteX17" fmla="*/ 208830 w 965361"/>
                  <a:gd name="connsiteY17" fmla="*/ 2322373 h 2451243"/>
                  <a:gd name="connsiteX18" fmla="*/ 175795 w 965361"/>
                  <a:gd name="connsiteY18" fmla="*/ 2303213 h 2451243"/>
                  <a:gd name="connsiteX19" fmla="*/ 65460 w 965361"/>
                  <a:gd name="connsiteY19" fmla="*/ 2259607 h 2451243"/>
                  <a:gd name="connsiteX20" fmla="*/ 51 w 965361"/>
                  <a:gd name="connsiteY20" fmla="*/ 2358712 h 2451243"/>
                  <a:gd name="connsiteX21" fmla="*/ 70084 w 965361"/>
                  <a:gd name="connsiteY21" fmla="*/ 2448566 h 2451243"/>
                  <a:gd name="connsiteX22" fmla="*/ 177117 w 965361"/>
                  <a:gd name="connsiteY22" fmla="*/ 2399014 h 2451243"/>
                  <a:gd name="connsiteX23" fmla="*/ 212794 w 965361"/>
                  <a:gd name="connsiteY23" fmla="*/ 2376550 h 2451243"/>
                  <a:gd name="connsiteX24" fmla="*/ 703029 w 965361"/>
                  <a:gd name="connsiteY24" fmla="*/ 2377872 h 2451243"/>
                  <a:gd name="connsiteX25" fmla="*/ 821293 w 965361"/>
                  <a:gd name="connsiteY25" fmla="*/ 2340873 h 2451243"/>
                  <a:gd name="connsiteX26" fmla="*/ 846399 w 965361"/>
                  <a:gd name="connsiteY26" fmla="*/ 2292642 h 245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65361" h="2451243">
                    <a:moveTo>
                      <a:pt x="846399" y="2292642"/>
                    </a:moveTo>
                    <a:cubicBezTo>
                      <a:pt x="845739" y="1660359"/>
                      <a:pt x="845739" y="1028075"/>
                      <a:pt x="845739" y="395791"/>
                    </a:cubicBezTo>
                    <a:cubicBezTo>
                      <a:pt x="845739" y="386541"/>
                      <a:pt x="846399" y="377952"/>
                      <a:pt x="845739" y="368702"/>
                    </a:cubicBezTo>
                    <a:cubicBezTo>
                      <a:pt x="845078" y="356149"/>
                      <a:pt x="850364" y="351524"/>
                      <a:pt x="862917" y="351524"/>
                    </a:cubicBezTo>
                    <a:cubicBezTo>
                      <a:pt x="888023" y="352185"/>
                      <a:pt x="913129" y="350203"/>
                      <a:pt x="937575" y="352185"/>
                    </a:cubicBezTo>
                    <a:cubicBezTo>
                      <a:pt x="957396" y="353506"/>
                      <a:pt x="964003" y="347560"/>
                      <a:pt x="963342" y="327078"/>
                    </a:cubicBezTo>
                    <a:cubicBezTo>
                      <a:pt x="963342" y="276866"/>
                      <a:pt x="960039" y="227314"/>
                      <a:pt x="965324" y="177101"/>
                    </a:cubicBezTo>
                    <a:cubicBezTo>
                      <a:pt x="965324" y="129531"/>
                      <a:pt x="964003" y="82622"/>
                      <a:pt x="965324" y="35052"/>
                    </a:cubicBezTo>
                    <a:cubicBezTo>
                      <a:pt x="965985" y="9945"/>
                      <a:pt x="958057" y="-625"/>
                      <a:pt x="931629" y="35"/>
                    </a:cubicBezTo>
                    <a:cubicBezTo>
                      <a:pt x="882738" y="1357"/>
                      <a:pt x="833185" y="1357"/>
                      <a:pt x="784294" y="35"/>
                    </a:cubicBezTo>
                    <a:cubicBezTo>
                      <a:pt x="760509" y="-625"/>
                      <a:pt x="750599" y="7963"/>
                      <a:pt x="751260" y="32409"/>
                    </a:cubicBezTo>
                    <a:cubicBezTo>
                      <a:pt x="752581" y="80640"/>
                      <a:pt x="751260" y="128870"/>
                      <a:pt x="751260" y="177101"/>
                    </a:cubicBezTo>
                    <a:cubicBezTo>
                      <a:pt x="751920" y="227314"/>
                      <a:pt x="751920" y="276866"/>
                      <a:pt x="753242" y="327078"/>
                    </a:cubicBezTo>
                    <a:cubicBezTo>
                      <a:pt x="753242" y="335007"/>
                      <a:pt x="749278" y="346899"/>
                      <a:pt x="757866" y="348882"/>
                    </a:cubicBezTo>
                    <a:cubicBezTo>
                      <a:pt x="779669" y="354167"/>
                      <a:pt x="773063" y="370024"/>
                      <a:pt x="773063" y="382577"/>
                    </a:cubicBezTo>
                    <a:cubicBezTo>
                      <a:pt x="773063" y="1010896"/>
                      <a:pt x="773063" y="1639877"/>
                      <a:pt x="773063" y="2268197"/>
                    </a:cubicBezTo>
                    <a:cubicBezTo>
                      <a:pt x="773063" y="2305195"/>
                      <a:pt x="757206" y="2321713"/>
                      <a:pt x="720207" y="2321713"/>
                    </a:cubicBezTo>
                    <a:cubicBezTo>
                      <a:pt x="549748" y="2321713"/>
                      <a:pt x="379289" y="2321713"/>
                      <a:pt x="208830" y="2322373"/>
                    </a:cubicBezTo>
                    <a:cubicBezTo>
                      <a:pt x="192313" y="2322373"/>
                      <a:pt x="183724" y="2318409"/>
                      <a:pt x="175795" y="2303213"/>
                    </a:cubicBezTo>
                    <a:cubicBezTo>
                      <a:pt x="155314" y="2263572"/>
                      <a:pt x="109726" y="2246394"/>
                      <a:pt x="65460" y="2259607"/>
                    </a:cubicBezTo>
                    <a:cubicBezTo>
                      <a:pt x="23175" y="2272161"/>
                      <a:pt x="-1271" y="2309159"/>
                      <a:pt x="51" y="2358712"/>
                    </a:cubicBezTo>
                    <a:cubicBezTo>
                      <a:pt x="1372" y="2404300"/>
                      <a:pt x="29782" y="2439977"/>
                      <a:pt x="70084" y="2448566"/>
                    </a:cubicBezTo>
                    <a:cubicBezTo>
                      <a:pt x="117654" y="2458476"/>
                      <a:pt x="159939" y="2440638"/>
                      <a:pt x="177117" y="2399014"/>
                    </a:cubicBezTo>
                    <a:cubicBezTo>
                      <a:pt x="185045" y="2379854"/>
                      <a:pt x="195616" y="2376550"/>
                      <a:pt x="212794" y="2376550"/>
                    </a:cubicBezTo>
                    <a:cubicBezTo>
                      <a:pt x="375986" y="2377211"/>
                      <a:pt x="539838" y="2375229"/>
                      <a:pt x="703029" y="2377872"/>
                    </a:cubicBezTo>
                    <a:cubicBezTo>
                      <a:pt x="747956" y="2378532"/>
                      <a:pt x="785616" y="2370604"/>
                      <a:pt x="821293" y="2340873"/>
                    </a:cubicBezTo>
                    <a:cubicBezTo>
                      <a:pt x="838471" y="2326998"/>
                      <a:pt x="846399" y="2314445"/>
                      <a:pt x="846399" y="2292642"/>
                    </a:cubicBezTo>
                    <a:close/>
                  </a:path>
                </a:pathLst>
              </a:custGeom>
              <a:grpFill/>
              <a:ln w="6599"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AB48C8F-534D-420E-81DD-67A2CD1366C0}"/>
                  </a:ext>
                </a:extLst>
              </p:cNvPr>
              <p:cNvSpPr/>
              <p:nvPr/>
            </p:nvSpPr>
            <p:spPr>
              <a:xfrm flipH="1">
                <a:off x="3564028" y="5139374"/>
                <a:ext cx="133654" cy="1187379"/>
              </a:xfrm>
              <a:custGeom>
                <a:avLst/>
                <a:gdLst>
                  <a:gd name="connsiteX0" fmla="*/ 65588 w 245340"/>
                  <a:gd name="connsiteY0" fmla="*/ 33 h 2179597"/>
                  <a:gd name="connsiteX1" fmla="*/ 34535 w 245340"/>
                  <a:gd name="connsiteY1" fmla="*/ 31746 h 2179597"/>
                  <a:gd name="connsiteX2" fmla="*/ 33874 w 245340"/>
                  <a:gd name="connsiteY2" fmla="*/ 179081 h 2179597"/>
                  <a:gd name="connsiteX3" fmla="*/ 33874 w 245340"/>
                  <a:gd name="connsiteY3" fmla="*/ 331701 h 2179597"/>
                  <a:gd name="connsiteX4" fmla="*/ 53034 w 245340"/>
                  <a:gd name="connsiteY4" fmla="*/ 351522 h 2179597"/>
                  <a:gd name="connsiteX5" fmla="*/ 86730 w 245340"/>
                  <a:gd name="connsiteY5" fmla="*/ 387860 h 2179597"/>
                  <a:gd name="connsiteX6" fmla="*/ 86730 w 245340"/>
                  <a:gd name="connsiteY6" fmla="*/ 1949740 h 2179597"/>
                  <a:gd name="connsiteX7" fmla="*/ 58981 w 245340"/>
                  <a:gd name="connsiteY7" fmla="*/ 1990703 h 2179597"/>
                  <a:gd name="connsiteX8" fmla="*/ 13393 w 245340"/>
                  <a:gd name="connsiteY8" fmla="*/ 2029023 h 2179597"/>
                  <a:gd name="connsiteX9" fmla="*/ 35856 w 245340"/>
                  <a:gd name="connsiteY9" fmla="*/ 2160501 h 2179597"/>
                  <a:gd name="connsiteX10" fmla="*/ 155442 w 245340"/>
                  <a:gd name="connsiteY10" fmla="*/ 2158519 h 2179597"/>
                  <a:gd name="connsiteX11" fmla="*/ 173281 w 245340"/>
                  <a:gd name="connsiteY11" fmla="*/ 2027041 h 2179597"/>
                  <a:gd name="connsiteX12" fmla="*/ 158745 w 245340"/>
                  <a:gd name="connsiteY12" fmla="*/ 1974846 h 2179597"/>
                  <a:gd name="connsiteX13" fmla="*/ 159406 w 245340"/>
                  <a:gd name="connsiteY13" fmla="*/ 418912 h 2179597"/>
                  <a:gd name="connsiteX14" fmla="*/ 164031 w 245340"/>
                  <a:gd name="connsiteY14" fmla="*/ 356807 h 2179597"/>
                  <a:gd name="connsiteX15" fmla="*/ 223493 w 245340"/>
                  <a:gd name="connsiteY15" fmla="*/ 352843 h 2179597"/>
                  <a:gd name="connsiteX16" fmla="*/ 244636 w 245340"/>
                  <a:gd name="connsiteY16" fmla="*/ 331701 h 2179597"/>
                  <a:gd name="connsiteX17" fmla="*/ 245296 w 245340"/>
                  <a:gd name="connsiteY17" fmla="*/ 179081 h 2179597"/>
                  <a:gd name="connsiteX18" fmla="*/ 245296 w 245340"/>
                  <a:gd name="connsiteY18" fmla="*/ 34389 h 2179597"/>
                  <a:gd name="connsiteX19" fmla="*/ 213583 w 245340"/>
                  <a:gd name="connsiteY19" fmla="*/ 693 h 2179597"/>
                  <a:gd name="connsiteX20" fmla="*/ 65588 w 245340"/>
                  <a:gd name="connsiteY20" fmla="*/ 33 h 217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5340" h="2179597">
                    <a:moveTo>
                      <a:pt x="65588" y="33"/>
                    </a:moveTo>
                    <a:cubicBezTo>
                      <a:pt x="42463" y="-628"/>
                      <a:pt x="33874" y="8622"/>
                      <a:pt x="34535" y="31746"/>
                    </a:cubicBezTo>
                    <a:cubicBezTo>
                      <a:pt x="35196" y="80638"/>
                      <a:pt x="33874" y="130190"/>
                      <a:pt x="33874" y="179081"/>
                    </a:cubicBezTo>
                    <a:cubicBezTo>
                      <a:pt x="33874" y="229954"/>
                      <a:pt x="34535" y="280828"/>
                      <a:pt x="33874" y="331701"/>
                    </a:cubicBezTo>
                    <a:cubicBezTo>
                      <a:pt x="33874" y="346236"/>
                      <a:pt x="37838" y="354825"/>
                      <a:pt x="53034" y="351522"/>
                    </a:cubicBezTo>
                    <a:cubicBezTo>
                      <a:pt x="84087" y="345576"/>
                      <a:pt x="86730" y="362093"/>
                      <a:pt x="86730" y="387860"/>
                    </a:cubicBezTo>
                    <a:cubicBezTo>
                      <a:pt x="86069" y="908487"/>
                      <a:pt x="86069" y="1429113"/>
                      <a:pt x="86730" y="1949740"/>
                    </a:cubicBezTo>
                    <a:cubicBezTo>
                      <a:pt x="86730" y="1971543"/>
                      <a:pt x="86069" y="1986078"/>
                      <a:pt x="58981" y="1990703"/>
                    </a:cubicBezTo>
                    <a:cubicBezTo>
                      <a:pt x="38499" y="1994006"/>
                      <a:pt x="23303" y="2010524"/>
                      <a:pt x="13393" y="2029023"/>
                    </a:cubicBezTo>
                    <a:cubicBezTo>
                      <a:pt x="-11053" y="2072629"/>
                      <a:pt x="-1142" y="2131431"/>
                      <a:pt x="35856" y="2160501"/>
                    </a:cubicBezTo>
                    <a:cubicBezTo>
                      <a:pt x="68891" y="2186929"/>
                      <a:pt x="123068" y="2185608"/>
                      <a:pt x="155442" y="2158519"/>
                    </a:cubicBezTo>
                    <a:cubicBezTo>
                      <a:pt x="191780" y="2127467"/>
                      <a:pt x="201030" y="2068665"/>
                      <a:pt x="173281" y="2027041"/>
                    </a:cubicBezTo>
                    <a:cubicBezTo>
                      <a:pt x="162049" y="2009863"/>
                      <a:pt x="158745" y="1994006"/>
                      <a:pt x="158745" y="1974846"/>
                    </a:cubicBezTo>
                    <a:cubicBezTo>
                      <a:pt x="158745" y="1456202"/>
                      <a:pt x="158745" y="937557"/>
                      <a:pt x="159406" y="418912"/>
                    </a:cubicBezTo>
                    <a:cubicBezTo>
                      <a:pt x="159406" y="397771"/>
                      <a:pt x="150156" y="371343"/>
                      <a:pt x="164031" y="356807"/>
                    </a:cubicBezTo>
                    <a:cubicBezTo>
                      <a:pt x="177245" y="343594"/>
                      <a:pt x="203012" y="352843"/>
                      <a:pt x="223493" y="352843"/>
                    </a:cubicBezTo>
                    <a:cubicBezTo>
                      <a:pt x="239350" y="352843"/>
                      <a:pt x="245296" y="348219"/>
                      <a:pt x="244636" y="331701"/>
                    </a:cubicBezTo>
                    <a:cubicBezTo>
                      <a:pt x="243975" y="280828"/>
                      <a:pt x="244636" y="229954"/>
                      <a:pt x="245296" y="179081"/>
                    </a:cubicBezTo>
                    <a:cubicBezTo>
                      <a:pt x="245296" y="130850"/>
                      <a:pt x="243975" y="82620"/>
                      <a:pt x="245296" y="34389"/>
                    </a:cubicBezTo>
                    <a:cubicBezTo>
                      <a:pt x="245957" y="10604"/>
                      <a:pt x="239350" y="33"/>
                      <a:pt x="213583" y="693"/>
                    </a:cubicBezTo>
                    <a:cubicBezTo>
                      <a:pt x="163370" y="1354"/>
                      <a:pt x="114479" y="1354"/>
                      <a:pt x="65588" y="33"/>
                    </a:cubicBezTo>
                    <a:close/>
                  </a:path>
                </a:pathLst>
              </a:custGeom>
              <a:grpFill/>
              <a:ln w="6599"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13A399E-CE85-4E9A-A82B-B91FC40A53F3}"/>
                  </a:ext>
                </a:extLst>
              </p:cNvPr>
              <p:cNvSpPr/>
              <p:nvPr/>
            </p:nvSpPr>
            <p:spPr>
              <a:xfrm flipH="1">
                <a:off x="4375310" y="5139374"/>
                <a:ext cx="586007" cy="738652"/>
              </a:xfrm>
              <a:custGeom>
                <a:avLst/>
                <a:gdLst>
                  <a:gd name="connsiteX0" fmla="*/ 855025 w 1075696"/>
                  <a:gd name="connsiteY0" fmla="*/ 1271871 h 1355897"/>
                  <a:gd name="connsiteX1" fmla="*/ 958093 w 1075696"/>
                  <a:gd name="connsiteY1" fmla="*/ 1234211 h 1355897"/>
                  <a:gd name="connsiteX2" fmla="*/ 979235 w 1075696"/>
                  <a:gd name="connsiteY2" fmla="*/ 1186641 h 1355897"/>
                  <a:gd name="connsiteX3" fmla="*/ 978574 w 1075696"/>
                  <a:gd name="connsiteY3" fmla="*/ 541143 h 1355897"/>
                  <a:gd name="connsiteX4" fmla="*/ 977914 w 1075696"/>
                  <a:gd name="connsiteY4" fmla="*/ 377952 h 1355897"/>
                  <a:gd name="connsiteX5" fmla="*/ 1005663 w 1075696"/>
                  <a:gd name="connsiteY5" fmla="*/ 351524 h 1355897"/>
                  <a:gd name="connsiteX6" fmla="*/ 1051251 w 1075696"/>
                  <a:gd name="connsiteY6" fmla="*/ 352185 h 1355897"/>
                  <a:gd name="connsiteX7" fmla="*/ 1075697 w 1075696"/>
                  <a:gd name="connsiteY7" fmla="*/ 328400 h 1355897"/>
                  <a:gd name="connsiteX8" fmla="*/ 1075697 w 1075696"/>
                  <a:gd name="connsiteY8" fmla="*/ 178422 h 1355897"/>
                  <a:gd name="connsiteX9" fmla="*/ 1075036 w 1075696"/>
                  <a:gd name="connsiteY9" fmla="*/ 28445 h 1355897"/>
                  <a:gd name="connsiteX10" fmla="*/ 1046626 w 1075696"/>
                  <a:gd name="connsiteY10" fmla="*/ 35 h 1355897"/>
                  <a:gd name="connsiteX11" fmla="*/ 896648 w 1075696"/>
                  <a:gd name="connsiteY11" fmla="*/ 35 h 1355897"/>
                  <a:gd name="connsiteX12" fmla="*/ 865596 w 1075696"/>
                  <a:gd name="connsiteY12" fmla="*/ 31088 h 1355897"/>
                  <a:gd name="connsiteX13" fmla="*/ 864935 w 1075696"/>
                  <a:gd name="connsiteY13" fmla="*/ 178422 h 1355897"/>
                  <a:gd name="connsiteX14" fmla="*/ 864935 w 1075696"/>
                  <a:gd name="connsiteY14" fmla="*/ 331043 h 1355897"/>
                  <a:gd name="connsiteX15" fmla="*/ 884095 w 1075696"/>
                  <a:gd name="connsiteY15" fmla="*/ 351524 h 1355897"/>
                  <a:gd name="connsiteX16" fmla="*/ 907880 w 1075696"/>
                  <a:gd name="connsiteY16" fmla="*/ 375970 h 1355897"/>
                  <a:gd name="connsiteX17" fmla="*/ 907220 w 1075696"/>
                  <a:gd name="connsiteY17" fmla="*/ 1171445 h 1355897"/>
                  <a:gd name="connsiteX18" fmla="*/ 861632 w 1075696"/>
                  <a:gd name="connsiteY18" fmla="*/ 1217033 h 1355897"/>
                  <a:gd name="connsiteX19" fmla="*/ 208206 w 1075696"/>
                  <a:gd name="connsiteY19" fmla="*/ 1217694 h 1355897"/>
                  <a:gd name="connsiteX20" fmla="*/ 171868 w 1075696"/>
                  <a:gd name="connsiteY20" fmla="*/ 1198533 h 1355897"/>
                  <a:gd name="connsiteX21" fmla="*/ 57568 w 1075696"/>
                  <a:gd name="connsiteY21" fmla="*/ 1166820 h 1355897"/>
                  <a:gd name="connsiteX22" fmla="*/ 748 w 1075696"/>
                  <a:gd name="connsiteY22" fmla="*/ 1269228 h 1355897"/>
                  <a:gd name="connsiteX23" fmla="*/ 82674 w 1075696"/>
                  <a:gd name="connsiteY23" fmla="*/ 1355118 h 1355897"/>
                  <a:gd name="connsiteX24" fmla="*/ 182439 w 1075696"/>
                  <a:gd name="connsiteY24" fmla="*/ 1296316 h 1355897"/>
                  <a:gd name="connsiteX25" fmla="*/ 220759 w 1075696"/>
                  <a:gd name="connsiteY25" fmla="*/ 1271210 h 1355897"/>
                  <a:gd name="connsiteX26" fmla="*/ 855025 w 1075696"/>
                  <a:gd name="connsiteY26" fmla="*/ 1271871 h 1355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5696" h="1355897">
                    <a:moveTo>
                      <a:pt x="855025" y="1271871"/>
                    </a:moveTo>
                    <a:cubicBezTo>
                      <a:pt x="896648" y="1272531"/>
                      <a:pt x="928362" y="1262621"/>
                      <a:pt x="958093" y="1234211"/>
                    </a:cubicBezTo>
                    <a:cubicBezTo>
                      <a:pt x="973289" y="1219676"/>
                      <a:pt x="979235" y="1206462"/>
                      <a:pt x="979235" y="1186641"/>
                    </a:cubicBezTo>
                    <a:cubicBezTo>
                      <a:pt x="978574" y="971255"/>
                      <a:pt x="978574" y="756529"/>
                      <a:pt x="978574" y="541143"/>
                    </a:cubicBezTo>
                    <a:cubicBezTo>
                      <a:pt x="978574" y="486966"/>
                      <a:pt x="979896" y="432129"/>
                      <a:pt x="977914" y="377952"/>
                    </a:cubicBezTo>
                    <a:cubicBezTo>
                      <a:pt x="977253" y="355488"/>
                      <a:pt x="985181" y="350203"/>
                      <a:pt x="1005663" y="351524"/>
                    </a:cubicBezTo>
                    <a:cubicBezTo>
                      <a:pt x="1020859" y="352845"/>
                      <a:pt x="1036055" y="350863"/>
                      <a:pt x="1051251" y="352185"/>
                    </a:cubicBezTo>
                    <a:cubicBezTo>
                      <a:pt x="1069750" y="353506"/>
                      <a:pt x="1075697" y="347560"/>
                      <a:pt x="1075697" y="328400"/>
                    </a:cubicBezTo>
                    <a:cubicBezTo>
                      <a:pt x="1074375" y="278187"/>
                      <a:pt x="1075697" y="228635"/>
                      <a:pt x="1075697" y="178422"/>
                    </a:cubicBezTo>
                    <a:cubicBezTo>
                      <a:pt x="1075697" y="128210"/>
                      <a:pt x="1074375" y="78657"/>
                      <a:pt x="1075036" y="28445"/>
                    </a:cubicBezTo>
                    <a:cubicBezTo>
                      <a:pt x="1075036" y="7303"/>
                      <a:pt x="1067108" y="35"/>
                      <a:pt x="1046626" y="35"/>
                    </a:cubicBezTo>
                    <a:cubicBezTo>
                      <a:pt x="996413" y="696"/>
                      <a:pt x="946861" y="1357"/>
                      <a:pt x="896648" y="35"/>
                    </a:cubicBezTo>
                    <a:cubicBezTo>
                      <a:pt x="873524" y="-626"/>
                      <a:pt x="864935" y="7964"/>
                      <a:pt x="865596" y="31088"/>
                    </a:cubicBezTo>
                    <a:cubicBezTo>
                      <a:pt x="866257" y="79979"/>
                      <a:pt x="865596" y="129531"/>
                      <a:pt x="864935" y="178422"/>
                    </a:cubicBezTo>
                    <a:cubicBezTo>
                      <a:pt x="864935" y="229296"/>
                      <a:pt x="865596" y="280169"/>
                      <a:pt x="864935" y="331043"/>
                    </a:cubicBezTo>
                    <a:cubicBezTo>
                      <a:pt x="864935" y="344917"/>
                      <a:pt x="867578" y="354167"/>
                      <a:pt x="884095" y="351524"/>
                    </a:cubicBezTo>
                    <a:cubicBezTo>
                      <a:pt x="903255" y="348881"/>
                      <a:pt x="907880" y="358131"/>
                      <a:pt x="907880" y="375970"/>
                    </a:cubicBezTo>
                    <a:cubicBezTo>
                      <a:pt x="907220" y="640908"/>
                      <a:pt x="907880" y="906507"/>
                      <a:pt x="907220" y="1171445"/>
                    </a:cubicBezTo>
                    <a:cubicBezTo>
                      <a:pt x="907220" y="1201837"/>
                      <a:pt x="892024" y="1217033"/>
                      <a:pt x="861632" y="1217033"/>
                    </a:cubicBezTo>
                    <a:cubicBezTo>
                      <a:pt x="643603" y="1217033"/>
                      <a:pt x="426235" y="1217033"/>
                      <a:pt x="208206" y="1217694"/>
                    </a:cubicBezTo>
                    <a:cubicBezTo>
                      <a:pt x="191688" y="1217694"/>
                      <a:pt x="181117" y="1213730"/>
                      <a:pt x="171868" y="1198533"/>
                    </a:cubicBezTo>
                    <a:cubicBezTo>
                      <a:pt x="148743" y="1162195"/>
                      <a:pt x="99852" y="1150303"/>
                      <a:pt x="57568" y="1166820"/>
                    </a:cubicBezTo>
                    <a:cubicBezTo>
                      <a:pt x="18587" y="1182016"/>
                      <a:pt x="-4538" y="1224300"/>
                      <a:pt x="748" y="1269228"/>
                    </a:cubicBezTo>
                    <a:cubicBezTo>
                      <a:pt x="6694" y="1316798"/>
                      <a:pt x="37747" y="1349832"/>
                      <a:pt x="82674" y="1355118"/>
                    </a:cubicBezTo>
                    <a:cubicBezTo>
                      <a:pt x="128262" y="1360403"/>
                      <a:pt x="169885" y="1338600"/>
                      <a:pt x="182439" y="1296316"/>
                    </a:cubicBezTo>
                    <a:cubicBezTo>
                      <a:pt x="189706" y="1273853"/>
                      <a:pt x="201599" y="1271210"/>
                      <a:pt x="220759" y="1271210"/>
                    </a:cubicBezTo>
                    <a:cubicBezTo>
                      <a:pt x="431520" y="1271210"/>
                      <a:pt x="643603" y="1269889"/>
                      <a:pt x="855025" y="1271871"/>
                    </a:cubicBezTo>
                    <a:close/>
                  </a:path>
                </a:pathLst>
              </a:custGeom>
              <a:grpFill/>
              <a:ln w="6599"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99869F7-7F70-43EC-97C3-A531CD669C49}"/>
                  </a:ext>
                </a:extLst>
              </p:cNvPr>
              <p:cNvSpPr/>
              <p:nvPr/>
            </p:nvSpPr>
            <p:spPr>
              <a:xfrm flipH="1">
                <a:off x="1924341" y="5139374"/>
                <a:ext cx="576100" cy="1118127"/>
              </a:xfrm>
              <a:custGeom>
                <a:avLst/>
                <a:gdLst>
                  <a:gd name="connsiteX0" fmla="*/ 97540 w 576100"/>
                  <a:gd name="connsiteY0" fmla="*/ 19 h 1118127"/>
                  <a:gd name="connsiteX1" fmla="*/ 17276 w 576100"/>
                  <a:gd name="connsiteY1" fmla="*/ 19 h 1118127"/>
                  <a:gd name="connsiteX2" fmla="*/ 360 w 576100"/>
                  <a:gd name="connsiteY2" fmla="*/ 16936 h 1118127"/>
                  <a:gd name="connsiteX3" fmla="*/ 0 w 576100"/>
                  <a:gd name="connsiteY3" fmla="*/ 97199 h 1118127"/>
                  <a:gd name="connsiteX4" fmla="*/ 0 w 576100"/>
                  <a:gd name="connsiteY4" fmla="*/ 179982 h 1118127"/>
                  <a:gd name="connsiteX5" fmla="*/ 11517 w 576100"/>
                  <a:gd name="connsiteY5" fmla="*/ 191500 h 1118127"/>
                  <a:gd name="connsiteX6" fmla="*/ 49922 w 576100"/>
                  <a:gd name="connsiteY6" fmla="*/ 191650 h 1118127"/>
                  <a:gd name="connsiteX7" fmla="*/ 46244 w 576100"/>
                  <a:gd name="connsiteY7" fmla="*/ 192570 h 1118127"/>
                  <a:gd name="connsiteX8" fmla="*/ 43182 w 576100"/>
                  <a:gd name="connsiteY8" fmla="*/ 207687 h 1118127"/>
                  <a:gd name="connsiteX9" fmla="*/ 43496 w 576100"/>
                  <a:gd name="connsiteY9" fmla="*/ 1059632 h 1118127"/>
                  <a:gd name="connsiteX10" fmla="*/ 60140 w 576100"/>
                  <a:gd name="connsiteY10" fmla="*/ 1077988 h 1118127"/>
                  <a:gd name="connsiteX11" fmla="*/ 471203 w 576100"/>
                  <a:gd name="connsiteY11" fmla="*/ 1077988 h 1118127"/>
                  <a:gd name="connsiteX12" fmla="*/ 488789 w 576100"/>
                  <a:gd name="connsiteY12" fmla="*/ 1080147 h 1118127"/>
                  <a:gd name="connsiteX13" fmla="*/ 522076 w 576100"/>
                  <a:gd name="connsiteY13" fmla="*/ 1117220 h 1118127"/>
                  <a:gd name="connsiteX14" fmla="*/ 573890 w 576100"/>
                  <a:gd name="connsiteY14" fmla="*/ 1082307 h 1118127"/>
                  <a:gd name="connsiteX15" fmla="*/ 550967 w 576100"/>
                  <a:gd name="connsiteY15" fmla="*/ 1016440 h 1118127"/>
                  <a:gd name="connsiteX16" fmla="*/ 491615 w 576100"/>
                  <a:gd name="connsiteY16" fmla="*/ 1038036 h 1118127"/>
                  <a:gd name="connsiteX17" fmla="*/ 94369 w 576100"/>
                  <a:gd name="connsiteY17" fmla="*/ 1038396 h 1118127"/>
                  <a:gd name="connsiteX18" fmla="*/ 78039 w 576100"/>
                  <a:gd name="connsiteY18" fmla="*/ 1019680 h 1118127"/>
                  <a:gd name="connsiteX19" fmla="*/ 78039 w 576100"/>
                  <a:gd name="connsiteY19" fmla="*/ 211286 h 1118127"/>
                  <a:gd name="connsiteX20" fmla="*/ 76642 w 576100"/>
                  <a:gd name="connsiteY20" fmla="*/ 191755 h 1118127"/>
                  <a:gd name="connsiteX21" fmla="*/ 103299 w 576100"/>
                  <a:gd name="connsiteY21" fmla="*/ 191860 h 1118127"/>
                  <a:gd name="connsiteX22" fmla="*/ 114817 w 576100"/>
                  <a:gd name="connsiteY22" fmla="*/ 179982 h 1118127"/>
                  <a:gd name="connsiteX23" fmla="*/ 115177 w 576100"/>
                  <a:gd name="connsiteY23" fmla="*/ 97199 h 1118127"/>
                  <a:gd name="connsiteX24" fmla="*/ 114817 w 576100"/>
                  <a:gd name="connsiteY24" fmla="*/ 16936 h 1118127"/>
                  <a:gd name="connsiteX25" fmla="*/ 97540 w 576100"/>
                  <a:gd name="connsiteY25" fmla="*/ 19 h 111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76100" h="1118127">
                    <a:moveTo>
                      <a:pt x="97540" y="19"/>
                    </a:moveTo>
                    <a:cubicBezTo>
                      <a:pt x="70905" y="739"/>
                      <a:pt x="43911" y="739"/>
                      <a:pt x="17276" y="19"/>
                    </a:cubicBezTo>
                    <a:cubicBezTo>
                      <a:pt x="4679" y="-341"/>
                      <a:pt x="0" y="4338"/>
                      <a:pt x="360" y="16936"/>
                    </a:cubicBezTo>
                    <a:cubicBezTo>
                      <a:pt x="720" y="43570"/>
                      <a:pt x="360" y="70564"/>
                      <a:pt x="0" y="97199"/>
                    </a:cubicBezTo>
                    <a:cubicBezTo>
                      <a:pt x="0" y="124913"/>
                      <a:pt x="360" y="152627"/>
                      <a:pt x="0" y="179982"/>
                    </a:cubicBezTo>
                    <a:cubicBezTo>
                      <a:pt x="0" y="188980"/>
                      <a:pt x="2879" y="191500"/>
                      <a:pt x="11517" y="191500"/>
                    </a:cubicBezTo>
                    <a:lnTo>
                      <a:pt x="49922" y="191650"/>
                    </a:lnTo>
                    <a:lnTo>
                      <a:pt x="46244" y="192570"/>
                    </a:lnTo>
                    <a:cubicBezTo>
                      <a:pt x="43889" y="195449"/>
                      <a:pt x="43182" y="200308"/>
                      <a:pt x="43182" y="207687"/>
                    </a:cubicBezTo>
                    <a:cubicBezTo>
                      <a:pt x="43496" y="491668"/>
                      <a:pt x="43496" y="775651"/>
                      <a:pt x="43496" y="1059632"/>
                    </a:cubicBezTo>
                    <a:cubicBezTo>
                      <a:pt x="43496" y="1079428"/>
                      <a:pt x="40670" y="1077988"/>
                      <a:pt x="60140" y="1077988"/>
                    </a:cubicBezTo>
                    <a:cubicBezTo>
                      <a:pt x="197056" y="1077988"/>
                      <a:pt x="334287" y="1077988"/>
                      <a:pt x="471203" y="1077988"/>
                    </a:cubicBezTo>
                    <a:cubicBezTo>
                      <a:pt x="477170" y="1077988"/>
                      <a:pt x="483136" y="1076548"/>
                      <a:pt x="488789" y="1080147"/>
                    </a:cubicBezTo>
                    <a:cubicBezTo>
                      <a:pt x="492871" y="1100664"/>
                      <a:pt x="505119" y="1113981"/>
                      <a:pt x="522076" y="1117220"/>
                    </a:cubicBezTo>
                    <a:cubicBezTo>
                      <a:pt x="546884" y="1121899"/>
                      <a:pt x="566982" y="1108222"/>
                      <a:pt x="573890" y="1082307"/>
                    </a:cubicBezTo>
                    <a:cubicBezTo>
                      <a:pt x="580799" y="1055673"/>
                      <a:pt x="571064" y="1026879"/>
                      <a:pt x="550967" y="1016440"/>
                    </a:cubicBezTo>
                    <a:cubicBezTo>
                      <a:pt x="528671" y="1004923"/>
                      <a:pt x="505432" y="1013201"/>
                      <a:pt x="491615" y="1038036"/>
                    </a:cubicBezTo>
                    <a:cubicBezTo>
                      <a:pt x="359095" y="1038036"/>
                      <a:pt x="226889" y="1038396"/>
                      <a:pt x="94369" y="1038396"/>
                    </a:cubicBezTo>
                    <a:cubicBezTo>
                      <a:pt x="78039" y="1038396"/>
                      <a:pt x="78039" y="1038396"/>
                      <a:pt x="78039" y="1019680"/>
                    </a:cubicBezTo>
                    <a:cubicBezTo>
                      <a:pt x="78039" y="750095"/>
                      <a:pt x="78039" y="480871"/>
                      <a:pt x="78039" y="211286"/>
                    </a:cubicBezTo>
                    <a:lnTo>
                      <a:pt x="76642" y="191755"/>
                    </a:lnTo>
                    <a:lnTo>
                      <a:pt x="103299" y="191860"/>
                    </a:lnTo>
                    <a:cubicBezTo>
                      <a:pt x="112297" y="191860"/>
                      <a:pt x="114817" y="188620"/>
                      <a:pt x="114817" y="179982"/>
                    </a:cubicBezTo>
                    <a:cubicBezTo>
                      <a:pt x="114456" y="152268"/>
                      <a:pt x="114817" y="124553"/>
                      <a:pt x="115177" y="97199"/>
                    </a:cubicBezTo>
                    <a:cubicBezTo>
                      <a:pt x="115177" y="70564"/>
                      <a:pt x="114456" y="43570"/>
                      <a:pt x="114817" y="16936"/>
                    </a:cubicBezTo>
                    <a:cubicBezTo>
                      <a:pt x="115177" y="3978"/>
                      <a:pt x="110137" y="19"/>
                      <a:pt x="97540" y="19"/>
                    </a:cubicBezTo>
                    <a:close/>
                  </a:path>
                </a:pathLst>
              </a:custGeom>
              <a:grpFill/>
              <a:ln w="6599"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6585459A-FF7E-4A4B-B080-F4E91E9E8C31}"/>
                  </a:ext>
                </a:extLst>
              </p:cNvPr>
              <p:cNvSpPr/>
              <p:nvPr/>
            </p:nvSpPr>
            <p:spPr>
              <a:xfrm flipH="1">
                <a:off x="2778637" y="5139374"/>
                <a:ext cx="120656" cy="1100593"/>
              </a:xfrm>
              <a:custGeom>
                <a:avLst/>
                <a:gdLst>
                  <a:gd name="connsiteX0" fmla="*/ 102279 w 120656"/>
                  <a:gd name="connsiteY0" fmla="*/ 19 h 1100593"/>
                  <a:gd name="connsiteX1" fmla="*/ 22016 w 120656"/>
                  <a:gd name="connsiteY1" fmla="*/ 19 h 1100593"/>
                  <a:gd name="connsiteX2" fmla="*/ 4020 w 120656"/>
                  <a:gd name="connsiteY2" fmla="*/ 17656 h 1100593"/>
                  <a:gd name="connsiteX3" fmla="*/ 4020 w 120656"/>
                  <a:gd name="connsiteY3" fmla="*/ 96480 h 1100593"/>
                  <a:gd name="connsiteX4" fmla="*/ 4379 w 120656"/>
                  <a:gd name="connsiteY4" fmla="*/ 177823 h 1100593"/>
                  <a:gd name="connsiteX5" fmla="*/ 18417 w 120656"/>
                  <a:gd name="connsiteY5" fmla="*/ 191500 h 1100593"/>
                  <a:gd name="connsiteX6" fmla="*/ 57596 w 120656"/>
                  <a:gd name="connsiteY6" fmla="*/ 191500 h 1100593"/>
                  <a:gd name="connsiteX7" fmla="*/ 52440 w 120656"/>
                  <a:gd name="connsiteY7" fmla="*/ 193064 h 1100593"/>
                  <a:gd name="connsiteX8" fmla="*/ 49741 w 120656"/>
                  <a:gd name="connsiteY8" fmla="*/ 206606 h 1100593"/>
                  <a:gd name="connsiteX9" fmla="*/ 50100 w 120656"/>
                  <a:gd name="connsiteY9" fmla="*/ 975408 h 1100593"/>
                  <a:gd name="connsiteX10" fmla="*/ 34624 w 120656"/>
                  <a:gd name="connsiteY10" fmla="*/ 997004 h 1100593"/>
                  <a:gd name="connsiteX11" fmla="*/ 11948 w 120656"/>
                  <a:gd name="connsiteY11" fmla="*/ 1011761 h 1100593"/>
                  <a:gd name="connsiteX12" fmla="*/ 16627 w 120656"/>
                  <a:gd name="connsiteY12" fmla="*/ 1087705 h 1100593"/>
                  <a:gd name="connsiteX13" fmla="*/ 88253 w 120656"/>
                  <a:gd name="connsiteY13" fmla="*/ 1085905 h 1100593"/>
                  <a:gd name="connsiteX14" fmla="*/ 88613 w 120656"/>
                  <a:gd name="connsiteY14" fmla="*/ 1009241 h 1100593"/>
                  <a:gd name="connsiteX15" fmla="*/ 79974 w 120656"/>
                  <a:gd name="connsiteY15" fmla="*/ 984766 h 1100593"/>
                  <a:gd name="connsiteX16" fmla="*/ 79974 w 120656"/>
                  <a:gd name="connsiteY16" fmla="*/ 596766 h 1100593"/>
                  <a:gd name="connsiteX17" fmla="*/ 79974 w 120656"/>
                  <a:gd name="connsiteY17" fmla="*/ 204447 h 1100593"/>
                  <a:gd name="connsiteX18" fmla="*/ 77680 w 120656"/>
                  <a:gd name="connsiteY18" fmla="*/ 192929 h 1100593"/>
                  <a:gd name="connsiteX19" fmla="*/ 73441 w 120656"/>
                  <a:gd name="connsiteY19" fmla="*/ 191500 h 1100593"/>
                  <a:gd name="connsiteX20" fmla="*/ 105879 w 120656"/>
                  <a:gd name="connsiteY20" fmla="*/ 191500 h 1100593"/>
                  <a:gd name="connsiteX21" fmla="*/ 119916 w 120656"/>
                  <a:gd name="connsiteY21" fmla="*/ 177463 h 1100593"/>
                  <a:gd name="connsiteX22" fmla="*/ 120636 w 120656"/>
                  <a:gd name="connsiteY22" fmla="*/ 96120 h 1100593"/>
                  <a:gd name="connsiteX23" fmla="*/ 120636 w 120656"/>
                  <a:gd name="connsiteY23" fmla="*/ 19096 h 1100593"/>
                  <a:gd name="connsiteX24" fmla="*/ 102279 w 120656"/>
                  <a:gd name="connsiteY24" fmla="*/ 19 h 110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0656" h="1100593">
                    <a:moveTo>
                      <a:pt x="102279" y="19"/>
                    </a:moveTo>
                    <a:cubicBezTo>
                      <a:pt x="75645" y="740"/>
                      <a:pt x="48651" y="740"/>
                      <a:pt x="22016" y="19"/>
                    </a:cubicBezTo>
                    <a:cubicBezTo>
                      <a:pt x="9059" y="-341"/>
                      <a:pt x="3660" y="4339"/>
                      <a:pt x="4020" y="17656"/>
                    </a:cubicBezTo>
                    <a:cubicBezTo>
                      <a:pt x="4740" y="43931"/>
                      <a:pt x="4020" y="70205"/>
                      <a:pt x="4020" y="96480"/>
                    </a:cubicBezTo>
                    <a:cubicBezTo>
                      <a:pt x="4379" y="123474"/>
                      <a:pt x="5100" y="150829"/>
                      <a:pt x="4379" y="177823"/>
                    </a:cubicBezTo>
                    <a:cubicBezTo>
                      <a:pt x="4020" y="188981"/>
                      <a:pt x="7979" y="191860"/>
                      <a:pt x="18417" y="191500"/>
                    </a:cubicBezTo>
                    <a:lnTo>
                      <a:pt x="57596" y="191500"/>
                    </a:lnTo>
                    <a:lnTo>
                      <a:pt x="52440" y="193064"/>
                    </a:lnTo>
                    <a:cubicBezTo>
                      <a:pt x="50191" y="195989"/>
                      <a:pt x="49741" y="200488"/>
                      <a:pt x="49741" y="206606"/>
                    </a:cubicBezTo>
                    <a:cubicBezTo>
                      <a:pt x="50100" y="462874"/>
                      <a:pt x="49741" y="719141"/>
                      <a:pt x="50100" y="975408"/>
                    </a:cubicBezTo>
                    <a:cubicBezTo>
                      <a:pt x="50100" y="987286"/>
                      <a:pt x="49381" y="995564"/>
                      <a:pt x="34624" y="997004"/>
                    </a:cubicBezTo>
                    <a:cubicBezTo>
                      <a:pt x="25266" y="997724"/>
                      <a:pt x="18067" y="1004562"/>
                      <a:pt x="11948" y="1011761"/>
                    </a:cubicBezTo>
                    <a:cubicBezTo>
                      <a:pt x="-5688" y="1033716"/>
                      <a:pt x="-3529" y="1068989"/>
                      <a:pt x="16627" y="1087705"/>
                    </a:cubicBezTo>
                    <a:cubicBezTo>
                      <a:pt x="36064" y="1105702"/>
                      <a:pt x="69897" y="1104622"/>
                      <a:pt x="88253" y="1085905"/>
                    </a:cubicBezTo>
                    <a:cubicBezTo>
                      <a:pt x="108048" y="1066109"/>
                      <a:pt x="109128" y="1029397"/>
                      <a:pt x="88613" y="1009241"/>
                    </a:cubicBezTo>
                    <a:cubicBezTo>
                      <a:pt x="81414" y="1001683"/>
                      <a:pt x="79974" y="994485"/>
                      <a:pt x="79974" y="984766"/>
                    </a:cubicBezTo>
                    <a:cubicBezTo>
                      <a:pt x="79974" y="855553"/>
                      <a:pt x="79974" y="725980"/>
                      <a:pt x="79974" y="596766"/>
                    </a:cubicBezTo>
                    <a:cubicBezTo>
                      <a:pt x="79974" y="466113"/>
                      <a:pt x="79974" y="335100"/>
                      <a:pt x="79974" y="204447"/>
                    </a:cubicBezTo>
                    <a:cubicBezTo>
                      <a:pt x="79974" y="199228"/>
                      <a:pt x="79614" y="195449"/>
                      <a:pt x="77680" y="192929"/>
                    </a:cubicBezTo>
                    <a:lnTo>
                      <a:pt x="73441" y="191500"/>
                    </a:lnTo>
                    <a:lnTo>
                      <a:pt x="105879" y="191500"/>
                    </a:lnTo>
                    <a:cubicBezTo>
                      <a:pt x="116677" y="191860"/>
                      <a:pt x="119916" y="188261"/>
                      <a:pt x="119916" y="177463"/>
                    </a:cubicBezTo>
                    <a:cubicBezTo>
                      <a:pt x="119916" y="150469"/>
                      <a:pt x="118116" y="123114"/>
                      <a:pt x="120636" y="96120"/>
                    </a:cubicBezTo>
                    <a:cubicBezTo>
                      <a:pt x="120636" y="70565"/>
                      <a:pt x="119916" y="45010"/>
                      <a:pt x="120636" y="19096"/>
                    </a:cubicBezTo>
                    <a:cubicBezTo>
                      <a:pt x="120995" y="5419"/>
                      <a:pt x="116677" y="-341"/>
                      <a:pt x="102279" y="19"/>
                    </a:cubicBezTo>
                    <a:close/>
                  </a:path>
                </a:pathLst>
              </a:custGeom>
              <a:grpFill/>
              <a:ln w="6599"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C6A12CB-A937-425D-BCA3-A5BB1CB57193}"/>
                  </a:ext>
                </a:extLst>
              </p:cNvPr>
              <p:cNvSpPr/>
              <p:nvPr/>
            </p:nvSpPr>
            <p:spPr>
              <a:xfrm flipH="1">
                <a:off x="1405312" y="5139374"/>
                <a:ext cx="689866" cy="864745"/>
              </a:xfrm>
              <a:custGeom>
                <a:avLst/>
                <a:gdLst>
                  <a:gd name="connsiteX0" fmla="*/ 50409 w 689866"/>
                  <a:gd name="connsiteY0" fmla="*/ 189897 h 864745"/>
                  <a:gd name="connsiteX1" fmla="*/ 42131 w 689866"/>
                  <a:gd name="connsiteY1" fmla="*/ 205149 h 864745"/>
                  <a:gd name="connsiteX2" fmla="*/ 42131 w 689866"/>
                  <a:gd name="connsiteY2" fmla="*/ 505687 h 864745"/>
                  <a:gd name="connsiteX3" fmla="*/ 41771 w 689866"/>
                  <a:gd name="connsiteY3" fmla="*/ 803346 h 864745"/>
                  <a:gd name="connsiteX4" fmla="*/ 59768 w 689866"/>
                  <a:gd name="connsiteY4" fmla="*/ 822062 h 864745"/>
                  <a:gd name="connsiteX5" fmla="*/ 571582 w 689866"/>
                  <a:gd name="connsiteY5" fmla="*/ 821702 h 864745"/>
                  <a:gd name="connsiteX6" fmla="*/ 591018 w 689866"/>
                  <a:gd name="connsiteY6" fmla="*/ 833580 h 864745"/>
                  <a:gd name="connsiteX7" fmla="*/ 648966 w 689866"/>
                  <a:gd name="connsiteY7" fmla="*/ 863814 h 864745"/>
                  <a:gd name="connsiteX8" fmla="*/ 689638 w 689866"/>
                  <a:gd name="connsiteY8" fmla="*/ 816663 h 864745"/>
                  <a:gd name="connsiteX9" fmla="*/ 656525 w 689866"/>
                  <a:gd name="connsiteY9" fmla="*/ 760874 h 864745"/>
                  <a:gd name="connsiteX10" fmla="*/ 595338 w 689866"/>
                  <a:gd name="connsiteY10" fmla="*/ 781390 h 864745"/>
                  <a:gd name="connsiteX11" fmla="*/ 575542 w 689866"/>
                  <a:gd name="connsiteY11" fmla="*/ 791828 h 864745"/>
                  <a:gd name="connsiteX12" fmla="*/ 88201 w 689866"/>
                  <a:gd name="connsiteY12" fmla="*/ 791828 h 864745"/>
                  <a:gd name="connsiteX13" fmla="*/ 71645 w 689866"/>
                  <a:gd name="connsiteY13" fmla="*/ 774552 h 864745"/>
                  <a:gd name="connsiteX14" fmla="*/ 72005 w 689866"/>
                  <a:gd name="connsiteY14" fmla="*/ 210187 h 864745"/>
                  <a:gd name="connsiteX15" fmla="*/ 72005 w 689866"/>
                  <a:gd name="connsiteY15" fmla="*/ 197230 h 864745"/>
                  <a:gd name="connsiteX16" fmla="*/ 68405 w 689866"/>
                  <a:gd name="connsiteY16" fmla="*/ 190031 h 864745"/>
                  <a:gd name="connsiteX17" fmla="*/ 50409 w 689866"/>
                  <a:gd name="connsiteY17" fmla="*/ 189897 h 864745"/>
                  <a:gd name="connsiteX18" fmla="*/ 100079 w 689866"/>
                  <a:gd name="connsiteY18" fmla="*/ 0 h 864745"/>
                  <a:gd name="connsiteX19" fmla="*/ 14057 w 689866"/>
                  <a:gd name="connsiteY19" fmla="*/ 0 h 864745"/>
                  <a:gd name="connsiteX20" fmla="*/ 19 w 689866"/>
                  <a:gd name="connsiteY20" fmla="*/ 14037 h 864745"/>
                  <a:gd name="connsiteX21" fmla="*/ 739 w 689866"/>
                  <a:gd name="connsiteY21" fmla="*/ 95381 h 864745"/>
                  <a:gd name="connsiteX22" fmla="*/ 2899 w 689866"/>
                  <a:gd name="connsiteY22" fmla="*/ 114097 h 864745"/>
                  <a:gd name="connsiteX23" fmla="*/ 2899 w 689866"/>
                  <a:gd name="connsiteY23" fmla="*/ 175284 h 864745"/>
                  <a:gd name="connsiteX24" fmla="*/ 16576 w 689866"/>
                  <a:gd name="connsiteY24" fmla="*/ 189321 h 864745"/>
                  <a:gd name="connsiteX25" fmla="*/ 112676 w 689866"/>
                  <a:gd name="connsiteY25" fmla="*/ 188601 h 864745"/>
                  <a:gd name="connsiteX26" fmla="*/ 114116 w 689866"/>
                  <a:gd name="connsiteY26" fmla="*/ 15477 h 864745"/>
                  <a:gd name="connsiteX27" fmla="*/ 100079 w 689866"/>
                  <a:gd name="connsiteY27" fmla="*/ 0 h 86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9866" h="864745">
                    <a:moveTo>
                      <a:pt x="50409" y="189897"/>
                    </a:moveTo>
                    <a:cubicBezTo>
                      <a:pt x="45460" y="192731"/>
                      <a:pt x="42131" y="198130"/>
                      <a:pt x="42131" y="205149"/>
                    </a:cubicBezTo>
                    <a:cubicBezTo>
                      <a:pt x="42131" y="305208"/>
                      <a:pt x="42131" y="405628"/>
                      <a:pt x="42131" y="505687"/>
                    </a:cubicBezTo>
                    <a:cubicBezTo>
                      <a:pt x="42131" y="605027"/>
                      <a:pt x="42491" y="704006"/>
                      <a:pt x="41771" y="803346"/>
                    </a:cubicBezTo>
                    <a:cubicBezTo>
                      <a:pt x="41771" y="817743"/>
                      <a:pt x="44650" y="822062"/>
                      <a:pt x="59768" y="822062"/>
                    </a:cubicBezTo>
                    <a:cubicBezTo>
                      <a:pt x="230372" y="821342"/>
                      <a:pt x="400977" y="821702"/>
                      <a:pt x="571582" y="821702"/>
                    </a:cubicBezTo>
                    <a:cubicBezTo>
                      <a:pt x="580940" y="821702"/>
                      <a:pt x="587059" y="822422"/>
                      <a:pt x="591018" y="833580"/>
                    </a:cubicBezTo>
                    <a:cubicBezTo>
                      <a:pt x="599296" y="857335"/>
                      <a:pt x="621972" y="868133"/>
                      <a:pt x="648966" y="863814"/>
                    </a:cubicBezTo>
                    <a:cubicBezTo>
                      <a:pt x="671282" y="860214"/>
                      <a:pt x="687478" y="841498"/>
                      <a:pt x="689638" y="816663"/>
                    </a:cubicBezTo>
                    <a:cubicBezTo>
                      <a:pt x="691798" y="790388"/>
                      <a:pt x="678480" y="768433"/>
                      <a:pt x="656525" y="760874"/>
                    </a:cubicBezTo>
                    <a:cubicBezTo>
                      <a:pt x="632770" y="752956"/>
                      <a:pt x="607215" y="760515"/>
                      <a:pt x="595338" y="781390"/>
                    </a:cubicBezTo>
                    <a:cubicBezTo>
                      <a:pt x="590298" y="790029"/>
                      <a:pt x="584899" y="791828"/>
                      <a:pt x="575542" y="791828"/>
                    </a:cubicBezTo>
                    <a:cubicBezTo>
                      <a:pt x="413215" y="791468"/>
                      <a:pt x="250888" y="791468"/>
                      <a:pt x="88201" y="791828"/>
                    </a:cubicBezTo>
                    <a:cubicBezTo>
                      <a:pt x="74164" y="791828"/>
                      <a:pt x="71645" y="787509"/>
                      <a:pt x="71645" y="774552"/>
                    </a:cubicBezTo>
                    <a:cubicBezTo>
                      <a:pt x="72005" y="586310"/>
                      <a:pt x="72005" y="398069"/>
                      <a:pt x="72005" y="210187"/>
                    </a:cubicBezTo>
                    <a:cubicBezTo>
                      <a:pt x="72005" y="205869"/>
                      <a:pt x="72005" y="201550"/>
                      <a:pt x="72005" y="197230"/>
                    </a:cubicBezTo>
                    <a:cubicBezTo>
                      <a:pt x="72005" y="194351"/>
                      <a:pt x="71645" y="191471"/>
                      <a:pt x="68405" y="190031"/>
                    </a:cubicBezTo>
                    <a:cubicBezTo>
                      <a:pt x="61927" y="186792"/>
                      <a:pt x="55358" y="187062"/>
                      <a:pt x="50409" y="189897"/>
                    </a:cubicBezTo>
                    <a:close/>
                    <a:moveTo>
                      <a:pt x="100079" y="0"/>
                    </a:moveTo>
                    <a:cubicBezTo>
                      <a:pt x="71285" y="360"/>
                      <a:pt x="42851" y="360"/>
                      <a:pt x="14057" y="0"/>
                    </a:cubicBezTo>
                    <a:cubicBezTo>
                      <a:pt x="4339" y="0"/>
                      <a:pt x="-341" y="4319"/>
                      <a:pt x="19" y="14037"/>
                    </a:cubicBezTo>
                    <a:cubicBezTo>
                      <a:pt x="379" y="41032"/>
                      <a:pt x="379" y="68386"/>
                      <a:pt x="739" y="95381"/>
                    </a:cubicBezTo>
                    <a:cubicBezTo>
                      <a:pt x="3618" y="101499"/>
                      <a:pt x="2899" y="107618"/>
                      <a:pt x="2899" y="114097"/>
                    </a:cubicBezTo>
                    <a:cubicBezTo>
                      <a:pt x="2899" y="134612"/>
                      <a:pt x="3259" y="154768"/>
                      <a:pt x="2899" y="175284"/>
                    </a:cubicBezTo>
                    <a:cubicBezTo>
                      <a:pt x="2899" y="185362"/>
                      <a:pt x="6498" y="189681"/>
                      <a:pt x="16576" y="189321"/>
                    </a:cubicBezTo>
                    <a:cubicBezTo>
                      <a:pt x="48609" y="188961"/>
                      <a:pt x="80643" y="188961"/>
                      <a:pt x="112676" y="188601"/>
                    </a:cubicBezTo>
                    <a:cubicBezTo>
                      <a:pt x="113036" y="131013"/>
                      <a:pt x="113396" y="73065"/>
                      <a:pt x="114116" y="15477"/>
                    </a:cubicBezTo>
                    <a:cubicBezTo>
                      <a:pt x="114116" y="5399"/>
                      <a:pt x="111237" y="0"/>
                      <a:pt x="100079" y="0"/>
                    </a:cubicBezTo>
                    <a:close/>
                  </a:path>
                </a:pathLst>
              </a:custGeom>
              <a:grpFill/>
              <a:ln w="6599" cap="flat">
                <a:noFill/>
                <a:prstDash val="solid"/>
                <a:miter/>
              </a:ln>
            </p:spPr>
            <p:txBody>
              <a:bodyPr rtlCol="0" anchor="ctr"/>
              <a:lstStyle/>
              <a:p>
                <a:endParaRPr lang="en-US"/>
              </a:p>
            </p:txBody>
          </p:sp>
        </p:grpSp>
        <p:grpSp>
          <p:nvGrpSpPr>
            <p:cNvPr id="97" name="Group 96">
              <a:extLst>
                <a:ext uri="{FF2B5EF4-FFF2-40B4-BE49-F238E27FC236}">
                  <a16:creationId xmlns:a16="http://schemas.microsoft.com/office/drawing/2014/main" id="{71F5C56A-4D65-45BB-ADFB-4902606EA2E5}"/>
                </a:ext>
              </a:extLst>
            </p:cNvPr>
            <p:cNvGrpSpPr/>
            <p:nvPr userDrawn="1"/>
          </p:nvGrpSpPr>
          <p:grpSpPr>
            <a:xfrm>
              <a:off x="548226" y="1602802"/>
              <a:ext cx="944002" cy="3757883"/>
              <a:chOff x="655230" y="1602802"/>
              <a:chExt cx="944002" cy="3757883"/>
            </a:xfrm>
            <a:grpFill/>
          </p:grpSpPr>
          <p:sp>
            <p:nvSpPr>
              <p:cNvPr id="54" name="Freeform: Shape 53">
                <a:extLst>
                  <a:ext uri="{FF2B5EF4-FFF2-40B4-BE49-F238E27FC236}">
                    <a16:creationId xmlns:a16="http://schemas.microsoft.com/office/drawing/2014/main" id="{14CFE449-955F-4128-94F3-2CACBE8BB46B}"/>
                  </a:ext>
                </a:extLst>
              </p:cNvPr>
              <p:cNvSpPr/>
              <p:nvPr userDrawn="1"/>
            </p:nvSpPr>
            <p:spPr>
              <a:xfrm flipH="1">
                <a:off x="830109" y="3005304"/>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36CAA8C-CBDE-4BC9-ADAC-9B9B329BE1DC}"/>
                  </a:ext>
                </a:extLst>
              </p:cNvPr>
              <p:cNvSpPr/>
              <p:nvPr userDrawn="1"/>
            </p:nvSpPr>
            <p:spPr>
              <a:xfrm flipH="1">
                <a:off x="955830" y="4190397"/>
                <a:ext cx="643402" cy="634359"/>
              </a:xfrm>
              <a:custGeom>
                <a:avLst/>
                <a:gdLst>
                  <a:gd name="connsiteX0" fmla="*/ 1129160 w 1181053"/>
                  <a:gd name="connsiteY0" fmla="*/ 979148 h 1164453"/>
                  <a:gd name="connsiteX1" fmla="*/ 1108019 w 1181053"/>
                  <a:gd name="connsiteY1" fmla="*/ 942810 h 1164453"/>
                  <a:gd name="connsiteX2" fmla="*/ 1109340 w 1181053"/>
                  <a:gd name="connsiteY2" fmla="*/ 104390 h 1164453"/>
                  <a:gd name="connsiteX3" fmla="*/ 1074984 w 1181053"/>
                  <a:gd name="connsiteY3" fmla="*/ 71355 h 1164453"/>
                  <a:gd name="connsiteX4" fmla="*/ 383898 w 1181053"/>
                  <a:gd name="connsiteY4" fmla="*/ 72016 h 1164453"/>
                  <a:gd name="connsiteX5" fmla="*/ 349542 w 1181053"/>
                  <a:gd name="connsiteY5" fmla="*/ 69373 h 1164453"/>
                  <a:gd name="connsiteX6" fmla="*/ 348221 w 1181053"/>
                  <a:gd name="connsiteY6" fmla="*/ 1321 h 1164453"/>
                  <a:gd name="connsiteX7" fmla="*/ 337650 w 1181053"/>
                  <a:gd name="connsiteY7" fmla="*/ 1982 h 1164453"/>
                  <a:gd name="connsiteX8" fmla="*/ 32409 w 1181053"/>
                  <a:gd name="connsiteY8" fmla="*/ 0 h 1164453"/>
                  <a:gd name="connsiteX9" fmla="*/ 35 w 1181053"/>
                  <a:gd name="connsiteY9" fmla="*/ 30392 h 1164453"/>
                  <a:gd name="connsiteX10" fmla="*/ 35 w 1181053"/>
                  <a:gd name="connsiteY10" fmla="*/ 180369 h 1164453"/>
                  <a:gd name="connsiteX11" fmla="*/ 29766 w 1181053"/>
                  <a:gd name="connsiteY11" fmla="*/ 210101 h 1164453"/>
                  <a:gd name="connsiteX12" fmla="*/ 177101 w 1181053"/>
                  <a:gd name="connsiteY12" fmla="*/ 210101 h 1164453"/>
                  <a:gd name="connsiteX13" fmla="*/ 292062 w 1181053"/>
                  <a:gd name="connsiteY13" fmla="*/ 209440 h 1164453"/>
                  <a:gd name="connsiteX14" fmla="*/ 349542 w 1181053"/>
                  <a:gd name="connsiteY14" fmla="*/ 147996 h 1164453"/>
                  <a:gd name="connsiteX15" fmla="*/ 381256 w 1181053"/>
                  <a:gd name="connsiteY15" fmla="*/ 146014 h 1164453"/>
                  <a:gd name="connsiteX16" fmla="*/ 1021467 w 1181053"/>
                  <a:gd name="connsiteY16" fmla="*/ 145353 h 1164453"/>
                  <a:gd name="connsiteX17" fmla="*/ 1054502 w 1181053"/>
                  <a:gd name="connsiteY17" fmla="*/ 177066 h 1164453"/>
                  <a:gd name="connsiteX18" fmla="*/ 1054502 w 1181053"/>
                  <a:gd name="connsiteY18" fmla="*/ 945453 h 1164453"/>
                  <a:gd name="connsiteX19" fmla="*/ 1032699 w 1181053"/>
                  <a:gd name="connsiteY19" fmla="*/ 985755 h 1164453"/>
                  <a:gd name="connsiteX20" fmla="*/ 997022 w 1181053"/>
                  <a:gd name="connsiteY20" fmla="*/ 1102037 h 1164453"/>
                  <a:gd name="connsiteX21" fmla="*/ 1094805 w 1181053"/>
                  <a:gd name="connsiteY21" fmla="*/ 1164142 h 1164453"/>
                  <a:gd name="connsiteX22" fmla="*/ 1178712 w 1181053"/>
                  <a:gd name="connsiteY22" fmla="*/ 1090145 h 1164453"/>
                  <a:gd name="connsiteX23" fmla="*/ 1129160 w 1181053"/>
                  <a:gd name="connsiteY23" fmla="*/ 979148 h 116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81053" h="1164453">
                    <a:moveTo>
                      <a:pt x="1129160" y="979148"/>
                    </a:moveTo>
                    <a:cubicBezTo>
                      <a:pt x="1110001" y="971220"/>
                      <a:pt x="1108019" y="959988"/>
                      <a:pt x="1108019" y="942810"/>
                    </a:cubicBezTo>
                    <a:cubicBezTo>
                      <a:pt x="1108679" y="663337"/>
                      <a:pt x="1108019" y="383863"/>
                      <a:pt x="1109340" y="104390"/>
                    </a:cubicBezTo>
                    <a:cubicBezTo>
                      <a:pt x="1109340" y="75980"/>
                      <a:pt x="1100751" y="71355"/>
                      <a:pt x="1074984" y="71355"/>
                    </a:cubicBezTo>
                    <a:cubicBezTo>
                      <a:pt x="844402" y="72676"/>
                      <a:pt x="614480" y="72016"/>
                      <a:pt x="383898" y="72016"/>
                    </a:cubicBezTo>
                    <a:cubicBezTo>
                      <a:pt x="372666" y="72016"/>
                      <a:pt x="360774" y="73998"/>
                      <a:pt x="349542" y="69373"/>
                    </a:cubicBezTo>
                    <a:cubicBezTo>
                      <a:pt x="350863" y="46909"/>
                      <a:pt x="352845" y="23785"/>
                      <a:pt x="348221" y="1321"/>
                    </a:cubicBezTo>
                    <a:cubicBezTo>
                      <a:pt x="344917" y="1321"/>
                      <a:pt x="340953" y="1982"/>
                      <a:pt x="337650" y="1982"/>
                    </a:cubicBezTo>
                    <a:cubicBezTo>
                      <a:pt x="235903" y="1321"/>
                      <a:pt x="134156" y="1321"/>
                      <a:pt x="32409" y="0"/>
                    </a:cubicBezTo>
                    <a:cubicBezTo>
                      <a:pt x="9946" y="0"/>
                      <a:pt x="-626" y="5946"/>
                      <a:pt x="35" y="30392"/>
                    </a:cubicBezTo>
                    <a:cubicBezTo>
                      <a:pt x="1357" y="80605"/>
                      <a:pt x="1357" y="130157"/>
                      <a:pt x="35" y="180369"/>
                    </a:cubicBezTo>
                    <a:cubicBezTo>
                      <a:pt x="-626" y="202173"/>
                      <a:pt x="7964" y="210761"/>
                      <a:pt x="29766" y="210101"/>
                    </a:cubicBezTo>
                    <a:cubicBezTo>
                      <a:pt x="78658" y="209440"/>
                      <a:pt x="128210" y="210101"/>
                      <a:pt x="177101" y="210101"/>
                    </a:cubicBezTo>
                    <a:cubicBezTo>
                      <a:pt x="215421" y="210101"/>
                      <a:pt x="253741" y="209440"/>
                      <a:pt x="292062" y="209440"/>
                    </a:cubicBezTo>
                    <a:cubicBezTo>
                      <a:pt x="352845" y="209440"/>
                      <a:pt x="352845" y="209440"/>
                      <a:pt x="349542" y="147996"/>
                    </a:cubicBezTo>
                    <a:cubicBezTo>
                      <a:pt x="360113" y="147335"/>
                      <a:pt x="370684" y="146014"/>
                      <a:pt x="381256" y="146014"/>
                    </a:cubicBezTo>
                    <a:cubicBezTo>
                      <a:pt x="594660" y="146014"/>
                      <a:pt x="808063" y="146674"/>
                      <a:pt x="1021467" y="145353"/>
                    </a:cubicBezTo>
                    <a:cubicBezTo>
                      <a:pt x="1046574" y="145353"/>
                      <a:pt x="1054502" y="150638"/>
                      <a:pt x="1054502" y="177066"/>
                    </a:cubicBezTo>
                    <a:cubicBezTo>
                      <a:pt x="1053181" y="433415"/>
                      <a:pt x="1053842" y="689764"/>
                      <a:pt x="1054502" y="945453"/>
                    </a:cubicBezTo>
                    <a:cubicBezTo>
                      <a:pt x="1054502" y="964613"/>
                      <a:pt x="1049877" y="975184"/>
                      <a:pt x="1032699" y="985755"/>
                    </a:cubicBezTo>
                    <a:cubicBezTo>
                      <a:pt x="995701" y="1008219"/>
                      <a:pt x="982487" y="1057771"/>
                      <a:pt x="997022" y="1102037"/>
                    </a:cubicBezTo>
                    <a:cubicBezTo>
                      <a:pt x="1010897" y="1144322"/>
                      <a:pt x="1047895" y="1167446"/>
                      <a:pt x="1094805" y="1164142"/>
                    </a:cubicBezTo>
                    <a:cubicBezTo>
                      <a:pt x="1137089" y="1161499"/>
                      <a:pt x="1170784" y="1131768"/>
                      <a:pt x="1178712" y="1090145"/>
                    </a:cubicBezTo>
                    <a:cubicBezTo>
                      <a:pt x="1187962" y="1041914"/>
                      <a:pt x="1169463" y="996326"/>
                      <a:pt x="1129160" y="979148"/>
                    </a:cubicBezTo>
                    <a:close/>
                  </a:path>
                </a:pathLst>
              </a:custGeom>
              <a:grpFill/>
              <a:ln w="6599"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FE059B7-412E-4650-8EF3-9B138089D6F0}"/>
                  </a:ext>
                </a:extLst>
              </p:cNvPr>
              <p:cNvSpPr/>
              <p:nvPr userDrawn="1"/>
            </p:nvSpPr>
            <p:spPr>
              <a:xfrm rot="16200000" flipH="1">
                <a:off x="1069293" y="182091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6DA1E9E-C3EF-4052-B739-AB5261881BA3}"/>
                  </a:ext>
                </a:extLst>
              </p:cNvPr>
              <p:cNvSpPr/>
              <p:nvPr userDrawn="1"/>
            </p:nvSpPr>
            <p:spPr>
              <a:xfrm rot="16200000" flipH="1">
                <a:off x="1120766" y="2289790"/>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AE258E7-1627-4F85-BE58-CE26AE080072}"/>
                  </a:ext>
                </a:extLst>
              </p:cNvPr>
              <p:cNvSpPr/>
              <p:nvPr userDrawn="1"/>
            </p:nvSpPr>
            <p:spPr>
              <a:xfrm flipH="1">
                <a:off x="830109" y="3801796"/>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88BC822-45B5-4649-B16E-C559A55EB449}"/>
                  </a:ext>
                </a:extLst>
              </p:cNvPr>
              <p:cNvSpPr/>
              <p:nvPr userDrawn="1"/>
            </p:nvSpPr>
            <p:spPr>
              <a:xfrm rot="16200000" flipH="1">
                <a:off x="1066573" y="3025173"/>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81BE720-6521-4FDD-8C3B-B24385FF18AE}"/>
                  </a:ext>
                </a:extLst>
              </p:cNvPr>
              <p:cNvSpPr/>
              <p:nvPr userDrawn="1"/>
            </p:nvSpPr>
            <p:spPr>
              <a:xfrm rot="5400000" flipH="1" flipV="1">
                <a:off x="1069293" y="483074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grpSp>
        <p:grpSp>
          <p:nvGrpSpPr>
            <p:cNvPr id="99" name="Group 98">
              <a:extLst>
                <a:ext uri="{FF2B5EF4-FFF2-40B4-BE49-F238E27FC236}">
                  <a16:creationId xmlns:a16="http://schemas.microsoft.com/office/drawing/2014/main" id="{A41B19ED-3589-4DE1-A150-B99140988B50}"/>
                </a:ext>
              </a:extLst>
            </p:cNvPr>
            <p:cNvGrpSpPr/>
            <p:nvPr userDrawn="1"/>
          </p:nvGrpSpPr>
          <p:grpSpPr>
            <a:xfrm>
              <a:off x="4782728" y="2208743"/>
              <a:ext cx="1206268" cy="3147897"/>
              <a:chOff x="4889732" y="2208743"/>
              <a:chExt cx="1206268" cy="3147897"/>
            </a:xfrm>
            <a:grpFill/>
          </p:grpSpPr>
          <p:sp>
            <p:nvSpPr>
              <p:cNvPr id="55" name="Freeform: Shape 54">
                <a:extLst>
                  <a:ext uri="{FF2B5EF4-FFF2-40B4-BE49-F238E27FC236}">
                    <a16:creationId xmlns:a16="http://schemas.microsoft.com/office/drawing/2014/main" id="{F8C970CA-0C4B-42C4-B0C7-EB4872CFDF25}"/>
                  </a:ext>
                </a:extLst>
              </p:cNvPr>
              <p:cNvSpPr/>
              <p:nvPr userDrawn="1"/>
            </p:nvSpPr>
            <p:spPr>
              <a:xfrm flipH="1">
                <a:off x="4889732" y="2408235"/>
                <a:ext cx="1206268" cy="720041"/>
              </a:xfrm>
              <a:custGeom>
                <a:avLst/>
                <a:gdLst>
                  <a:gd name="connsiteX0" fmla="*/ 1864067 w 2214270"/>
                  <a:gd name="connsiteY0" fmla="*/ 1293985 h 1321734"/>
                  <a:gd name="connsiteX1" fmla="*/ 1891816 w 2214270"/>
                  <a:gd name="connsiteY1" fmla="*/ 1319752 h 1321734"/>
                  <a:gd name="connsiteX2" fmla="*/ 2041794 w 2214270"/>
                  <a:gd name="connsiteY2" fmla="*/ 1321734 h 1321734"/>
                  <a:gd name="connsiteX3" fmla="*/ 2185825 w 2214270"/>
                  <a:gd name="connsiteY3" fmla="*/ 1321074 h 1321734"/>
                  <a:gd name="connsiteX4" fmla="*/ 2214235 w 2214270"/>
                  <a:gd name="connsiteY4" fmla="*/ 1292663 h 1321734"/>
                  <a:gd name="connsiteX5" fmla="*/ 2214235 w 2214270"/>
                  <a:gd name="connsiteY5" fmla="*/ 1135418 h 1321734"/>
                  <a:gd name="connsiteX6" fmla="*/ 2185825 w 2214270"/>
                  <a:gd name="connsiteY6" fmla="*/ 1107009 h 1321734"/>
                  <a:gd name="connsiteX7" fmla="*/ 2041794 w 2214270"/>
                  <a:gd name="connsiteY7" fmla="*/ 1106348 h 1321734"/>
                  <a:gd name="connsiteX8" fmla="*/ 1908334 w 2214270"/>
                  <a:gd name="connsiteY8" fmla="*/ 1108330 h 1321734"/>
                  <a:gd name="connsiteX9" fmla="*/ 1866049 w 2214270"/>
                  <a:gd name="connsiteY9" fmla="*/ 1150614 h 1321734"/>
                  <a:gd name="connsiteX10" fmla="*/ 1834336 w 2214270"/>
                  <a:gd name="connsiteY10" fmla="*/ 1183649 h 1321734"/>
                  <a:gd name="connsiteX11" fmla="*/ 170710 w 2214270"/>
                  <a:gd name="connsiteY11" fmla="*/ 1183649 h 1321734"/>
                  <a:gd name="connsiteX12" fmla="*/ 139657 w 2214270"/>
                  <a:gd name="connsiteY12" fmla="*/ 1153257 h 1321734"/>
                  <a:gd name="connsiteX13" fmla="*/ 139657 w 2214270"/>
                  <a:gd name="connsiteY13" fmla="*/ 213090 h 1321734"/>
                  <a:gd name="connsiteX14" fmla="*/ 157496 w 2214270"/>
                  <a:gd name="connsiteY14" fmla="*/ 172127 h 1321734"/>
                  <a:gd name="connsiteX15" fmla="*/ 179959 w 2214270"/>
                  <a:gd name="connsiteY15" fmla="*/ 53863 h 1321734"/>
                  <a:gd name="connsiteX16" fmla="*/ 86801 w 2214270"/>
                  <a:gd name="connsiteY16" fmla="*/ 347 h 1321734"/>
                  <a:gd name="connsiteX17" fmla="*/ 3554 w 2214270"/>
                  <a:gd name="connsiteY17" fmla="*/ 71702 h 1321734"/>
                  <a:gd name="connsiteX18" fmla="*/ 44517 w 2214270"/>
                  <a:gd name="connsiteY18" fmla="*/ 181377 h 1321734"/>
                  <a:gd name="connsiteX19" fmla="*/ 66981 w 2214270"/>
                  <a:gd name="connsiteY19" fmla="*/ 223661 h 1321734"/>
                  <a:gd name="connsiteX20" fmla="*/ 66320 w 2214270"/>
                  <a:gd name="connsiteY20" fmla="*/ 1222630 h 1321734"/>
                  <a:gd name="connsiteX21" fmla="*/ 100676 w 2214270"/>
                  <a:gd name="connsiteY21" fmla="*/ 1256325 h 1321734"/>
                  <a:gd name="connsiteX22" fmla="*/ 1825747 w 2214270"/>
                  <a:gd name="connsiteY22" fmla="*/ 1255665 h 1321734"/>
                  <a:gd name="connsiteX23" fmla="*/ 1864067 w 2214270"/>
                  <a:gd name="connsiteY23" fmla="*/ 1293985 h 1321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14270" h="1321734">
                    <a:moveTo>
                      <a:pt x="1864067" y="1293985"/>
                    </a:moveTo>
                    <a:cubicBezTo>
                      <a:pt x="1862746" y="1317109"/>
                      <a:pt x="1872656" y="1319752"/>
                      <a:pt x="1891816" y="1319752"/>
                    </a:cubicBezTo>
                    <a:cubicBezTo>
                      <a:pt x="1942029" y="1319752"/>
                      <a:pt x="1991581" y="1316449"/>
                      <a:pt x="2041794" y="1321734"/>
                    </a:cubicBezTo>
                    <a:cubicBezTo>
                      <a:pt x="2090024" y="1321734"/>
                      <a:pt x="2137595" y="1320413"/>
                      <a:pt x="2185825" y="1321074"/>
                    </a:cubicBezTo>
                    <a:cubicBezTo>
                      <a:pt x="2206307" y="1321074"/>
                      <a:pt x="2214235" y="1313145"/>
                      <a:pt x="2214235" y="1292663"/>
                    </a:cubicBezTo>
                    <a:cubicBezTo>
                      <a:pt x="2213574" y="1240469"/>
                      <a:pt x="2213574" y="1187613"/>
                      <a:pt x="2214235" y="1135418"/>
                    </a:cubicBezTo>
                    <a:cubicBezTo>
                      <a:pt x="2214896" y="1114276"/>
                      <a:pt x="2206307" y="1107009"/>
                      <a:pt x="2185825" y="1107009"/>
                    </a:cubicBezTo>
                    <a:cubicBezTo>
                      <a:pt x="2137595" y="1107669"/>
                      <a:pt x="2090024" y="1107009"/>
                      <a:pt x="2041794" y="1106348"/>
                    </a:cubicBezTo>
                    <a:cubicBezTo>
                      <a:pt x="1997527" y="1107009"/>
                      <a:pt x="1952600" y="1107669"/>
                      <a:pt x="1908334" y="1108330"/>
                    </a:cubicBezTo>
                    <a:cubicBezTo>
                      <a:pt x="1865389" y="1108330"/>
                      <a:pt x="1864067" y="1108330"/>
                      <a:pt x="1866049" y="1150614"/>
                    </a:cubicBezTo>
                    <a:cubicBezTo>
                      <a:pt x="1867371" y="1175721"/>
                      <a:pt x="1861425" y="1183649"/>
                      <a:pt x="1834336" y="1183649"/>
                    </a:cubicBezTo>
                    <a:cubicBezTo>
                      <a:pt x="1280014" y="1182988"/>
                      <a:pt x="725692" y="1182988"/>
                      <a:pt x="170710" y="1183649"/>
                    </a:cubicBezTo>
                    <a:cubicBezTo>
                      <a:pt x="146925" y="1183649"/>
                      <a:pt x="139657" y="1178364"/>
                      <a:pt x="139657" y="1153257"/>
                    </a:cubicBezTo>
                    <a:cubicBezTo>
                      <a:pt x="140318" y="840089"/>
                      <a:pt x="140318" y="526259"/>
                      <a:pt x="139657" y="213090"/>
                    </a:cubicBezTo>
                    <a:cubicBezTo>
                      <a:pt x="139657" y="195912"/>
                      <a:pt x="142960" y="184020"/>
                      <a:pt x="157496" y="172127"/>
                    </a:cubicBezTo>
                    <a:cubicBezTo>
                      <a:pt x="189870" y="145699"/>
                      <a:pt x="198459" y="94826"/>
                      <a:pt x="179959" y="53863"/>
                    </a:cubicBezTo>
                    <a:cubicBezTo>
                      <a:pt x="163442" y="17525"/>
                      <a:pt x="128425" y="-2957"/>
                      <a:pt x="86801" y="347"/>
                    </a:cubicBezTo>
                    <a:cubicBezTo>
                      <a:pt x="43856" y="3650"/>
                      <a:pt x="14786" y="28757"/>
                      <a:pt x="3554" y="71702"/>
                    </a:cubicBezTo>
                    <a:cubicBezTo>
                      <a:pt x="-7678" y="114647"/>
                      <a:pt x="8179" y="162217"/>
                      <a:pt x="44517" y="181377"/>
                    </a:cubicBezTo>
                    <a:cubicBezTo>
                      <a:pt x="64338" y="191948"/>
                      <a:pt x="66981" y="204501"/>
                      <a:pt x="66981" y="223661"/>
                    </a:cubicBezTo>
                    <a:cubicBezTo>
                      <a:pt x="66320" y="556651"/>
                      <a:pt x="66981" y="889641"/>
                      <a:pt x="66320" y="1222630"/>
                    </a:cubicBezTo>
                    <a:cubicBezTo>
                      <a:pt x="66320" y="1250379"/>
                      <a:pt x="73588" y="1256325"/>
                      <a:pt x="100676" y="1256325"/>
                    </a:cubicBezTo>
                    <a:cubicBezTo>
                      <a:pt x="675479" y="1255665"/>
                      <a:pt x="1250944" y="1255665"/>
                      <a:pt x="1825747" y="1255665"/>
                    </a:cubicBezTo>
                    <a:cubicBezTo>
                      <a:pt x="1864067" y="1256325"/>
                      <a:pt x="1866049" y="1256325"/>
                      <a:pt x="1864067" y="1293985"/>
                    </a:cubicBezTo>
                    <a:close/>
                  </a:path>
                </a:pathLst>
              </a:custGeom>
              <a:grpFill/>
              <a:ln w="6599"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8F1CF96-44F7-4DA4-BD14-9FC77FB267D1}"/>
                  </a:ext>
                </a:extLst>
              </p:cNvPr>
              <p:cNvSpPr/>
              <p:nvPr userDrawn="1"/>
            </p:nvSpPr>
            <p:spPr>
              <a:xfrm flipH="1">
                <a:off x="4889732" y="3803842"/>
                <a:ext cx="862897" cy="590574"/>
              </a:xfrm>
              <a:custGeom>
                <a:avLst/>
                <a:gdLst>
                  <a:gd name="connsiteX0" fmla="*/ 162118 w 1583966"/>
                  <a:gd name="connsiteY0" fmla="*/ 885330 h 1084079"/>
                  <a:gd name="connsiteX1" fmla="*/ 162118 w 1583966"/>
                  <a:gd name="connsiteY1" fmla="*/ 156584 h 1084079"/>
                  <a:gd name="connsiteX2" fmla="*/ 154851 w 1583966"/>
                  <a:gd name="connsiteY2" fmla="*/ 110336 h 1084079"/>
                  <a:gd name="connsiteX3" fmla="*/ 166083 w 1583966"/>
                  <a:gd name="connsiteY3" fmla="*/ 108354 h 1084079"/>
                  <a:gd name="connsiteX4" fmla="*/ 1213282 w 1583966"/>
                  <a:gd name="connsiteY4" fmla="*/ 107693 h 1084079"/>
                  <a:gd name="connsiteX5" fmla="*/ 1235085 w 1583966"/>
                  <a:gd name="connsiteY5" fmla="*/ 130817 h 1084079"/>
                  <a:gd name="connsiteX6" fmla="*/ 1234424 w 1583966"/>
                  <a:gd name="connsiteY6" fmla="*/ 189619 h 1084079"/>
                  <a:gd name="connsiteX7" fmla="*/ 1255566 w 1583966"/>
                  <a:gd name="connsiteY7" fmla="*/ 210761 h 1084079"/>
                  <a:gd name="connsiteX8" fmla="*/ 1410829 w 1583966"/>
                  <a:gd name="connsiteY8" fmla="*/ 211422 h 1084079"/>
                  <a:gd name="connsiteX9" fmla="*/ 1555521 w 1583966"/>
                  <a:gd name="connsiteY9" fmla="*/ 210761 h 1084079"/>
                  <a:gd name="connsiteX10" fmla="*/ 1583931 w 1583966"/>
                  <a:gd name="connsiteY10" fmla="*/ 182351 h 1084079"/>
                  <a:gd name="connsiteX11" fmla="*/ 1583931 w 1583966"/>
                  <a:gd name="connsiteY11" fmla="*/ 29731 h 1084079"/>
                  <a:gd name="connsiteX12" fmla="*/ 1552878 w 1583966"/>
                  <a:gd name="connsiteY12" fmla="*/ 661 h 1084079"/>
                  <a:gd name="connsiteX13" fmla="*/ 1405544 w 1583966"/>
                  <a:gd name="connsiteY13" fmla="*/ 661 h 1084079"/>
                  <a:gd name="connsiteX14" fmla="*/ 1255566 w 1583966"/>
                  <a:gd name="connsiteY14" fmla="*/ 0 h 1084079"/>
                  <a:gd name="connsiteX15" fmla="*/ 1234424 w 1583966"/>
                  <a:gd name="connsiteY15" fmla="*/ 20481 h 1084079"/>
                  <a:gd name="connsiteX16" fmla="*/ 1200729 w 1583966"/>
                  <a:gd name="connsiteY16" fmla="*/ 53516 h 1084079"/>
                  <a:gd name="connsiteX17" fmla="*/ 158815 w 1583966"/>
                  <a:gd name="connsiteY17" fmla="*/ 52855 h 1084079"/>
                  <a:gd name="connsiteX18" fmla="*/ 89442 w 1583966"/>
                  <a:gd name="connsiteY18" fmla="*/ 122228 h 1084079"/>
                  <a:gd name="connsiteX19" fmla="*/ 89442 w 1583966"/>
                  <a:gd name="connsiteY19" fmla="*/ 861544 h 1084079"/>
                  <a:gd name="connsiteX20" fmla="*/ 66318 w 1583966"/>
                  <a:gd name="connsiteY20" fmla="*/ 893918 h 1084079"/>
                  <a:gd name="connsiteX21" fmla="*/ 17427 w 1583966"/>
                  <a:gd name="connsiteY21" fmla="*/ 928935 h 1084079"/>
                  <a:gd name="connsiteX22" fmla="*/ 31301 w 1583966"/>
                  <a:gd name="connsiteY22" fmla="*/ 1061074 h 1084079"/>
                  <a:gd name="connsiteX23" fmla="*/ 155512 w 1583966"/>
                  <a:gd name="connsiteY23" fmla="*/ 1064377 h 1084079"/>
                  <a:gd name="connsiteX24" fmla="*/ 175993 w 1583966"/>
                  <a:gd name="connsiteY24" fmla="*/ 932900 h 1084079"/>
                  <a:gd name="connsiteX25" fmla="*/ 162118 w 1583966"/>
                  <a:gd name="connsiteY25" fmla="*/ 885330 h 108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83966" h="1084079">
                    <a:moveTo>
                      <a:pt x="162118" y="885330"/>
                    </a:moveTo>
                    <a:cubicBezTo>
                      <a:pt x="162118" y="642194"/>
                      <a:pt x="162118" y="399720"/>
                      <a:pt x="162118" y="156584"/>
                    </a:cubicBezTo>
                    <a:cubicBezTo>
                      <a:pt x="162118" y="141388"/>
                      <a:pt x="163440" y="125532"/>
                      <a:pt x="154851" y="110336"/>
                    </a:cubicBezTo>
                    <a:cubicBezTo>
                      <a:pt x="160797" y="109675"/>
                      <a:pt x="163440" y="108354"/>
                      <a:pt x="166083" y="108354"/>
                    </a:cubicBezTo>
                    <a:cubicBezTo>
                      <a:pt x="514929" y="108354"/>
                      <a:pt x="864436" y="108354"/>
                      <a:pt x="1213282" y="107693"/>
                    </a:cubicBezTo>
                    <a:cubicBezTo>
                      <a:pt x="1231782" y="107693"/>
                      <a:pt x="1235746" y="114960"/>
                      <a:pt x="1235085" y="130817"/>
                    </a:cubicBezTo>
                    <a:cubicBezTo>
                      <a:pt x="1233764" y="150638"/>
                      <a:pt x="1235746" y="170459"/>
                      <a:pt x="1234424" y="189619"/>
                    </a:cubicBezTo>
                    <a:cubicBezTo>
                      <a:pt x="1233103" y="206137"/>
                      <a:pt x="1238388" y="211422"/>
                      <a:pt x="1255566" y="210761"/>
                    </a:cubicBezTo>
                    <a:cubicBezTo>
                      <a:pt x="1307101" y="210101"/>
                      <a:pt x="1359295" y="210761"/>
                      <a:pt x="1410829" y="211422"/>
                    </a:cubicBezTo>
                    <a:cubicBezTo>
                      <a:pt x="1459060" y="211422"/>
                      <a:pt x="1507291" y="210101"/>
                      <a:pt x="1555521" y="210761"/>
                    </a:cubicBezTo>
                    <a:cubicBezTo>
                      <a:pt x="1576003" y="210761"/>
                      <a:pt x="1584592" y="203494"/>
                      <a:pt x="1583931" y="182351"/>
                    </a:cubicBezTo>
                    <a:cubicBezTo>
                      <a:pt x="1583270" y="131478"/>
                      <a:pt x="1582610" y="80605"/>
                      <a:pt x="1583931" y="29731"/>
                    </a:cubicBezTo>
                    <a:cubicBezTo>
                      <a:pt x="1584592" y="6607"/>
                      <a:pt x="1574021" y="661"/>
                      <a:pt x="1552878" y="661"/>
                    </a:cubicBezTo>
                    <a:cubicBezTo>
                      <a:pt x="1503987" y="1321"/>
                      <a:pt x="1454435" y="661"/>
                      <a:pt x="1405544" y="661"/>
                    </a:cubicBezTo>
                    <a:cubicBezTo>
                      <a:pt x="1355331" y="661"/>
                      <a:pt x="1305779" y="661"/>
                      <a:pt x="1255566" y="0"/>
                    </a:cubicBezTo>
                    <a:cubicBezTo>
                      <a:pt x="1239710" y="0"/>
                      <a:pt x="1231121" y="3964"/>
                      <a:pt x="1234424" y="20481"/>
                    </a:cubicBezTo>
                    <a:cubicBezTo>
                      <a:pt x="1240370" y="49552"/>
                      <a:pt x="1225835" y="53516"/>
                      <a:pt x="1200729" y="53516"/>
                    </a:cubicBezTo>
                    <a:cubicBezTo>
                      <a:pt x="853204" y="52855"/>
                      <a:pt x="506340" y="52855"/>
                      <a:pt x="158815" y="52855"/>
                    </a:cubicBezTo>
                    <a:cubicBezTo>
                      <a:pt x="113888" y="52855"/>
                      <a:pt x="89442" y="77301"/>
                      <a:pt x="89442" y="122228"/>
                    </a:cubicBezTo>
                    <a:cubicBezTo>
                      <a:pt x="89442" y="368667"/>
                      <a:pt x="89442" y="615106"/>
                      <a:pt x="89442" y="861544"/>
                    </a:cubicBezTo>
                    <a:cubicBezTo>
                      <a:pt x="89442" y="879383"/>
                      <a:pt x="88121" y="891276"/>
                      <a:pt x="66318" y="893918"/>
                    </a:cubicBezTo>
                    <a:cubicBezTo>
                      <a:pt x="45176" y="896561"/>
                      <a:pt x="29319" y="911096"/>
                      <a:pt x="17427" y="928935"/>
                    </a:cubicBezTo>
                    <a:cubicBezTo>
                      <a:pt x="-10323" y="970559"/>
                      <a:pt x="-4376" y="1029361"/>
                      <a:pt x="31301" y="1061074"/>
                    </a:cubicBezTo>
                    <a:cubicBezTo>
                      <a:pt x="63675" y="1090145"/>
                      <a:pt x="120495" y="1092127"/>
                      <a:pt x="155512" y="1064377"/>
                    </a:cubicBezTo>
                    <a:cubicBezTo>
                      <a:pt x="192510" y="1034646"/>
                      <a:pt x="202421" y="975845"/>
                      <a:pt x="175993" y="932900"/>
                    </a:cubicBezTo>
                    <a:cubicBezTo>
                      <a:pt x="164761" y="919025"/>
                      <a:pt x="162118" y="903168"/>
                      <a:pt x="162118" y="885330"/>
                    </a:cubicBezTo>
                    <a:close/>
                  </a:path>
                </a:pathLst>
              </a:custGeom>
              <a:grpFill/>
              <a:ln w="6599"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975FF321-0579-4300-A5D4-D86907C5E8EE}"/>
                  </a:ext>
                </a:extLst>
              </p:cNvPr>
              <p:cNvSpPr/>
              <p:nvPr userDrawn="1"/>
            </p:nvSpPr>
            <p:spPr>
              <a:xfrm flipH="1">
                <a:off x="4889732" y="2618015"/>
                <a:ext cx="898091" cy="123739"/>
              </a:xfrm>
              <a:custGeom>
                <a:avLst/>
                <a:gdLst>
                  <a:gd name="connsiteX0" fmla="*/ 66839 w 1648569"/>
                  <a:gd name="connsiteY0" fmla="*/ 192784 h 227140"/>
                  <a:gd name="connsiteX1" fmla="*/ 173872 w 1648569"/>
                  <a:gd name="connsiteY1" fmla="*/ 153142 h 227140"/>
                  <a:gd name="connsiteX2" fmla="*/ 215496 w 1648569"/>
                  <a:gd name="connsiteY2" fmla="*/ 130679 h 227140"/>
                  <a:gd name="connsiteX3" fmla="*/ 1265338 w 1648569"/>
                  <a:gd name="connsiteY3" fmla="*/ 130679 h 227140"/>
                  <a:gd name="connsiteX4" fmla="*/ 1283837 w 1648569"/>
                  <a:gd name="connsiteY4" fmla="*/ 130679 h 227140"/>
                  <a:gd name="connsiteX5" fmla="*/ 1299694 w 1648569"/>
                  <a:gd name="connsiteY5" fmla="*/ 146535 h 227140"/>
                  <a:gd name="connsiteX6" fmla="*/ 1299694 w 1648569"/>
                  <a:gd name="connsiteY6" fmla="*/ 165035 h 227140"/>
                  <a:gd name="connsiteX7" fmla="*/ 1362460 w 1648569"/>
                  <a:gd name="connsiteY7" fmla="*/ 226479 h 227140"/>
                  <a:gd name="connsiteX8" fmla="*/ 1474778 w 1648569"/>
                  <a:gd name="connsiteY8" fmla="*/ 227140 h 227140"/>
                  <a:gd name="connsiteX9" fmla="*/ 1618809 w 1648569"/>
                  <a:gd name="connsiteY9" fmla="*/ 226479 h 227140"/>
                  <a:gd name="connsiteX10" fmla="*/ 1648540 w 1648569"/>
                  <a:gd name="connsiteY10" fmla="*/ 196748 h 227140"/>
                  <a:gd name="connsiteX11" fmla="*/ 1648540 w 1648569"/>
                  <a:gd name="connsiteY11" fmla="*/ 47431 h 227140"/>
                  <a:gd name="connsiteX12" fmla="*/ 1616827 w 1648569"/>
                  <a:gd name="connsiteY12" fmla="*/ 17040 h 227140"/>
                  <a:gd name="connsiteX13" fmla="*/ 1475438 w 1648569"/>
                  <a:gd name="connsiteY13" fmla="*/ 16379 h 227140"/>
                  <a:gd name="connsiteX14" fmla="*/ 1320175 w 1648569"/>
                  <a:gd name="connsiteY14" fmla="*/ 17040 h 227140"/>
                  <a:gd name="connsiteX15" fmla="*/ 1300355 w 1648569"/>
                  <a:gd name="connsiteY15" fmla="*/ 30253 h 227140"/>
                  <a:gd name="connsiteX16" fmla="*/ 1267980 w 1648569"/>
                  <a:gd name="connsiteY16" fmla="*/ 59324 h 227140"/>
                  <a:gd name="connsiteX17" fmla="*/ 212853 w 1648569"/>
                  <a:gd name="connsiteY17" fmla="*/ 59324 h 227140"/>
                  <a:gd name="connsiteX18" fmla="*/ 169908 w 1648569"/>
                  <a:gd name="connsiteY18" fmla="*/ 36860 h 227140"/>
                  <a:gd name="connsiteX19" fmla="*/ 62215 w 1648569"/>
                  <a:gd name="connsiteY19" fmla="*/ 5808 h 227140"/>
                  <a:gd name="connsiteX20" fmla="*/ 109 w 1648569"/>
                  <a:gd name="connsiteY20" fmla="*/ 102269 h 227140"/>
                  <a:gd name="connsiteX21" fmla="*/ 66839 w 1648569"/>
                  <a:gd name="connsiteY21" fmla="*/ 192784 h 22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569" h="227140">
                    <a:moveTo>
                      <a:pt x="66839" y="192784"/>
                    </a:moveTo>
                    <a:cubicBezTo>
                      <a:pt x="109785" y="204676"/>
                      <a:pt x="154712" y="190141"/>
                      <a:pt x="173872" y="153142"/>
                    </a:cubicBezTo>
                    <a:cubicBezTo>
                      <a:pt x="184443" y="133982"/>
                      <a:pt x="196335" y="130679"/>
                      <a:pt x="215496" y="130679"/>
                    </a:cubicBezTo>
                    <a:cubicBezTo>
                      <a:pt x="565663" y="131339"/>
                      <a:pt x="915170" y="130679"/>
                      <a:pt x="1265338" y="130679"/>
                    </a:cubicBezTo>
                    <a:cubicBezTo>
                      <a:pt x="1271284" y="130679"/>
                      <a:pt x="1277891" y="131339"/>
                      <a:pt x="1283837" y="130679"/>
                    </a:cubicBezTo>
                    <a:cubicBezTo>
                      <a:pt x="1295069" y="130018"/>
                      <a:pt x="1300355" y="134643"/>
                      <a:pt x="1299694" y="146535"/>
                    </a:cubicBezTo>
                    <a:cubicBezTo>
                      <a:pt x="1299033" y="152482"/>
                      <a:pt x="1299694" y="159089"/>
                      <a:pt x="1299694" y="165035"/>
                    </a:cubicBezTo>
                    <a:cubicBezTo>
                      <a:pt x="1299694" y="226479"/>
                      <a:pt x="1299694" y="226479"/>
                      <a:pt x="1362460" y="226479"/>
                    </a:cubicBezTo>
                    <a:cubicBezTo>
                      <a:pt x="1400119" y="226479"/>
                      <a:pt x="1437118" y="227140"/>
                      <a:pt x="1474778" y="227140"/>
                    </a:cubicBezTo>
                    <a:cubicBezTo>
                      <a:pt x="1523008" y="226479"/>
                      <a:pt x="1571239" y="225819"/>
                      <a:pt x="1618809" y="226479"/>
                    </a:cubicBezTo>
                    <a:cubicBezTo>
                      <a:pt x="1641272" y="227140"/>
                      <a:pt x="1648540" y="217890"/>
                      <a:pt x="1648540" y="196748"/>
                    </a:cubicBezTo>
                    <a:cubicBezTo>
                      <a:pt x="1647879" y="147196"/>
                      <a:pt x="1647219" y="96983"/>
                      <a:pt x="1648540" y="47431"/>
                    </a:cubicBezTo>
                    <a:cubicBezTo>
                      <a:pt x="1649201" y="22986"/>
                      <a:pt x="1638630" y="17040"/>
                      <a:pt x="1616827" y="17040"/>
                    </a:cubicBezTo>
                    <a:cubicBezTo>
                      <a:pt x="1569918" y="17700"/>
                      <a:pt x="1522348" y="16379"/>
                      <a:pt x="1475438" y="16379"/>
                    </a:cubicBezTo>
                    <a:cubicBezTo>
                      <a:pt x="1423904" y="16379"/>
                      <a:pt x="1371709" y="17040"/>
                      <a:pt x="1320175" y="17040"/>
                    </a:cubicBezTo>
                    <a:cubicBezTo>
                      <a:pt x="1310926" y="17040"/>
                      <a:pt x="1297712" y="13736"/>
                      <a:pt x="1300355" y="30253"/>
                    </a:cubicBezTo>
                    <a:cubicBezTo>
                      <a:pt x="1304979" y="58002"/>
                      <a:pt x="1289123" y="59324"/>
                      <a:pt x="1267980" y="59324"/>
                    </a:cubicBezTo>
                    <a:cubicBezTo>
                      <a:pt x="916492" y="58663"/>
                      <a:pt x="564342" y="58663"/>
                      <a:pt x="212853" y="59324"/>
                    </a:cubicBezTo>
                    <a:cubicBezTo>
                      <a:pt x="193032" y="59324"/>
                      <a:pt x="181140" y="54699"/>
                      <a:pt x="169908" y="36860"/>
                    </a:cubicBezTo>
                    <a:cubicBezTo>
                      <a:pt x="148105" y="3165"/>
                      <a:pt x="102517" y="-8067"/>
                      <a:pt x="62215" y="5808"/>
                    </a:cubicBezTo>
                    <a:cubicBezTo>
                      <a:pt x="23234" y="19022"/>
                      <a:pt x="-1873" y="57342"/>
                      <a:pt x="109" y="102269"/>
                    </a:cubicBezTo>
                    <a:cubicBezTo>
                      <a:pt x="1431" y="146535"/>
                      <a:pt x="28519" y="182213"/>
                      <a:pt x="66839" y="192784"/>
                    </a:cubicBezTo>
                    <a:close/>
                  </a:path>
                </a:pathLst>
              </a:custGeom>
              <a:grpFill/>
              <a:ln w="6599"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F97C3A21-57B5-4F03-B5FB-EB7FA22E9BC3}"/>
                  </a:ext>
                </a:extLst>
              </p:cNvPr>
              <p:cNvSpPr/>
              <p:nvPr userDrawn="1"/>
            </p:nvSpPr>
            <p:spPr>
              <a:xfrm rot="10800000" flipH="1">
                <a:off x="4889732" y="220874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6A5EE0E-5C86-491E-BBE5-EA1C72574F59}"/>
                  </a:ext>
                </a:extLst>
              </p:cNvPr>
              <p:cNvSpPr/>
              <p:nvPr userDrawn="1"/>
            </p:nvSpPr>
            <p:spPr>
              <a:xfrm rot="5400000" flipH="1">
                <a:off x="4671618" y="4826701"/>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ED86755-4944-466C-9C5F-565B01B373F1}"/>
                  </a:ext>
                </a:extLst>
              </p:cNvPr>
              <p:cNvSpPr/>
              <p:nvPr userDrawn="1"/>
            </p:nvSpPr>
            <p:spPr>
              <a:xfrm rot="5400000" flipH="1">
                <a:off x="4871004" y="4236381"/>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12B85CB-70EC-4332-BCC8-F3BF560859B1}"/>
                  </a:ext>
                </a:extLst>
              </p:cNvPr>
              <p:cNvSpPr/>
              <p:nvPr userDrawn="1"/>
            </p:nvSpPr>
            <p:spPr>
              <a:xfrm rot="10800000" flipH="1">
                <a:off x="4889732" y="341909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grpSp>
      </p:grpSp>
      <p:sp>
        <p:nvSpPr>
          <p:cNvPr id="114" name="Picture Placeholder 113">
            <a:extLst>
              <a:ext uri="{FF2B5EF4-FFF2-40B4-BE49-F238E27FC236}">
                <a16:creationId xmlns:a16="http://schemas.microsoft.com/office/drawing/2014/main" id="{EB32F77A-E2C8-4CFE-A33D-776108CB3713}"/>
              </a:ext>
            </a:extLst>
          </p:cNvPr>
          <p:cNvSpPr>
            <a:spLocks noGrp="1"/>
          </p:cNvSpPr>
          <p:nvPr>
            <p:ph type="pic" sz="quarter" idx="11" hasCustomPrompt="1"/>
          </p:nvPr>
        </p:nvSpPr>
        <p:spPr>
          <a:xfrm>
            <a:off x="1645340" y="1997014"/>
            <a:ext cx="3017520" cy="3017520"/>
          </a:xfrm>
          <a:custGeom>
            <a:avLst/>
            <a:gdLst>
              <a:gd name="connsiteX0" fmla="*/ 162463 w 3017520"/>
              <a:gd name="connsiteY0" fmla="*/ 0 h 3017520"/>
              <a:gd name="connsiteX1" fmla="*/ 2855057 w 3017520"/>
              <a:gd name="connsiteY1" fmla="*/ 0 h 3017520"/>
              <a:gd name="connsiteX2" fmla="*/ 3017520 w 3017520"/>
              <a:gd name="connsiteY2" fmla="*/ 162463 h 3017520"/>
              <a:gd name="connsiteX3" fmla="*/ 3017520 w 3017520"/>
              <a:gd name="connsiteY3" fmla="*/ 2855057 h 3017520"/>
              <a:gd name="connsiteX4" fmla="*/ 2855057 w 3017520"/>
              <a:gd name="connsiteY4" fmla="*/ 3017520 h 3017520"/>
              <a:gd name="connsiteX5" fmla="*/ 162463 w 3017520"/>
              <a:gd name="connsiteY5" fmla="*/ 3017520 h 3017520"/>
              <a:gd name="connsiteX6" fmla="*/ 0 w 3017520"/>
              <a:gd name="connsiteY6" fmla="*/ 2855057 h 3017520"/>
              <a:gd name="connsiteX7" fmla="*/ 0 w 3017520"/>
              <a:gd name="connsiteY7" fmla="*/ 162463 h 3017520"/>
              <a:gd name="connsiteX8" fmla="*/ 162463 w 3017520"/>
              <a:gd name="connsiteY8" fmla="*/ 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7520" h="3017520">
                <a:moveTo>
                  <a:pt x="162463" y="0"/>
                </a:moveTo>
                <a:lnTo>
                  <a:pt x="2855057" y="0"/>
                </a:lnTo>
                <a:cubicBezTo>
                  <a:pt x="2944783" y="0"/>
                  <a:pt x="3017520" y="72737"/>
                  <a:pt x="3017520" y="162463"/>
                </a:cubicBezTo>
                <a:lnTo>
                  <a:pt x="3017520" y="2855057"/>
                </a:lnTo>
                <a:cubicBezTo>
                  <a:pt x="3017520" y="2944783"/>
                  <a:pt x="2944783" y="3017520"/>
                  <a:pt x="2855057" y="3017520"/>
                </a:cubicBezTo>
                <a:lnTo>
                  <a:pt x="162463" y="3017520"/>
                </a:lnTo>
                <a:cubicBezTo>
                  <a:pt x="72737" y="3017520"/>
                  <a:pt x="0" y="2944783"/>
                  <a:pt x="0" y="2855057"/>
                </a:cubicBezTo>
                <a:lnTo>
                  <a:pt x="0" y="162463"/>
                </a:lnTo>
                <a:cubicBezTo>
                  <a:pt x="0" y="72737"/>
                  <a:pt x="72737" y="0"/>
                  <a:pt x="162463"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45" name="그림 개체 틀 2">
            <a:extLst>
              <a:ext uri="{FF2B5EF4-FFF2-40B4-BE49-F238E27FC236}">
                <a16:creationId xmlns:a16="http://schemas.microsoft.com/office/drawing/2014/main" id="{F4ED8358-82BF-4BDB-9FF6-4C88568C9870}"/>
              </a:ext>
            </a:extLst>
          </p:cNvPr>
          <p:cNvSpPr>
            <a:spLocks noGrp="1"/>
          </p:cNvSpPr>
          <p:nvPr>
            <p:ph type="pic" sz="quarter" idx="11" hasCustomPrompt="1"/>
          </p:nvPr>
        </p:nvSpPr>
        <p:spPr>
          <a:xfrm>
            <a:off x="0" y="0"/>
            <a:ext cx="5921830" cy="6858000"/>
          </a:xfrm>
          <a:prstGeom prst="roundRect">
            <a:avLst>
              <a:gd name="adj" fmla="val 0"/>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 /><Relationship Id="rId13" Type="http://schemas.openxmlformats.org/officeDocument/2006/relationships/slideLayout" Target="../slideLayouts/slideLayout15.xml" /><Relationship Id="rId3" Type="http://schemas.openxmlformats.org/officeDocument/2006/relationships/slideLayout" Target="../slideLayouts/slideLayout5.xml" /><Relationship Id="rId7" Type="http://schemas.openxmlformats.org/officeDocument/2006/relationships/slideLayout" Target="../slideLayouts/slideLayout9.xml" /><Relationship Id="rId12" Type="http://schemas.openxmlformats.org/officeDocument/2006/relationships/slideLayout" Target="../slideLayouts/slideLayout14.xml" /><Relationship Id="rId17" Type="http://schemas.openxmlformats.org/officeDocument/2006/relationships/theme" Target="../theme/theme2.xml" /><Relationship Id="rId2" Type="http://schemas.openxmlformats.org/officeDocument/2006/relationships/slideLayout" Target="../slideLayouts/slideLayout4.xml" /><Relationship Id="rId16" Type="http://schemas.openxmlformats.org/officeDocument/2006/relationships/slideLayout" Target="../slideLayouts/slideLayout18.xml" /><Relationship Id="rId1" Type="http://schemas.openxmlformats.org/officeDocument/2006/relationships/slideLayout" Target="../slideLayouts/slideLayout3.xml" /><Relationship Id="rId6" Type="http://schemas.openxmlformats.org/officeDocument/2006/relationships/slideLayout" Target="../slideLayouts/slideLayout8.xml" /><Relationship Id="rId11" Type="http://schemas.openxmlformats.org/officeDocument/2006/relationships/slideLayout" Target="../slideLayouts/slideLayout13.xml" /><Relationship Id="rId5" Type="http://schemas.openxmlformats.org/officeDocument/2006/relationships/slideLayout" Target="../slideLayouts/slideLayout7.xml" /><Relationship Id="rId15" Type="http://schemas.openxmlformats.org/officeDocument/2006/relationships/slideLayout" Target="../slideLayouts/slideLayout17.xml" /><Relationship Id="rId10" Type="http://schemas.openxmlformats.org/officeDocument/2006/relationships/slideLayout" Target="../slideLayouts/slideLayout12.xml" /><Relationship Id="rId4" Type="http://schemas.openxmlformats.org/officeDocument/2006/relationships/slideLayout" Target="../slideLayouts/slideLayout6.xml" /><Relationship Id="rId9" Type="http://schemas.openxmlformats.org/officeDocument/2006/relationships/slideLayout" Target="../slideLayouts/slideLayout11.xml" /><Relationship Id="rId14" Type="http://schemas.openxmlformats.org/officeDocument/2006/relationships/slideLayout" Target="../slideLayouts/slideLayout16.xml" /></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 /><Relationship Id="rId1" Type="http://schemas.openxmlformats.org/officeDocument/2006/relationships/slideLayout" Target="../slideLayouts/slideLayout1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80" r:id="rId7"/>
    <p:sldLayoutId id="2147483681" r:id="rId8"/>
    <p:sldLayoutId id="2147483682" r:id="rId9"/>
    <p:sldLayoutId id="2147483684" r:id="rId10"/>
    <p:sldLayoutId id="2147483686" r:id="rId11"/>
    <p:sldLayoutId id="2147483692" r:id="rId12"/>
    <p:sldLayoutId id="2147483687" r:id="rId13"/>
    <p:sldLayoutId id="2147483688" r:id="rId14"/>
    <p:sldLayoutId id="2147483671" r:id="rId15"/>
    <p:sldLayoutId id="21474836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9.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png" /><Relationship Id="rId1" Type="http://schemas.openxmlformats.org/officeDocument/2006/relationships/slideLayout" Target="../slideLayouts/slideLayout3.xml" /><Relationship Id="rId4" Type="http://schemas.openxmlformats.org/officeDocument/2006/relationships/image" Target="../media/image1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6582440" y="144211"/>
            <a:ext cx="5529943" cy="1938992"/>
          </a:xfrm>
          <a:prstGeom prst="rect">
            <a:avLst/>
          </a:prstGeom>
          <a:noFill/>
        </p:spPr>
        <p:txBody>
          <a:bodyPr wrap="square" rtlCol="0" anchor="ctr">
            <a:spAutoFit/>
          </a:bodyPr>
          <a:lstStyle/>
          <a:p>
            <a:pPr algn="r"/>
            <a:r>
              <a:rPr lang="en-GB" altLang="ko-KR" sz="4000" b="1" dirty="0">
                <a:solidFill>
                  <a:schemeClr val="bg1"/>
                </a:solidFill>
                <a:latin typeface="Times New Roman" panose="02020603050405020304" pitchFamily="18" charset="0"/>
                <a:cs typeface="Times New Roman" panose="02020603050405020304" pitchFamily="18" charset="0"/>
              </a:rPr>
              <a:t>IoT Based Home Automation system with Google Assistant </a:t>
            </a:r>
            <a:endParaRPr lang="ko-KR" altLang="en-US" sz="4000" b="1"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4664662" y="5670736"/>
            <a:ext cx="7283333" cy="954300"/>
          </a:xfrm>
          <a:prstGeom prst="rect">
            <a:avLst/>
          </a:prstGeom>
          <a:noFill/>
        </p:spPr>
        <p:txBody>
          <a:bodyPr wrap="square" rtlCol="0" anchor="ctr">
            <a:spAutoFit/>
          </a:bodyPr>
          <a:lstStyle/>
          <a:p>
            <a:pPr algn="r"/>
            <a:r>
              <a:rPr lang="en-GB" altLang="ko-KR" sz="1867" dirty="0">
                <a:solidFill>
                  <a:schemeClr val="bg1"/>
                </a:solidFill>
                <a:latin typeface="Times New Roman" panose="02020603050405020304" pitchFamily="18" charset="0"/>
                <a:cs typeface="Times New Roman" panose="02020603050405020304" pitchFamily="18" charset="0"/>
              </a:rPr>
              <a:t>Group – 1</a:t>
            </a:r>
          </a:p>
          <a:p>
            <a:pPr algn="r"/>
            <a:r>
              <a:rPr lang="en-GB" altLang="ko-KR" sz="1867" dirty="0">
                <a:solidFill>
                  <a:schemeClr val="bg1"/>
                </a:solidFill>
                <a:latin typeface="Times New Roman" panose="02020603050405020304" pitchFamily="18" charset="0"/>
                <a:cs typeface="Times New Roman" panose="02020603050405020304" pitchFamily="18" charset="0"/>
              </a:rPr>
              <a:t>ID -021221043</a:t>
            </a:r>
          </a:p>
          <a:p>
            <a:pPr algn="r"/>
            <a:r>
              <a:rPr lang="en-GB" altLang="ko-KR" sz="1867" dirty="0">
                <a:solidFill>
                  <a:schemeClr val="bg1"/>
                </a:solidFill>
                <a:latin typeface="Times New Roman" panose="02020603050405020304" pitchFamily="18" charset="0"/>
                <a:cs typeface="Times New Roman" panose="02020603050405020304" pitchFamily="18" charset="0"/>
              </a:rPr>
              <a:t>ID-021221050</a:t>
            </a:r>
            <a:endParaRPr lang="ko-KR" altLang="en-US" sz="1867"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567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CDDDB0E5-C9C9-44D8-BEB8-16A6CA8920CA}"/>
              </a:ext>
            </a:extLst>
          </p:cNvPr>
          <p:cNvGrpSpPr/>
          <p:nvPr/>
        </p:nvGrpSpPr>
        <p:grpSpPr>
          <a:xfrm>
            <a:off x="4753009" y="790578"/>
            <a:ext cx="5612593" cy="958096"/>
            <a:chOff x="4753009" y="790578"/>
            <a:chExt cx="5612593" cy="958096"/>
          </a:xfrm>
        </p:grpSpPr>
        <p:sp>
          <p:nvSpPr>
            <p:cNvPr id="22" name="TextBox 21">
              <a:extLst>
                <a:ext uri="{FF2B5EF4-FFF2-40B4-BE49-F238E27FC236}">
                  <a16:creationId xmlns:a16="http://schemas.microsoft.com/office/drawing/2014/main" id="{710B0A2E-B69D-4686-9B34-E9CF61AD14CF}"/>
                </a:ext>
              </a:extLst>
            </p:cNvPr>
            <p:cNvSpPr txBox="1"/>
            <p:nvPr/>
          </p:nvSpPr>
          <p:spPr>
            <a:xfrm>
              <a:off x="5936814" y="869517"/>
              <a:ext cx="4428788" cy="646331"/>
            </a:xfrm>
            <a:prstGeom prst="rect">
              <a:avLst/>
            </a:prstGeom>
            <a:noFill/>
          </p:spPr>
          <p:txBody>
            <a:bodyPr wrap="square" lIns="108000" rIns="108000" rtlCol="0">
              <a:spAutoFit/>
            </a:bodyPr>
            <a:lstStyle/>
            <a:p>
              <a:r>
                <a:rPr lang="en-GB" altLang="ko-KR" b="1" dirty="0">
                  <a:solidFill>
                    <a:schemeClr val="bg1"/>
                  </a:solidFill>
                  <a:latin typeface="Times New Roman" panose="02020603050405020304" pitchFamily="18" charset="0"/>
                  <a:cs typeface="Times New Roman" panose="02020603050405020304" pitchFamily="18" charset="0"/>
                </a:rPr>
                <a:t>C</a:t>
              </a:r>
              <a:r>
                <a:rPr lang="en-US" altLang="ko-KR" b="1" dirty="0" err="1">
                  <a:solidFill>
                    <a:schemeClr val="bg1"/>
                  </a:solidFill>
                  <a:latin typeface="Times New Roman" panose="02020603050405020304" pitchFamily="18" charset="0"/>
                  <a:cs typeface="Times New Roman" panose="02020603050405020304" pitchFamily="18" charset="0"/>
                </a:rPr>
                <a:t>ircuit</a:t>
              </a:r>
              <a:r>
                <a:rPr lang="en-US" altLang="ko-KR" b="1" dirty="0">
                  <a:solidFill>
                    <a:schemeClr val="bg1"/>
                  </a:solidFill>
                  <a:latin typeface="Times New Roman" panose="02020603050405020304" pitchFamily="18" charset="0"/>
                  <a:cs typeface="Times New Roman" panose="02020603050405020304" pitchFamily="18" charset="0"/>
                </a:rPr>
                <a:t> Diagram &amp; </a:t>
              </a:r>
              <a:r>
                <a:rPr lang="en-GB" altLang="ko-KR" b="1" dirty="0">
                  <a:solidFill>
                    <a:schemeClr val="bg1"/>
                  </a:solidFill>
                  <a:latin typeface="Times New Roman" panose="02020603050405020304" pitchFamily="18" charset="0"/>
                  <a:cs typeface="Arial" pitchFamily="34" charset="0"/>
                </a:rPr>
                <a:t>I</a:t>
              </a:r>
              <a:r>
                <a:rPr lang="en-US" altLang="ko-KR" b="1" dirty="0" err="1">
                  <a:solidFill>
                    <a:schemeClr val="bg1"/>
                  </a:solidFill>
                  <a:latin typeface="Times New Roman" panose="02020603050405020304" pitchFamily="18" charset="0"/>
                  <a:cs typeface="Times New Roman" panose="02020603050405020304" pitchFamily="18" charset="0"/>
                </a:rPr>
                <a:t>mpleme</a:t>
              </a:r>
              <a:r>
                <a:rPr lang="en-US" altLang="ko-KR" b="1" dirty="0" err="1">
                  <a:solidFill>
                    <a:schemeClr val="bg1"/>
                  </a:solidFill>
                  <a:latin typeface="Times New Roman" panose="02020603050405020304" pitchFamily="18" charset="0"/>
                  <a:cs typeface="Arial" pitchFamily="34" charset="0"/>
                </a:rPr>
                <a:t>nted</a:t>
              </a:r>
              <a:r>
                <a:rPr lang="en-US" altLang="ko-KR" b="1" dirty="0">
                  <a:solidFill>
                    <a:schemeClr val="bg1"/>
                  </a:solidFill>
                  <a:latin typeface="Times New Roman" panose="02020603050405020304" pitchFamily="18" charset="0"/>
                  <a:cs typeface="Arial" pitchFamily="34" charset="0"/>
                </a:rPr>
                <a:t> Project</a:t>
              </a:r>
              <a:endParaRPr lang="ko-KR" altLang="en-US" b="1" dirty="0">
                <a:solidFill>
                  <a:schemeClr val="bg1"/>
                </a:solidFill>
                <a:cs typeface="Arial" pitchFamily="34" charset="0"/>
              </a:endParaRPr>
            </a:p>
            <a:p>
              <a:endParaRPr lang="ko-KR" altLang="en-US" b="1" dirty="0">
                <a:solidFill>
                  <a:schemeClr val="bg1"/>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A1331986-E857-4609-B617-F76377A73F02}"/>
                </a:ext>
              </a:extLst>
            </p:cNvPr>
            <p:cNvSpPr txBox="1"/>
            <p:nvPr/>
          </p:nvSpPr>
          <p:spPr>
            <a:xfrm>
              <a:off x="4753009" y="1008016"/>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sp>
          <p:nvSpPr>
            <p:cNvPr id="45" name="Freeform: Shape 44">
              <a:extLst>
                <a:ext uri="{FF2B5EF4-FFF2-40B4-BE49-F238E27FC236}">
                  <a16:creationId xmlns:a16="http://schemas.microsoft.com/office/drawing/2014/main" id="{AD1B7BFE-C7D7-4846-B6EF-E78809137F86}"/>
                </a:ext>
              </a:extLst>
            </p:cNvPr>
            <p:cNvSpPr/>
            <p:nvPr/>
          </p:nvSpPr>
          <p:spPr>
            <a:xfrm>
              <a:off x="4753009" y="790578"/>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1"/>
            </a:solidFill>
            <a:ln w="9525" cap="flat">
              <a:noFill/>
              <a:prstDash val="solid"/>
              <a:miter/>
            </a:ln>
          </p:spPr>
          <p:txBody>
            <a:bodyPr rtlCol="0" anchor="ctr"/>
            <a:lstStyle/>
            <a:p>
              <a:endParaRPr lang="en-US" dirty="0"/>
            </a:p>
          </p:txBody>
        </p:sp>
      </p:grpSp>
      <p:grpSp>
        <p:nvGrpSpPr>
          <p:cNvPr id="56" name="Group 55">
            <a:extLst>
              <a:ext uri="{FF2B5EF4-FFF2-40B4-BE49-F238E27FC236}">
                <a16:creationId xmlns:a16="http://schemas.microsoft.com/office/drawing/2014/main" id="{AB7350D3-4353-45F7-BF03-021199F2298D}"/>
              </a:ext>
            </a:extLst>
          </p:cNvPr>
          <p:cNvGrpSpPr/>
          <p:nvPr/>
        </p:nvGrpSpPr>
        <p:grpSpPr>
          <a:xfrm>
            <a:off x="5350009" y="2230161"/>
            <a:ext cx="5570037" cy="958096"/>
            <a:chOff x="5276743" y="2230161"/>
            <a:chExt cx="5570037" cy="958096"/>
          </a:xfrm>
        </p:grpSpPr>
        <p:sp>
          <p:nvSpPr>
            <p:cNvPr id="26" name="TextBox 25">
              <a:extLst>
                <a:ext uri="{FF2B5EF4-FFF2-40B4-BE49-F238E27FC236}">
                  <a16:creationId xmlns:a16="http://schemas.microsoft.com/office/drawing/2014/main" id="{4104EDEA-EFF2-4A05-A482-92CFDD885CEF}"/>
                </a:ext>
              </a:extLst>
            </p:cNvPr>
            <p:cNvSpPr txBox="1"/>
            <p:nvPr/>
          </p:nvSpPr>
          <p:spPr>
            <a:xfrm>
              <a:off x="6417992" y="2322494"/>
              <a:ext cx="4428788" cy="369332"/>
            </a:xfrm>
            <a:prstGeom prst="rect">
              <a:avLst/>
            </a:prstGeom>
            <a:noFill/>
          </p:spPr>
          <p:txBody>
            <a:bodyPr wrap="square" lIns="108000" rIns="108000" rtlCol="0">
              <a:spAutoFit/>
            </a:bodyPr>
            <a:lstStyle/>
            <a:p>
              <a:r>
                <a:rPr lang="en-GB" altLang="ko-KR" b="1" dirty="0">
                  <a:solidFill>
                    <a:schemeClr val="bg1"/>
                  </a:solidFill>
                  <a:latin typeface="Times New Roman" panose="02020603050405020304" pitchFamily="18" charset="0"/>
                  <a:cs typeface="Arial" pitchFamily="34" charset="0"/>
                </a:rPr>
                <a:t>Features &amp; description</a:t>
              </a:r>
              <a:endParaRPr lang="ko-KR" altLang="en-US" b="1" dirty="0">
                <a:solidFill>
                  <a:schemeClr val="bg1"/>
                </a:solidFill>
                <a:cs typeface="Arial" pitchFamily="34" charset="0"/>
              </a:endParaRPr>
            </a:p>
          </p:txBody>
        </p:sp>
        <p:sp>
          <p:nvSpPr>
            <p:cNvPr id="27" name="TextBox 26">
              <a:extLst>
                <a:ext uri="{FF2B5EF4-FFF2-40B4-BE49-F238E27FC236}">
                  <a16:creationId xmlns:a16="http://schemas.microsoft.com/office/drawing/2014/main" id="{2FA08F88-D243-4550-8E31-B93DA73D17CE}"/>
                </a:ext>
              </a:extLst>
            </p:cNvPr>
            <p:cNvSpPr txBox="1"/>
            <p:nvPr/>
          </p:nvSpPr>
          <p:spPr>
            <a:xfrm>
              <a:off x="5276743" y="2447599"/>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sp>
          <p:nvSpPr>
            <p:cNvPr id="46" name="Freeform: Shape 45">
              <a:extLst>
                <a:ext uri="{FF2B5EF4-FFF2-40B4-BE49-F238E27FC236}">
                  <a16:creationId xmlns:a16="http://schemas.microsoft.com/office/drawing/2014/main" id="{29B487FA-C5D3-415D-9C56-BE12457EB2F4}"/>
                </a:ext>
              </a:extLst>
            </p:cNvPr>
            <p:cNvSpPr/>
            <p:nvPr/>
          </p:nvSpPr>
          <p:spPr>
            <a:xfrm>
              <a:off x="5276743" y="2230161"/>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2"/>
            </a:solidFill>
            <a:ln w="9525" cap="flat">
              <a:noFill/>
              <a:prstDash val="solid"/>
              <a:miter/>
            </a:ln>
          </p:spPr>
          <p:txBody>
            <a:bodyPr rtlCol="0" anchor="ctr"/>
            <a:lstStyle/>
            <a:p>
              <a:endParaRPr lang="en-US" dirty="0"/>
            </a:p>
          </p:txBody>
        </p:sp>
      </p:grpSp>
      <p:grpSp>
        <p:nvGrpSpPr>
          <p:cNvPr id="55" name="Group 54">
            <a:extLst>
              <a:ext uri="{FF2B5EF4-FFF2-40B4-BE49-F238E27FC236}">
                <a16:creationId xmlns:a16="http://schemas.microsoft.com/office/drawing/2014/main" id="{41943C8E-7316-4346-AF7D-CBEB760F9A17}"/>
              </a:ext>
            </a:extLst>
          </p:cNvPr>
          <p:cNvGrpSpPr/>
          <p:nvPr/>
        </p:nvGrpSpPr>
        <p:grpSpPr>
          <a:xfrm>
            <a:off x="5920633" y="3669744"/>
            <a:ext cx="5595548" cy="958096"/>
            <a:chOff x="5800477" y="3669744"/>
            <a:chExt cx="5595548" cy="958096"/>
          </a:xfrm>
        </p:grpSpPr>
        <p:sp>
          <p:nvSpPr>
            <p:cNvPr id="30" name="TextBox 29">
              <a:extLst>
                <a:ext uri="{FF2B5EF4-FFF2-40B4-BE49-F238E27FC236}">
                  <a16:creationId xmlns:a16="http://schemas.microsoft.com/office/drawing/2014/main" id="{93AEF471-EEEB-40C9-97CC-790BB0C9B8B7}"/>
                </a:ext>
              </a:extLst>
            </p:cNvPr>
            <p:cNvSpPr txBox="1"/>
            <p:nvPr/>
          </p:nvSpPr>
          <p:spPr>
            <a:xfrm>
              <a:off x="6967237" y="3717905"/>
              <a:ext cx="4428788" cy="369332"/>
            </a:xfrm>
            <a:prstGeom prst="rect">
              <a:avLst/>
            </a:prstGeom>
            <a:noFill/>
          </p:spPr>
          <p:txBody>
            <a:bodyPr wrap="square" lIns="108000" rIns="108000" rtlCol="0">
              <a:spAutoFit/>
            </a:bodyPr>
            <a:lstStyle/>
            <a:p>
              <a:r>
                <a:rPr lang="en-GB" altLang="ko-KR" b="1" dirty="0">
                  <a:solidFill>
                    <a:schemeClr val="bg1"/>
                  </a:solidFill>
                  <a:latin typeface="Times New Roman" panose="02020603050405020304" pitchFamily="18" charset="0"/>
                  <a:cs typeface="Times New Roman" panose="02020603050405020304" pitchFamily="18" charset="0"/>
                </a:rPr>
                <a:t>Components &amp; cos estimation</a:t>
              </a:r>
              <a:endParaRPr lang="ko-KR" altLang="en-US" b="1" dirty="0">
                <a:solidFill>
                  <a:schemeClr val="bg1"/>
                </a:solidFill>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87987524-AF6F-4CD2-A1BD-5ADC8F48C5CF}"/>
                </a:ext>
              </a:extLst>
            </p:cNvPr>
            <p:cNvSpPr txBox="1"/>
            <p:nvPr/>
          </p:nvSpPr>
          <p:spPr>
            <a:xfrm>
              <a:off x="5800477" y="3887182"/>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sp>
          <p:nvSpPr>
            <p:cNvPr id="47" name="Freeform: Shape 46">
              <a:extLst>
                <a:ext uri="{FF2B5EF4-FFF2-40B4-BE49-F238E27FC236}">
                  <a16:creationId xmlns:a16="http://schemas.microsoft.com/office/drawing/2014/main" id="{15C05B87-5692-4628-A1F1-262A89461E67}"/>
                </a:ext>
              </a:extLst>
            </p:cNvPr>
            <p:cNvSpPr/>
            <p:nvPr/>
          </p:nvSpPr>
          <p:spPr>
            <a:xfrm>
              <a:off x="5800477" y="3669744"/>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3"/>
            </a:solidFill>
            <a:ln w="9525" cap="flat">
              <a:noFill/>
              <a:prstDash val="solid"/>
              <a:miter/>
            </a:ln>
          </p:spPr>
          <p:txBody>
            <a:bodyPr rtlCol="0" anchor="ctr"/>
            <a:lstStyle/>
            <a:p>
              <a:endParaRPr lang="en-US" dirty="0"/>
            </a:p>
          </p:txBody>
        </p:sp>
      </p:grpSp>
      <p:grpSp>
        <p:nvGrpSpPr>
          <p:cNvPr id="54" name="Group 53">
            <a:extLst>
              <a:ext uri="{FF2B5EF4-FFF2-40B4-BE49-F238E27FC236}">
                <a16:creationId xmlns:a16="http://schemas.microsoft.com/office/drawing/2014/main" id="{7CC2E432-B497-422F-8B32-AB2B0B147F5D}"/>
              </a:ext>
            </a:extLst>
          </p:cNvPr>
          <p:cNvGrpSpPr/>
          <p:nvPr/>
        </p:nvGrpSpPr>
        <p:grpSpPr>
          <a:xfrm>
            <a:off x="6491258" y="5109327"/>
            <a:ext cx="5595548" cy="958096"/>
            <a:chOff x="6324210" y="5109327"/>
            <a:chExt cx="5595548" cy="958096"/>
          </a:xfrm>
        </p:grpSpPr>
        <p:sp>
          <p:nvSpPr>
            <p:cNvPr id="34" name="TextBox 33">
              <a:extLst>
                <a:ext uri="{FF2B5EF4-FFF2-40B4-BE49-F238E27FC236}">
                  <a16:creationId xmlns:a16="http://schemas.microsoft.com/office/drawing/2014/main" id="{9D3F3B3A-F7F3-4BF4-B2C0-3E0DDB19AB2D}"/>
                </a:ext>
              </a:extLst>
            </p:cNvPr>
            <p:cNvSpPr txBox="1"/>
            <p:nvPr/>
          </p:nvSpPr>
          <p:spPr>
            <a:xfrm>
              <a:off x="7490970" y="5219043"/>
              <a:ext cx="4428788" cy="369332"/>
            </a:xfrm>
            <a:prstGeom prst="rect">
              <a:avLst/>
            </a:prstGeom>
            <a:noFill/>
          </p:spPr>
          <p:txBody>
            <a:bodyPr wrap="square" lIns="108000" rIns="108000" rtlCol="0">
              <a:spAutoFit/>
            </a:bodyPr>
            <a:lstStyle/>
            <a:p>
              <a:r>
                <a:rPr lang="en-GB" altLang="ko-KR" b="1" dirty="0">
                  <a:solidFill>
                    <a:schemeClr val="bg1"/>
                  </a:solidFill>
                  <a:latin typeface="Times New Roman" panose="02020603050405020304" pitchFamily="18" charset="0"/>
                  <a:cs typeface="Times New Roman" panose="02020603050405020304" pitchFamily="18" charset="0"/>
                </a:rPr>
                <a:t>Advantages &amp; conclusion</a:t>
              </a:r>
              <a:endParaRPr lang="ko-KR" altLang="en-US" b="1" dirty="0">
                <a:solidFill>
                  <a:schemeClr val="bg1"/>
                </a:solidFill>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D131FB6E-8C9A-40B7-8594-A93E33F43832}"/>
                </a:ext>
              </a:extLst>
            </p:cNvPr>
            <p:cNvSpPr txBox="1"/>
            <p:nvPr/>
          </p:nvSpPr>
          <p:spPr>
            <a:xfrm>
              <a:off x="6324210" y="5326765"/>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04</a:t>
              </a:r>
              <a:endParaRPr lang="ko-KR" altLang="en-US" sz="2800" b="1" dirty="0">
                <a:solidFill>
                  <a:schemeClr val="bg1"/>
                </a:solidFill>
                <a:cs typeface="Arial" pitchFamily="34" charset="0"/>
              </a:endParaRPr>
            </a:p>
          </p:txBody>
        </p:sp>
        <p:sp>
          <p:nvSpPr>
            <p:cNvPr id="48" name="Freeform: Shape 47">
              <a:extLst>
                <a:ext uri="{FF2B5EF4-FFF2-40B4-BE49-F238E27FC236}">
                  <a16:creationId xmlns:a16="http://schemas.microsoft.com/office/drawing/2014/main" id="{B40CF0BC-5F8F-4C30-8EC7-27D55E1038BE}"/>
                </a:ext>
              </a:extLst>
            </p:cNvPr>
            <p:cNvSpPr/>
            <p:nvPr/>
          </p:nvSpPr>
          <p:spPr>
            <a:xfrm>
              <a:off x="6324210" y="5109327"/>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4"/>
            </a:solidFill>
            <a:ln w="9525" cap="flat">
              <a:noFill/>
              <a:prstDash val="solid"/>
              <a:miter/>
            </a:ln>
          </p:spPr>
          <p:txBody>
            <a:bodyPr rtlCol="0" anchor="ctr"/>
            <a:lstStyle/>
            <a:p>
              <a:endParaRPr lang="en-US" dirty="0"/>
            </a:p>
          </p:txBody>
        </p:sp>
      </p:grpSp>
      <p:sp>
        <p:nvSpPr>
          <p:cNvPr id="58" name="TextBox 57">
            <a:extLst>
              <a:ext uri="{FF2B5EF4-FFF2-40B4-BE49-F238E27FC236}">
                <a16:creationId xmlns:a16="http://schemas.microsoft.com/office/drawing/2014/main" id="{6DF8E06D-B8BF-4F1D-B167-4621298F421C}"/>
              </a:ext>
            </a:extLst>
          </p:cNvPr>
          <p:cNvSpPr txBox="1"/>
          <p:nvPr/>
        </p:nvSpPr>
        <p:spPr>
          <a:xfrm>
            <a:off x="287684" y="267358"/>
            <a:ext cx="3693961" cy="523220"/>
          </a:xfrm>
          <a:prstGeom prst="rect">
            <a:avLst/>
          </a:prstGeom>
          <a:noFill/>
        </p:spPr>
        <p:txBody>
          <a:bodyPr wrap="square" rtlCol="0" anchor="ctr">
            <a:spAutoFit/>
          </a:bodyPr>
          <a:lstStyle/>
          <a:p>
            <a:r>
              <a:rPr lang="en-US" altLang="ko-KR" sz="2800" b="1" dirty="0">
                <a:solidFill>
                  <a:schemeClr val="bg1"/>
                </a:solidFill>
                <a:latin typeface="Times New Roman" panose="02020603050405020304" pitchFamily="18" charset="0"/>
                <a:cs typeface="Times New Roman" panose="02020603050405020304" pitchFamily="18" charset="0"/>
              </a:rPr>
              <a:t>Table of contents</a:t>
            </a:r>
            <a:endParaRPr lang="ko-KR" altLang="en-US"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910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a:extLst>
              <a:ext uri="{FF2B5EF4-FFF2-40B4-BE49-F238E27FC236}">
                <a16:creationId xmlns:a16="http://schemas.microsoft.com/office/drawing/2014/main" id="{7628033C-1276-4E4F-A4EE-EFA1795AF7B0}"/>
              </a:ext>
            </a:extLst>
          </p:cNvPr>
          <p:cNvSpPr/>
          <p:nvPr/>
        </p:nvSpPr>
        <p:spPr>
          <a:xfrm>
            <a:off x="6781684" y="3332370"/>
            <a:ext cx="4570493" cy="1384995"/>
          </a:xfrm>
          <a:prstGeom prst="rect">
            <a:avLst/>
          </a:prstGeom>
        </p:spPr>
        <p:txBody>
          <a:bodyPr wrap="square">
            <a:spAutoFit/>
          </a:bodyPr>
          <a:lstStyle/>
          <a:p>
            <a:r>
              <a:rPr lang="en-US" altLang="ko-KR" sz="1200" dirty="0">
                <a:solidFill>
                  <a:schemeClr val="bg1"/>
                </a:solidFill>
              </a:rPr>
              <a:t>Example Text : Get a modern PowerPoint  Presentation that is beautifully designed. I hope and I believe that this Template will your Time, Money and Reputation. Get a modern PowerPoint  Presentation that is beautifully designed. I hope and I believe that this Template will your Time, Money and Reputation. </a:t>
            </a:r>
            <a:r>
              <a:rPr lang="en-US" altLang="ko-KR" sz="1200" dirty="0">
                <a:solidFill>
                  <a:schemeClr val="bg1"/>
                </a:solidFill>
                <a:cs typeface="Arial" pitchFamily="34" charset="0"/>
              </a:rPr>
              <a:t>You can simply impress your audience and add a unique zing and appeal to your Presentations.</a:t>
            </a:r>
            <a:endParaRPr lang="en-US" altLang="ko-KR" sz="1200" dirty="0">
              <a:solidFill>
                <a:schemeClr val="bg1"/>
              </a:solidFill>
            </a:endParaRPr>
          </a:p>
        </p:txBody>
      </p:sp>
      <p:sp>
        <p:nvSpPr>
          <p:cNvPr id="7" name="직사각형 3">
            <a:extLst>
              <a:ext uri="{FF2B5EF4-FFF2-40B4-BE49-F238E27FC236}">
                <a16:creationId xmlns:a16="http://schemas.microsoft.com/office/drawing/2014/main" id="{13083A27-9042-43CC-96E0-E3E3FF8792B5}"/>
              </a:ext>
            </a:extLst>
          </p:cNvPr>
          <p:cNvSpPr/>
          <p:nvPr/>
        </p:nvSpPr>
        <p:spPr>
          <a:xfrm>
            <a:off x="6469336" y="390718"/>
            <a:ext cx="3944141" cy="923330"/>
          </a:xfrm>
          <a:prstGeom prst="rect">
            <a:avLst/>
          </a:prstGeom>
        </p:spPr>
        <p:txBody>
          <a:bodyPr wrap="square">
            <a:spAutoFit/>
          </a:bodyPr>
          <a:lstStyle/>
          <a:p>
            <a:endParaRPr lang="ko-KR" altLang="en-US" sz="5400" dirty="0">
              <a:solidFill>
                <a:schemeClr val="accent3"/>
              </a:solidFill>
              <a:latin typeface="Times New Roman" panose="02020603050405020304" pitchFamily="18" charset="0"/>
              <a:cs typeface="Times New Roman" panose="02020603050405020304" pitchFamily="18" charset="0"/>
            </a:endParaRPr>
          </a:p>
        </p:txBody>
      </p:sp>
      <p:sp>
        <p:nvSpPr>
          <p:cNvPr id="2" name="Picture Placeholder 1">
            <a:extLst>
              <a:ext uri="{FF2B5EF4-FFF2-40B4-BE49-F238E27FC236}">
                <a16:creationId xmlns:a16="http://schemas.microsoft.com/office/drawing/2014/main" id="{41F0F711-4DD7-4A8A-96D3-0A5D31FE163F}"/>
              </a:ext>
            </a:extLst>
          </p:cNvPr>
          <p:cNvSpPr>
            <a:spLocks noGrp="1"/>
          </p:cNvSpPr>
          <p:nvPr>
            <p:ph type="pic" sz="quarter" idx="11"/>
          </p:nvPr>
        </p:nvSpPr>
        <p:spPr/>
        <p:txBody>
          <a:bodyPr/>
          <a:lstStyle/>
          <a:p>
            <a:r>
              <a:rPr lang="en-GB" sz="3600" b="1" dirty="0">
                <a:latin typeface="Times New Roman" panose="02020603050405020304" pitchFamily="18" charset="0"/>
                <a:cs typeface="Times New Roman" panose="02020603050405020304" pitchFamily="18" charset="0"/>
              </a:rPr>
              <a:t>Introduction</a:t>
            </a:r>
            <a:endParaRPr lang="en-US" sz="36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96E86822-E246-FD77-55C4-0D8584F78A73}"/>
              </a:ext>
            </a:extLst>
          </p:cNvPr>
          <p:cNvSpPr txBox="1"/>
          <p:nvPr/>
        </p:nvSpPr>
        <p:spPr>
          <a:xfrm>
            <a:off x="6096000" y="2158073"/>
            <a:ext cx="6096000" cy="2284280"/>
          </a:xfrm>
          <a:prstGeom prst="rect">
            <a:avLst/>
          </a:prstGeom>
          <a:solidFill>
            <a:schemeClr val="accent3"/>
          </a:solidFill>
        </p:spPr>
        <p:txBody>
          <a:bodyPr wrap="square" lIns="36000" tIns="0" rIns="36000" bIns="0" rtlCol="0">
            <a:spAutoFit/>
          </a:bodyPr>
          <a:lstStyle/>
          <a:p>
            <a:pPr>
              <a:lnSpc>
                <a:spcPts val="3000"/>
              </a:lnSpc>
            </a:pPr>
            <a:r>
              <a:rPr lang="en-GB" altLang="ko-KR" sz="2400" dirty="0">
                <a:solidFill>
                  <a:schemeClr val="bg1"/>
                </a:solidFill>
                <a:latin typeface="Times New Roman" panose="02020603050405020304" pitchFamily="18" charset="0"/>
                <a:cs typeface="Times New Roman" panose="02020603050405020304" pitchFamily="18" charset="0"/>
              </a:rPr>
              <a:t>Discover the future of home living with our IoT-based Home Automation System, enhanced by Google Assistant. Control your space seamlessly using voice commands and experience unparalleled convenience and connectivity. Welcome to smarter living.</a:t>
            </a:r>
            <a:endParaRPr lang="ko-KR" alt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078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GB" dirty="0">
                <a:latin typeface="Times New Roman" panose="02020603050405020304" pitchFamily="18" charset="0"/>
                <a:cs typeface="Times New Roman" panose="02020603050405020304" pitchFamily="18" charset="0"/>
              </a:rPr>
              <a:t>Circuit Diagram</a:t>
            </a:r>
            <a:endParaRPr lang="en-US" dirty="0">
              <a:latin typeface="Times New Roman" panose="02020603050405020304" pitchFamily="18" charset="0"/>
              <a:cs typeface="Times New Roman" panose="02020603050405020304" pitchFamily="18" charset="0"/>
            </a:endParaRPr>
          </a:p>
        </p:txBody>
      </p:sp>
      <p:pic>
        <p:nvPicPr>
          <p:cNvPr id="28" name="Picture 27" descr="A diagram of a relay module">
            <a:extLst>
              <a:ext uri="{FF2B5EF4-FFF2-40B4-BE49-F238E27FC236}">
                <a16:creationId xmlns:a16="http://schemas.microsoft.com/office/drawing/2014/main" id="{6D196CD7-0CA2-6580-1D1C-C4A103B05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2" y="1215956"/>
            <a:ext cx="12106275" cy="5642043"/>
          </a:xfrm>
          <a:prstGeom prst="rect">
            <a:avLst/>
          </a:prstGeom>
        </p:spPr>
      </p:pic>
    </p:spTree>
    <p:extLst>
      <p:ext uri="{BB962C8B-B14F-4D97-AF65-F5344CB8AC3E}">
        <p14:creationId xmlns:p14="http://schemas.microsoft.com/office/powerpoint/2010/main" val="273794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GB" dirty="0">
                <a:latin typeface="Times New Roman" panose="02020603050405020304" pitchFamily="18" charset="0"/>
                <a:cs typeface="Times New Roman" panose="02020603050405020304" pitchFamily="18" charset="0"/>
              </a:rPr>
              <a:t>Implemented Project</a:t>
            </a:r>
            <a:endParaRPr lang="en-US" dirty="0">
              <a:latin typeface="Times New Roman" panose="02020603050405020304" pitchFamily="18" charset="0"/>
              <a:cs typeface="Times New Roman" panose="02020603050405020304" pitchFamily="18" charset="0"/>
            </a:endParaRPr>
          </a:p>
        </p:txBody>
      </p:sp>
      <p:pic>
        <p:nvPicPr>
          <p:cNvPr id="75" name="Picture 74" descr="A close-up of a circuit board">
            <a:extLst>
              <a:ext uri="{FF2B5EF4-FFF2-40B4-BE49-F238E27FC236}">
                <a16:creationId xmlns:a16="http://schemas.microsoft.com/office/drawing/2014/main" id="{794CF26F-5A9D-65C0-198F-303330E6F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00150"/>
            <a:ext cx="12191999" cy="5781675"/>
          </a:xfrm>
          <a:prstGeom prst="rect">
            <a:avLst/>
          </a:prstGeom>
        </p:spPr>
      </p:pic>
    </p:spTree>
    <p:extLst>
      <p:ext uri="{BB962C8B-B14F-4D97-AF65-F5344CB8AC3E}">
        <p14:creationId xmlns:p14="http://schemas.microsoft.com/office/powerpoint/2010/main" val="4201278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Times New Roman" panose="02020603050405020304" pitchFamily="18" charset="0"/>
                <a:cs typeface="Times New Roman" panose="02020603050405020304" pitchFamily="18" charset="0"/>
              </a:rPr>
              <a:t>Description</a:t>
            </a:r>
          </a:p>
        </p:txBody>
      </p:sp>
      <p:sp>
        <p:nvSpPr>
          <p:cNvPr id="135" name="TextBox 134">
            <a:extLst>
              <a:ext uri="{FF2B5EF4-FFF2-40B4-BE49-F238E27FC236}">
                <a16:creationId xmlns:a16="http://schemas.microsoft.com/office/drawing/2014/main" id="{4D1A7166-DCF5-4910-9FDF-3CEA544FEFCB}"/>
              </a:ext>
            </a:extLst>
          </p:cNvPr>
          <p:cNvSpPr txBox="1"/>
          <p:nvPr/>
        </p:nvSpPr>
        <p:spPr>
          <a:xfrm>
            <a:off x="1916747" y="2088059"/>
            <a:ext cx="8579398" cy="3016210"/>
          </a:xfrm>
          <a:prstGeom prst="rect">
            <a:avLst/>
          </a:prstGeom>
          <a:noFill/>
        </p:spPr>
        <p:txBody>
          <a:bodyPr wrap="square" rtlCol="0">
            <a:spAutoFit/>
          </a:bodyPr>
          <a:lstStyle/>
          <a:p>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The project is an IoT based home Automation system that can control up to four devices using both switches and assistant google The system is made by microcontroller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NodeMCU</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ESP32,relays,switches and  a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sinric</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pro account &gt;The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nNodeMCU</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is connected to the inter via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wifi</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and uses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sinric</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pro API to control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relays.A</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rectifier circuit giving 5v to microcontroller</a:t>
            </a:r>
            <a:r>
              <a:rPr lang="en-US" altLang="ko-KR" sz="1200" dirty="0">
                <a:solidFill>
                  <a:schemeClr val="tx1">
                    <a:lumMod val="75000"/>
                    <a:lumOff val="25000"/>
                  </a:schemeClr>
                </a:solidFill>
                <a:cs typeface="Arial" pitchFamily="34" charset="0"/>
              </a:rPr>
              <a:t>.</a:t>
            </a:r>
            <a:r>
              <a:rPr lang="en-GB" b="0" i="0" dirty="0">
                <a:solidFill>
                  <a:srgbClr val="D1D5DB"/>
                </a:solidFill>
                <a:effectLst/>
                <a:latin typeface="Times New Roman" panose="02020603050405020304" pitchFamily="18" charset="0"/>
                <a:cs typeface="Times New Roman" panose="02020603050405020304" pitchFamily="18" charset="0"/>
              </a:rPr>
              <a:t> </a:t>
            </a:r>
            <a:r>
              <a:rPr lang="en-GB" i="0" dirty="0">
                <a:solidFill>
                  <a:schemeClr val="tx1">
                    <a:lumMod val="95000"/>
                    <a:lumOff val="5000"/>
                  </a:schemeClr>
                </a:solidFill>
                <a:effectLst/>
                <a:latin typeface="Times New Roman" panose="02020603050405020304" pitchFamily="18" charset="0"/>
                <a:cs typeface="Times New Roman" panose="02020603050405020304" pitchFamily="18" charset="0"/>
              </a:rPr>
              <a:t>IoT-based Home Automation System combines hardware components like the </a:t>
            </a:r>
            <a:r>
              <a:rPr lang="en-GB" i="0" dirty="0" err="1">
                <a:solidFill>
                  <a:schemeClr val="tx1">
                    <a:lumMod val="95000"/>
                    <a:lumOff val="5000"/>
                  </a:schemeClr>
                </a:solidFill>
                <a:effectLst/>
                <a:latin typeface="Times New Roman" panose="02020603050405020304" pitchFamily="18" charset="0"/>
                <a:cs typeface="Times New Roman" panose="02020603050405020304" pitchFamily="18" charset="0"/>
              </a:rPr>
              <a:t>NodeMCU</a:t>
            </a:r>
            <a:r>
              <a:rPr lang="en-GB" i="0" dirty="0">
                <a:solidFill>
                  <a:schemeClr val="tx1">
                    <a:lumMod val="95000"/>
                    <a:lumOff val="5000"/>
                  </a:schemeClr>
                </a:solidFill>
                <a:effectLst/>
                <a:latin typeface="Times New Roman" panose="02020603050405020304" pitchFamily="18" charset="0"/>
                <a:cs typeface="Times New Roman" panose="02020603050405020304" pitchFamily="18" charset="0"/>
              </a:rPr>
              <a:t> ESP32, relays, switches, and a rectifier circuit with cloud-based services like </a:t>
            </a:r>
            <a:r>
              <a:rPr lang="en-GB" i="0" dirty="0" err="1">
                <a:solidFill>
                  <a:schemeClr val="tx1">
                    <a:lumMod val="95000"/>
                    <a:lumOff val="5000"/>
                  </a:schemeClr>
                </a:solidFill>
                <a:effectLst/>
                <a:latin typeface="Times New Roman" panose="02020603050405020304" pitchFamily="18" charset="0"/>
                <a:cs typeface="Times New Roman" panose="02020603050405020304" pitchFamily="18" charset="0"/>
              </a:rPr>
              <a:t>Sinric</a:t>
            </a:r>
            <a:r>
              <a:rPr lang="en-GB" i="0" dirty="0">
                <a:solidFill>
                  <a:schemeClr val="tx1">
                    <a:lumMod val="95000"/>
                    <a:lumOff val="5000"/>
                  </a:schemeClr>
                </a:solidFill>
                <a:effectLst/>
                <a:latin typeface="Times New Roman" panose="02020603050405020304" pitchFamily="18" charset="0"/>
                <a:cs typeface="Times New Roman" panose="02020603050405020304" pitchFamily="18" charset="0"/>
              </a:rPr>
              <a:t> Pro and the Google Assistant. This fusion of technologies allows you to control your home devices remotely through voice commands or physical switches, offering both convenience and flexibility. Whether you're at home or away, you have the power to manage your living space with ease</a:t>
            </a:r>
            <a:r>
              <a:rPr lang="en-GB" b="0" i="0" dirty="0">
                <a:solidFill>
                  <a:srgbClr val="D1D5DB"/>
                </a:solidFill>
                <a:effectLst/>
                <a:latin typeface="Times New Roman" panose="02020603050405020304" pitchFamily="18" charset="0"/>
                <a:cs typeface="Times New Roman" panose="02020603050405020304" pitchFamily="18" charset="0"/>
              </a:rPr>
              <a:t>.</a:t>
            </a:r>
            <a:endParaRPr lang="en-US" altLang="ko-KR"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3133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B7033A8-D16B-44B6-8165-23660256C07B}"/>
              </a:ext>
            </a:extLst>
          </p:cNvPr>
          <p:cNvGrpSpPr/>
          <p:nvPr/>
        </p:nvGrpSpPr>
        <p:grpSpPr>
          <a:xfrm>
            <a:off x="4435198" y="2393463"/>
            <a:ext cx="4184098" cy="3409889"/>
            <a:chOff x="2779310" y="2053338"/>
            <a:chExt cx="4184098" cy="3409889"/>
          </a:xfrm>
        </p:grpSpPr>
        <p:grpSp>
          <p:nvGrpSpPr>
            <p:cNvPr id="4" name="Group 3">
              <a:extLst>
                <a:ext uri="{FF2B5EF4-FFF2-40B4-BE49-F238E27FC236}">
                  <a16:creationId xmlns:a16="http://schemas.microsoft.com/office/drawing/2014/main" id="{E3746DB3-476B-48CC-B2DA-62A3A6AC30AE}"/>
                </a:ext>
              </a:extLst>
            </p:cNvPr>
            <p:cNvGrpSpPr/>
            <p:nvPr/>
          </p:nvGrpSpPr>
          <p:grpSpPr>
            <a:xfrm>
              <a:off x="2779310" y="2053338"/>
              <a:ext cx="4184098" cy="3409889"/>
              <a:chOff x="2779310" y="2053338"/>
              <a:chExt cx="4184098" cy="3409889"/>
            </a:xfrm>
          </p:grpSpPr>
          <p:sp>
            <p:nvSpPr>
              <p:cNvPr id="13" name="Oval 12">
                <a:extLst>
                  <a:ext uri="{FF2B5EF4-FFF2-40B4-BE49-F238E27FC236}">
                    <a16:creationId xmlns:a16="http://schemas.microsoft.com/office/drawing/2014/main" id="{4B0EA74A-4A17-4115-A331-03AA44DC6457}"/>
                  </a:ext>
                </a:extLst>
              </p:cNvPr>
              <p:cNvSpPr/>
              <p:nvPr/>
            </p:nvSpPr>
            <p:spPr>
              <a:xfrm>
                <a:off x="2779310" y="2053338"/>
                <a:ext cx="3312368" cy="3312368"/>
              </a:xfrm>
              <a:prstGeom prst="ellipse">
                <a:avLst/>
              </a:prstGeom>
              <a:noFill/>
              <a:ln w="127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nvGrpSpPr>
              <p:cNvPr id="14" name="Group 13">
                <a:extLst>
                  <a:ext uri="{FF2B5EF4-FFF2-40B4-BE49-F238E27FC236}">
                    <a16:creationId xmlns:a16="http://schemas.microsoft.com/office/drawing/2014/main" id="{BA43B67F-9921-4378-AA96-9A49083A14C7}"/>
                  </a:ext>
                </a:extLst>
              </p:cNvPr>
              <p:cNvGrpSpPr/>
              <p:nvPr/>
            </p:nvGrpSpPr>
            <p:grpSpPr>
              <a:xfrm>
                <a:off x="3002476" y="3050713"/>
                <a:ext cx="3960932" cy="2412514"/>
                <a:chOff x="3002476" y="3050713"/>
                <a:chExt cx="3960932" cy="2412514"/>
              </a:xfrm>
            </p:grpSpPr>
            <p:grpSp>
              <p:nvGrpSpPr>
                <p:cNvPr id="15" name="Group 14">
                  <a:extLst>
                    <a:ext uri="{FF2B5EF4-FFF2-40B4-BE49-F238E27FC236}">
                      <a16:creationId xmlns:a16="http://schemas.microsoft.com/office/drawing/2014/main" id="{A637ECCA-3499-4D79-9993-5A862B429025}"/>
                    </a:ext>
                  </a:extLst>
                </p:cNvPr>
                <p:cNvGrpSpPr/>
                <p:nvPr/>
              </p:nvGrpSpPr>
              <p:grpSpPr>
                <a:xfrm rot="2700000">
                  <a:off x="3776685" y="2276504"/>
                  <a:ext cx="2412514" cy="3960932"/>
                  <a:chOff x="3356247" y="1844332"/>
                  <a:chExt cx="2412514" cy="3960932"/>
                </a:xfrm>
              </p:grpSpPr>
              <p:grpSp>
                <p:nvGrpSpPr>
                  <p:cNvPr id="17" name="Group 16">
                    <a:extLst>
                      <a:ext uri="{FF2B5EF4-FFF2-40B4-BE49-F238E27FC236}">
                        <a16:creationId xmlns:a16="http://schemas.microsoft.com/office/drawing/2014/main" id="{F107B8C5-52EB-4FF5-8AC9-1FE96C31B2FF}"/>
                      </a:ext>
                    </a:extLst>
                  </p:cNvPr>
                  <p:cNvGrpSpPr/>
                  <p:nvPr/>
                </p:nvGrpSpPr>
                <p:grpSpPr>
                  <a:xfrm>
                    <a:off x="3356247" y="1844332"/>
                    <a:ext cx="864096" cy="3960932"/>
                    <a:chOff x="3203848" y="1844332"/>
                    <a:chExt cx="864096" cy="3960932"/>
                  </a:xfrm>
                </p:grpSpPr>
                <p:sp>
                  <p:nvSpPr>
                    <p:cNvPr id="21" name="Rounded Rectangle 3">
                      <a:extLst>
                        <a:ext uri="{FF2B5EF4-FFF2-40B4-BE49-F238E27FC236}">
                          <a16:creationId xmlns:a16="http://schemas.microsoft.com/office/drawing/2014/main" id="{7196B104-C02A-4C6C-913E-964854DF1BF9}"/>
                        </a:ext>
                      </a:extLst>
                    </p:cNvPr>
                    <p:cNvSpPr/>
                    <p:nvPr/>
                  </p:nvSpPr>
                  <p:spPr>
                    <a:xfrm>
                      <a:off x="3203848" y="1844332"/>
                      <a:ext cx="864096" cy="1980220"/>
                    </a:xfrm>
                    <a:custGeom>
                      <a:avLst/>
                      <a:gdLst/>
                      <a:ahLst/>
                      <a:cxnLst/>
                      <a:rect l="l" t="t" r="r" b="b"/>
                      <a:pathLst>
                        <a:path w="864096" h="1692188">
                          <a:moveTo>
                            <a:pt x="432048" y="0"/>
                          </a:moveTo>
                          <a:cubicBezTo>
                            <a:pt x="670662" y="0"/>
                            <a:pt x="864096" y="193434"/>
                            <a:pt x="864096" y="432048"/>
                          </a:cubicBezTo>
                          <a:lnTo>
                            <a:pt x="864096" y="1692188"/>
                          </a:lnTo>
                          <a:lnTo>
                            <a:pt x="0" y="1692188"/>
                          </a:lnTo>
                          <a:lnTo>
                            <a:pt x="0" y="432048"/>
                          </a:lnTo>
                          <a:cubicBezTo>
                            <a:pt x="0" y="193434"/>
                            <a:pt x="193434" y="0"/>
                            <a:pt x="432048" y="0"/>
                          </a:cubicBezTo>
                          <a:close/>
                        </a:path>
                      </a:pathLst>
                    </a:cu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2" name="Rounded Rectangle 3">
                      <a:extLst>
                        <a:ext uri="{FF2B5EF4-FFF2-40B4-BE49-F238E27FC236}">
                          <a16:creationId xmlns:a16="http://schemas.microsoft.com/office/drawing/2014/main" id="{FD3F5D8B-CFC4-4059-B31C-83D788285B9E}"/>
                        </a:ext>
                      </a:extLst>
                    </p:cNvPr>
                    <p:cNvSpPr/>
                    <p:nvPr/>
                  </p:nvSpPr>
                  <p:spPr>
                    <a:xfrm rot="10800000">
                      <a:off x="3203848" y="3825044"/>
                      <a:ext cx="864096" cy="1980220"/>
                    </a:xfrm>
                    <a:custGeom>
                      <a:avLst/>
                      <a:gdLst/>
                      <a:ahLst/>
                      <a:cxnLst/>
                      <a:rect l="l" t="t" r="r" b="b"/>
                      <a:pathLst>
                        <a:path w="864096" h="1692188">
                          <a:moveTo>
                            <a:pt x="432048" y="0"/>
                          </a:moveTo>
                          <a:cubicBezTo>
                            <a:pt x="670662" y="0"/>
                            <a:pt x="864096" y="193434"/>
                            <a:pt x="864096" y="432048"/>
                          </a:cubicBezTo>
                          <a:lnTo>
                            <a:pt x="864096" y="1692188"/>
                          </a:lnTo>
                          <a:lnTo>
                            <a:pt x="0" y="1692188"/>
                          </a:lnTo>
                          <a:lnTo>
                            <a:pt x="0" y="432048"/>
                          </a:lnTo>
                          <a:cubicBezTo>
                            <a:pt x="0" y="193434"/>
                            <a:pt x="193434" y="0"/>
                            <a:pt x="432048" y="0"/>
                          </a:cubicBezTo>
                          <a:close/>
                        </a:path>
                      </a:pathLst>
                    </a:custGeom>
                    <a:solidFill>
                      <a:schemeClr val="accent3">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sp>
                <p:nvSpPr>
                  <p:cNvPr id="20" name="Rounded Rectangle 3">
                    <a:extLst>
                      <a:ext uri="{FF2B5EF4-FFF2-40B4-BE49-F238E27FC236}">
                        <a16:creationId xmlns:a16="http://schemas.microsoft.com/office/drawing/2014/main" id="{193A3B23-7B82-4D1C-9FB5-2D44C787A068}"/>
                      </a:ext>
                    </a:extLst>
                  </p:cNvPr>
                  <p:cNvSpPr/>
                  <p:nvPr/>
                </p:nvSpPr>
                <p:spPr>
                  <a:xfrm rot="5400000">
                    <a:off x="4346603" y="2834688"/>
                    <a:ext cx="864096" cy="1980220"/>
                  </a:xfrm>
                  <a:custGeom>
                    <a:avLst/>
                    <a:gdLst/>
                    <a:ahLst/>
                    <a:cxnLst/>
                    <a:rect l="l" t="t" r="r" b="b"/>
                    <a:pathLst>
                      <a:path w="864096" h="1692188">
                        <a:moveTo>
                          <a:pt x="432048" y="0"/>
                        </a:moveTo>
                        <a:cubicBezTo>
                          <a:pt x="670662" y="0"/>
                          <a:pt x="864096" y="193434"/>
                          <a:pt x="864096" y="432048"/>
                        </a:cubicBezTo>
                        <a:lnTo>
                          <a:pt x="864096" y="1692188"/>
                        </a:lnTo>
                        <a:lnTo>
                          <a:pt x="0" y="1692188"/>
                        </a:lnTo>
                        <a:lnTo>
                          <a:pt x="0" y="432048"/>
                        </a:lnTo>
                        <a:cubicBezTo>
                          <a:pt x="0" y="193434"/>
                          <a:pt x="193434" y="0"/>
                          <a:pt x="432048" y="0"/>
                        </a:cubicBezTo>
                        <a:close/>
                      </a:path>
                    </a:pathLst>
                  </a:cu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sp>
              <p:nvSpPr>
                <p:cNvPr id="16" name="Oval 15">
                  <a:extLst>
                    <a:ext uri="{FF2B5EF4-FFF2-40B4-BE49-F238E27FC236}">
                      <a16:creationId xmlns:a16="http://schemas.microsoft.com/office/drawing/2014/main" id="{2B575536-42BB-4CDC-BAA1-8342DC743550}"/>
                    </a:ext>
                  </a:extLst>
                </p:cNvPr>
                <p:cNvSpPr/>
                <p:nvPr/>
              </p:nvSpPr>
              <p:spPr>
                <a:xfrm>
                  <a:off x="4003446" y="3277474"/>
                  <a:ext cx="864096" cy="864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grpSp>
        <p:sp>
          <p:nvSpPr>
            <p:cNvPr id="10" name="TextBox 9">
              <a:extLst>
                <a:ext uri="{FF2B5EF4-FFF2-40B4-BE49-F238E27FC236}">
                  <a16:creationId xmlns:a16="http://schemas.microsoft.com/office/drawing/2014/main" id="{6E3CE019-7592-47BA-A656-49483A9175CE}"/>
                </a:ext>
              </a:extLst>
            </p:cNvPr>
            <p:cNvSpPr txBox="1"/>
            <p:nvPr/>
          </p:nvSpPr>
          <p:spPr>
            <a:xfrm rot="2700000">
              <a:off x="2904581" y="2729556"/>
              <a:ext cx="1405636" cy="338554"/>
            </a:xfrm>
            <a:prstGeom prst="rect">
              <a:avLst/>
            </a:prstGeom>
            <a:noFill/>
          </p:spPr>
          <p:txBody>
            <a:bodyPr wrap="square" rtlCol="0">
              <a:spAutoFit/>
            </a:bodyPr>
            <a:lstStyle/>
            <a:p>
              <a:pPr algn="ctr"/>
              <a:r>
                <a:rPr lang="en-US" altLang="ko-KR" sz="1600" b="1" dirty="0">
                  <a:solidFill>
                    <a:schemeClr val="bg1"/>
                  </a:solidFill>
                </a:rPr>
                <a:t>Add Text</a:t>
              </a:r>
              <a:endParaRPr lang="ko-KR" altLang="en-US" sz="1600" b="1" dirty="0">
                <a:solidFill>
                  <a:schemeClr val="bg1"/>
                </a:solidFill>
              </a:endParaRPr>
            </a:p>
          </p:txBody>
        </p:sp>
      </p:grpSp>
      <p:sp>
        <p:nvSpPr>
          <p:cNvPr id="24" name="TextBox 23">
            <a:extLst>
              <a:ext uri="{FF2B5EF4-FFF2-40B4-BE49-F238E27FC236}">
                <a16:creationId xmlns:a16="http://schemas.microsoft.com/office/drawing/2014/main" id="{94D69925-16DE-4635-88A2-FA1BC4386867}"/>
              </a:ext>
            </a:extLst>
          </p:cNvPr>
          <p:cNvSpPr txBox="1"/>
          <p:nvPr/>
        </p:nvSpPr>
        <p:spPr>
          <a:xfrm>
            <a:off x="7940173" y="2094393"/>
            <a:ext cx="3410701" cy="923330"/>
          </a:xfrm>
          <a:prstGeom prst="rect">
            <a:avLst/>
          </a:prstGeom>
          <a:noFill/>
        </p:spPr>
        <p:txBody>
          <a:bodyPr wrap="square" rtlCol="0">
            <a:spAutoFit/>
          </a:bodyPr>
          <a:lstStyle/>
          <a:p>
            <a:r>
              <a:rPr lang="en-US" altLang="ko-KR" dirty="0">
                <a:solidFill>
                  <a:schemeClr val="tx1">
                    <a:lumMod val="75000"/>
                    <a:lumOff val="25000"/>
                  </a:schemeClr>
                </a:solidFill>
              </a:rPr>
              <a:t>The system can control 4 devices at a time but here we used 2 devices</a:t>
            </a:r>
            <a:r>
              <a:rPr lang="en-US" altLang="ko-KR" dirty="0">
                <a:solidFill>
                  <a:schemeClr val="tx1">
                    <a:lumMod val="75000"/>
                    <a:lumOff val="25000"/>
                  </a:schemeClr>
                </a:solidFill>
                <a:cs typeface="Arial" pitchFamily="34" charset="0"/>
              </a:rPr>
              <a:t>. </a:t>
            </a:r>
            <a:endParaRPr lang="ko-KR" altLang="en-US" dirty="0">
              <a:solidFill>
                <a:schemeClr val="tx1">
                  <a:lumMod val="75000"/>
                  <a:lumOff val="25000"/>
                </a:schemeClr>
              </a:solidFill>
            </a:endParaRPr>
          </a:p>
        </p:txBody>
      </p:sp>
      <p:sp>
        <p:nvSpPr>
          <p:cNvPr id="27" name="TextBox 26">
            <a:extLst>
              <a:ext uri="{FF2B5EF4-FFF2-40B4-BE49-F238E27FC236}">
                <a16:creationId xmlns:a16="http://schemas.microsoft.com/office/drawing/2014/main" id="{2C52160B-8484-4E23-9A93-15238FFFD1AC}"/>
              </a:ext>
            </a:extLst>
          </p:cNvPr>
          <p:cNvSpPr txBox="1"/>
          <p:nvPr/>
        </p:nvSpPr>
        <p:spPr>
          <a:xfrm>
            <a:off x="7940173" y="5516501"/>
            <a:ext cx="3410701" cy="646331"/>
          </a:xfrm>
          <a:prstGeom prst="rect">
            <a:avLst/>
          </a:prstGeom>
          <a:noFill/>
        </p:spPr>
        <p:txBody>
          <a:bodyPr wrap="square" rtlCol="0">
            <a:spAutoFit/>
          </a:bodyPr>
          <a:lstStyle/>
          <a:p>
            <a:r>
              <a:rPr lang="en-US" altLang="ko-KR" dirty="0">
                <a:solidFill>
                  <a:schemeClr val="tx1">
                    <a:lumMod val="75000"/>
                    <a:lumOff val="25000"/>
                  </a:schemeClr>
                </a:solidFill>
                <a:cs typeface="Arial" pitchFamily="34" charset="0"/>
              </a:rPr>
              <a:t>The system easy to control with voice , google home or Alexa.</a:t>
            </a:r>
            <a:r>
              <a:rPr lang="en-US" altLang="ko-KR" dirty="0">
                <a:solidFill>
                  <a:schemeClr val="tx1">
                    <a:lumMod val="75000"/>
                    <a:lumOff val="25000"/>
                  </a:schemeClr>
                </a:solidFill>
              </a:rPr>
              <a:t> </a:t>
            </a:r>
            <a:endParaRPr lang="ko-KR" altLang="en-US" dirty="0">
              <a:solidFill>
                <a:schemeClr val="tx1">
                  <a:lumMod val="75000"/>
                  <a:lumOff val="25000"/>
                </a:schemeClr>
              </a:solidFill>
            </a:endParaRPr>
          </a:p>
        </p:txBody>
      </p:sp>
      <p:sp>
        <p:nvSpPr>
          <p:cNvPr id="31" name="TextBox 30">
            <a:extLst>
              <a:ext uri="{FF2B5EF4-FFF2-40B4-BE49-F238E27FC236}">
                <a16:creationId xmlns:a16="http://schemas.microsoft.com/office/drawing/2014/main" id="{A0774DF2-3FA4-4CBC-89B7-50E2014CD2D4}"/>
              </a:ext>
            </a:extLst>
          </p:cNvPr>
          <p:cNvSpPr txBox="1"/>
          <p:nvPr/>
        </p:nvSpPr>
        <p:spPr>
          <a:xfrm>
            <a:off x="883718" y="1887679"/>
            <a:ext cx="3410701" cy="461665"/>
          </a:xfrm>
          <a:prstGeom prst="rect">
            <a:avLst/>
          </a:prstGeom>
          <a:noFill/>
        </p:spPr>
        <p:txBody>
          <a:bodyPr wrap="square" rtlCol="0">
            <a:spAutoFit/>
          </a:bodyPr>
          <a:lstStyle/>
          <a:p>
            <a:pPr algn="r"/>
            <a:r>
              <a:rPr lang="en-US" altLang="ko-KR" sz="2400" b="1" dirty="0">
                <a:solidFill>
                  <a:schemeClr val="tx1">
                    <a:lumMod val="75000"/>
                    <a:lumOff val="25000"/>
                  </a:schemeClr>
                </a:solidFill>
                <a:latin typeface="Times New Roman" panose="02020603050405020304" pitchFamily="18" charset="0"/>
                <a:cs typeface="Times New Roman" panose="02020603050405020304" pitchFamily="18" charset="0"/>
              </a:rPr>
              <a:t>FEATURES</a:t>
            </a:r>
            <a:endParaRPr lang="ko-KR" alt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6CE6E01E-3D5B-4977-A541-B1A350EF21C6}"/>
              </a:ext>
            </a:extLst>
          </p:cNvPr>
          <p:cNvSpPr txBox="1"/>
          <p:nvPr/>
        </p:nvSpPr>
        <p:spPr>
          <a:xfrm>
            <a:off x="883720" y="5516501"/>
            <a:ext cx="3410701" cy="646331"/>
          </a:xfrm>
          <a:prstGeom prst="rect">
            <a:avLst/>
          </a:prstGeom>
          <a:noFill/>
        </p:spPr>
        <p:txBody>
          <a:bodyPr wrap="square" rtlCol="0">
            <a:spAutoFit/>
          </a:bodyPr>
          <a:lstStyle/>
          <a:p>
            <a:pPr algn="r"/>
            <a:r>
              <a:rPr lang="en-US" altLang="ko-KR" dirty="0">
                <a:solidFill>
                  <a:schemeClr val="tx1">
                    <a:lumMod val="75000"/>
                    <a:lumOff val="25000"/>
                  </a:schemeClr>
                </a:solidFill>
                <a:cs typeface="Arial" pitchFamily="34" charset="0"/>
              </a:rPr>
              <a:t>Easy to set up and use and cost friendly</a:t>
            </a:r>
            <a:r>
              <a:rPr lang="en-US" altLang="ko-KR" sz="1200" dirty="0">
                <a:solidFill>
                  <a:schemeClr val="tx1">
                    <a:lumMod val="75000"/>
                    <a:lumOff val="25000"/>
                  </a:schemeClr>
                </a:solidFill>
                <a:cs typeface="Arial" pitchFamily="34" charset="0"/>
              </a:rPr>
              <a:t>.</a:t>
            </a:r>
            <a:endParaRPr lang="ko-KR" altLang="en-US" sz="1200" dirty="0">
              <a:solidFill>
                <a:schemeClr val="tx1">
                  <a:lumMod val="75000"/>
                  <a:lumOff val="25000"/>
                </a:schemeClr>
              </a:solidFill>
            </a:endParaRPr>
          </a:p>
        </p:txBody>
      </p:sp>
      <p:sp>
        <p:nvSpPr>
          <p:cNvPr id="35" name="Oval 1">
            <a:extLst>
              <a:ext uri="{FF2B5EF4-FFF2-40B4-BE49-F238E27FC236}">
                <a16:creationId xmlns:a16="http://schemas.microsoft.com/office/drawing/2014/main" id="{5844CF83-6A70-4290-941A-61FD83E06973}"/>
              </a:ext>
            </a:extLst>
          </p:cNvPr>
          <p:cNvSpPr/>
          <p:nvPr/>
        </p:nvSpPr>
        <p:spPr>
          <a:xfrm>
            <a:off x="5913303" y="3804055"/>
            <a:ext cx="377324" cy="482224"/>
          </a:xfrm>
          <a:custGeom>
            <a:avLst/>
            <a:gdLst/>
            <a:ahLst/>
            <a:cxnLst/>
            <a:rect l="l" t="t" r="r" b="b"/>
            <a:pathLst>
              <a:path w="3089578" h="3948524">
                <a:moveTo>
                  <a:pt x="1577191" y="2534631"/>
                </a:moveTo>
                <a:cubicBezTo>
                  <a:pt x="1600260" y="2580258"/>
                  <a:pt x="1620550" y="2627771"/>
                  <a:pt x="1638571" y="2676770"/>
                </a:cubicBezTo>
                <a:cubicBezTo>
                  <a:pt x="1665604" y="2750272"/>
                  <a:pt x="1686580" y="2824535"/>
                  <a:pt x="1699962" y="2899355"/>
                </a:cubicBezTo>
                <a:cubicBezTo>
                  <a:pt x="1599246" y="2923383"/>
                  <a:pt x="1494142" y="2935731"/>
                  <a:pt x="1386154" y="2935731"/>
                </a:cubicBezTo>
                <a:cubicBezTo>
                  <a:pt x="1152606" y="2935731"/>
                  <a:pt x="932548" y="2877973"/>
                  <a:pt x="741468" y="2772376"/>
                </a:cubicBezTo>
                <a:cubicBezTo>
                  <a:pt x="1011030" y="2775448"/>
                  <a:pt x="1283962" y="2707404"/>
                  <a:pt x="1533669" y="2563236"/>
                </a:cubicBezTo>
                <a:close/>
                <a:moveTo>
                  <a:pt x="2052587" y="2076290"/>
                </a:moveTo>
                <a:lnTo>
                  <a:pt x="2486460" y="2390270"/>
                </a:lnTo>
                <a:cubicBezTo>
                  <a:pt x="2306935" y="2626648"/>
                  <a:pt x="2052846" y="2802967"/>
                  <a:pt x="1758751" y="2882997"/>
                </a:cubicBezTo>
                <a:cubicBezTo>
                  <a:pt x="1743929" y="2806841"/>
                  <a:pt x="1722412" y="2731080"/>
                  <a:pt x="1694828" y="2656080"/>
                </a:cubicBezTo>
                <a:cubicBezTo>
                  <a:pt x="1675201" y="2602712"/>
                  <a:pt x="1652984" y="2551041"/>
                  <a:pt x="1627394" y="2501634"/>
                </a:cubicBezTo>
                <a:cubicBezTo>
                  <a:pt x="1801061" y="2387414"/>
                  <a:pt x="1943549" y="2241665"/>
                  <a:pt x="2052587" y="2076290"/>
                </a:cubicBezTo>
                <a:close/>
                <a:moveTo>
                  <a:pt x="1139582" y="1999555"/>
                </a:moveTo>
                <a:cubicBezTo>
                  <a:pt x="1306309" y="2126071"/>
                  <a:pt x="1447225" y="2288761"/>
                  <a:pt x="1549205" y="2481403"/>
                </a:cubicBezTo>
                <a:cubicBezTo>
                  <a:pt x="1535041" y="2492857"/>
                  <a:pt x="1519482" y="2502212"/>
                  <a:pt x="1503698" y="2511325"/>
                </a:cubicBezTo>
                <a:cubicBezTo>
                  <a:pt x="1259400" y="2652371"/>
                  <a:pt x="991982" y="2717667"/>
                  <a:pt x="728342" y="2711842"/>
                </a:cubicBezTo>
                <a:close/>
                <a:moveTo>
                  <a:pt x="452452" y="1701750"/>
                </a:moveTo>
                <a:cubicBezTo>
                  <a:pt x="679412" y="1737820"/>
                  <a:pt x="894637" y="1825426"/>
                  <a:pt x="1081528" y="1956108"/>
                </a:cubicBezTo>
                <a:lnTo>
                  <a:pt x="659218" y="2687569"/>
                </a:lnTo>
                <a:cubicBezTo>
                  <a:pt x="518459" y="2459121"/>
                  <a:pt x="438479" y="2190549"/>
                  <a:pt x="438479" y="1903491"/>
                </a:cubicBezTo>
                <a:cubicBezTo>
                  <a:pt x="438479" y="1835071"/>
                  <a:pt x="443023" y="1767700"/>
                  <a:pt x="452452" y="1701750"/>
                </a:cubicBezTo>
                <a:close/>
                <a:moveTo>
                  <a:pt x="261512" y="1681084"/>
                </a:moveTo>
                <a:cubicBezTo>
                  <a:pt x="305712" y="1682782"/>
                  <a:pt x="349660" y="1686381"/>
                  <a:pt x="393224" y="1691972"/>
                </a:cubicBezTo>
                <a:cubicBezTo>
                  <a:pt x="383285" y="1761107"/>
                  <a:pt x="378479" y="1831743"/>
                  <a:pt x="378479" y="1903491"/>
                </a:cubicBezTo>
                <a:cubicBezTo>
                  <a:pt x="378479" y="2187947"/>
                  <a:pt x="454018" y="2454935"/>
                  <a:pt x="590367" y="2683463"/>
                </a:cubicBezTo>
                <a:cubicBezTo>
                  <a:pt x="269884" y="2459223"/>
                  <a:pt x="49324" y="2102418"/>
                  <a:pt x="8843" y="1692509"/>
                </a:cubicBezTo>
                <a:cubicBezTo>
                  <a:pt x="93426" y="1681463"/>
                  <a:pt x="177920" y="1677872"/>
                  <a:pt x="261512" y="1681084"/>
                </a:cubicBezTo>
                <a:close/>
                <a:moveTo>
                  <a:pt x="1377385" y="1587667"/>
                </a:moveTo>
                <a:lnTo>
                  <a:pt x="2004039" y="2041157"/>
                </a:lnTo>
                <a:cubicBezTo>
                  <a:pt x="1900325" y="2198920"/>
                  <a:pt x="1765025" y="2338183"/>
                  <a:pt x="1600256" y="2447836"/>
                </a:cubicBezTo>
                <a:cubicBezTo>
                  <a:pt x="1492338" y="2247701"/>
                  <a:pt x="1344592" y="2078527"/>
                  <a:pt x="1169099" y="1948429"/>
                </a:cubicBezTo>
                <a:close/>
                <a:moveTo>
                  <a:pt x="2732654" y="1228760"/>
                </a:moveTo>
                <a:cubicBezTo>
                  <a:pt x="2759348" y="1331346"/>
                  <a:pt x="2772308" y="1438948"/>
                  <a:pt x="2772308" y="1549577"/>
                </a:cubicBezTo>
                <a:cubicBezTo>
                  <a:pt x="2772308" y="1840243"/>
                  <a:pt x="2682844" y="2110013"/>
                  <a:pt x="2529583" y="2332602"/>
                </a:cubicBezTo>
                <a:lnTo>
                  <a:pt x="2092890" y="2016581"/>
                </a:lnTo>
                <a:cubicBezTo>
                  <a:pt x="2230825" y="1789240"/>
                  <a:pt x="2309592" y="1530003"/>
                  <a:pt x="2320039" y="1264175"/>
                </a:cubicBezTo>
                <a:lnTo>
                  <a:pt x="2389537" y="1266895"/>
                </a:lnTo>
                <a:cubicBezTo>
                  <a:pt x="2507402" y="1266895"/>
                  <a:pt x="2622268" y="1253926"/>
                  <a:pt x="2732654" y="1228760"/>
                </a:cubicBezTo>
                <a:close/>
                <a:moveTo>
                  <a:pt x="1664916" y="1089650"/>
                </a:moveTo>
                <a:cubicBezTo>
                  <a:pt x="1845595" y="1184363"/>
                  <a:pt x="2046890" y="1244270"/>
                  <a:pt x="2260099" y="1261471"/>
                </a:cubicBezTo>
                <a:cubicBezTo>
                  <a:pt x="2250158" y="1515636"/>
                  <a:pt x="2175203" y="1763501"/>
                  <a:pt x="2043969" y="1981178"/>
                </a:cubicBezTo>
                <a:lnTo>
                  <a:pt x="1413577" y="1524982"/>
                </a:lnTo>
                <a:close/>
                <a:moveTo>
                  <a:pt x="680960" y="1083685"/>
                </a:moveTo>
                <a:lnTo>
                  <a:pt x="1318747" y="1545232"/>
                </a:lnTo>
                <a:lnTo>
                  <a:pt x="1111155" y="1904792"/>
                </a:lnTo>
                <a:cubicBezTo>
                  <a:pt x="918428" y="1769631"/>
                  <a:pt x="696224" y="1679424"/>
                  <a:pt x="462059" y="1641518"/>
                </a:cubicBezTo>
                <a:cubicBezTo>
                  <a:pt x="496612" y="1438804"/>
                  <a:pt x="572568" y="1250029"/>
                  <a:pt x="680960" y="1083685"/>
                </a:cubicBezTo>
                <a:close/>
                <a:moveTo>
                  <a:pt x="242727" y="766549"/>
                </a:moveTo>
                <a:lnTo>
                  <a:pt x="632258" y="1048441"/>
                </a:lnTo>
                <a:cubicBezTo>
                  <a:pt x="518469" y="1222389"/>
                  <a:pt x="438796" y="1420030"/>
                  <a:pt x="402762" y="1632349"/>
                </a:cubicBezTo>
                <a:cubicBezTo>
                  <a:pt x="359225" y="1626292"/>
                  <a:pt x="315271" y="1622499"/>
                  <a:pt x="271067" y="1620532"/>
                </a:cubicBezTo>
                <a:cubicBezTo>
                  <a:pt x="225427" y="1618500"/>
                  <a:pt x="179520" y="1618416"/>
                  <a:pt x="133488" y="1620508"/>
                </a:cubicBezTo>
                <a:lnTo>
                  <a:pt x="5137" y="1632614"/>
                </a:lnTo>
                <a:cubicBezTo>
                  <a:pt x="826" y="1605249"/>
                  <a:pt x="0" y="1577510"/>
                  <a:pt x="0" y="1549577"/>
                </a:cubicBezTo>
                <a:cubicBezTo>
                  <a:pt x="0" y="1258910"/>
                  <a:pt x="89466" y="989139"/>
                  <a:pt x="242727" y="766549"/>
                </a:cubicBezTo>
                <a:close/>
                <a:moveTo>
                  <a:pt x="1127746" y="632595"/>
                </a:moveTo>
                <a:cubicBezTo>
                  <a:pt x="1254584" y="804561"/>
                  <a:pt x="1416250" y="948423"/>
                  <a:pt x="1601732" y="1055087"/>
                </a:cubicBezTo>
                <a:lnTo>
                  <a:pt x="1354938" y="1482547"/>
                </a:lnTo>
                <a:lnTo>
                  <a:pt x="721206" y="1023934"/>
                </a:lnTo>
                <a:cubicBezTo>
                  <a:pt x="830725" y="869583"/>
                  <a:pt x="968470" y="736352"/>
                  <a:pt x="1127746" y="632595"/>
                </a:cubicBezTo>
                <a:close/>
                <a:moveTo>
                  <a:pt x="2056151" y="412010"/>
                </a:moveTo>
                <a:cubicBezTo>
                  <a:pt x="2199973" y="661365"/>
                  <a:pt x="2266926" y="933808"/>
                  <a:pt x="2263622" y="1201511"/>
                </a:cubicBezTo>
                <a:cubicBezTo>
                  <a:pt x="2060023" y="1184945"/>
                  <a:pt x="1867741" y="1127838"/>
                  <a:pt x="1695314" y="1036999"/>
                </a:cubicBezTo>
                <a:close/>
                <a:moveTo>
                  <a:pt x="1982657" y="375337"/>
                </a:moveTo>
                <a:lnTo>
                  <a:pt x="1993863" y="375897"/>
                </a:lnTo>
                <a:lnTo>
                  <a:pt x="1633466" y="1000123"/>
                </a:lnTo>
                <a:cubicBezTo>
                  <a:pt x="1455017" y="901534"/>
                  <a:pt x="1300774" y="764825"/>
                  <a:pt x="1179049" y="601671"/>
                </a:cubicBezTo>
                <a:cubicBezTo>
                  <a:pt x="1411929" y="457216"/>
                  <a:pt x="1687631" y="375337"/>
                  <a:pt x="1982657" y="375337"/>
                </a:cubicBezTo>
                <a:close/>
                <a:moveTo>
                  <a:pt x="2095987" y="363057"/>
                </a:moveTo>
                <a:cubicBezTo>
                  <a:pt x="2395304" y="539294"/>
                  <a:pt x="2620948" y="826020"/>
                  <a:pt x="2717783" y="1167380"/>
                </a:cubicBezTo>
                <a:cubicBezTo>
                  <a:pt x="2612640" y="1194505"/>
                  <a:pt x="2502521" y="1206895"/>
                  <a:pt x="2389537" y="1206895"/>
                </a:cubicBezTo>
                <a:cubicBezTo>
                  <a:pt x="2367426" y="1206895"/>
                  <a:pt x="2345424" y="1206421"/>
                  <a:pt x="2323592" y="1204315"/>
                </a:cubicBezTo>
                <a:cubicBezTo>
                  <a:pt x="2327421" y="925237"/>
                  <a:pt x="2257794" y="641150"/>
                  <a:pt x="2107741" y="381251"/>
                </a:cubicBezTo>
                <a:close/>
                <a:moveTo>
                  <a:pt x="2029789" y="322492"/>
                </a:moveTo>
                <a:lnTo>
                  <a:pt x="2054623" y="337710"/>
                </a:lnTo>
                <a:lnTo>
                  <a:pt x="2029408" y="323152"/>
                </a:lnTo>
                <a:close/>
                <a:moveTo>
                  <a:pt x="912141" y="248224"/>
                </a:moveTo>
                <a:cubicBezTo>
                  <a:pt x="958447" y="368281"/>
                  <a:pt x="1018736" y="481253"/>
                  <a:pt x="1094337" y="582792"/>
                </a:cubicBezTo>
                <a:cubicBezTo>
                  <a:pt x="929178" y="690492"/>
                  <a:pt x="786304" y="828699"/>
                  <a:pt x="672648" y="988795"/>
                </a:cubicBezTo>
                <a:lnTo>
                  <a:pt x="285851" y="708881"/>
                </a:lnTo>
                <a:cubicBezTo>
                  <a:pt x="444368" y="500166"/>
                  <a:pt x="661017" y="338275"/>
                  <a:pt x="912141" y="248224"/>
                </a:cubicBezTo>
                <a:close/>
                <a:moveTo>
                  <a:pt x="921424" y="244149"/>
                </a:moveTo>
                <a:cubicBezTo>
                  <a:pt x="918244" y="245273"/>
                  <a:pt x="915069" y="246407"/>
                  <a:pt x="912141" y="248224"/>
                </a:cubicBezTo>
                <a:lnTo>
                  <a:pt x="911892" y="247682"/>
                </a:lnTo>
                <a:close/>
                <a:moveTo>
                  <a:pt x="1386154" y="163423"/>
                </a:moveTo>
                <a:cubicBezTo>
                  <a:pt x="1614231" y="163423"/>
                  <a:pt x="1829441" y="218507"/>
                  <a:pt x="2018673" y="317138"/>
                </a:cubicBezTo>
                <a:lnTo>
                  <a:pt x="1982657" y="315337"/>
                </a:lnTo>
                <a:cubicBezTo>
                  <a:pt x="1675242" y="315337"/>
                  <a:pt x="1388023" y="400945"/>
                  <a:pt x="1145621" y="551885"/>
                </a:cubicBezTo>
                <a:cubicBezTo>
                  <a:pt x="1072517" y="454117"/>
                  <a:pt x="1014123" y="345308"/>
                  <a:pt x="969283" y="229609"/>
                </a:cubicBezTo>
                <a:cubicBezTo>
                  <a:pt x="1100345" y="185848"/>
                  <a:pt x="1240631" y="163423"/>
                  <a:pt x="1386154" y="163423"/>
                </a:cubicBezTo>
                <a:close/>
                <a:moveTo>
                  <a:pt x="2202811" y="0"/>
                </a:moveTo>
                <a:cubicBezTo>
                  <a:pt x="2296878" y="0"/>
                  <a:pt x="2373135" y="76257"/>
                  <a:pt x="2373135" y="170324"/>
                </a:cubicBezTo>
                <a:lnTo>
                  <a:pt x="2371793" y="176970"/>
                </a:lnTo>
                <a:cubicBezTo>
                  <a:pt x="2815625" y="490103"/>
                  <a:pt x="3086467" y="1002141"/>
                  <a:pt x="3089552" y="1556712"/>
                </a:cubicBezTo>
                <a:cubicBezTo>
                  <a:pt x="3093041" y="2183714"/>
                  <a:pt x="2753654" y="2763878"/>
                  <a:pt x="2205423" y="3068085"/>
                </a:cubicBezTo>
                <a:cubicBezTo>
                  <a:pt x="1971426" y="3197927"/>
                  <a:pt x="1715508" y="3268558"/>
                  <a:pt x="1458156" y="3280032"/>
                </a:cubicBezTo>
                <a:lnTo>
                  <a:pt x="1458156" y="3717573"/>
                </a:lnTo>
                <a:cubicBezTo>
                  <a:pt x="1465957" y="3717019"/>
                  <a:pt x="1473725" y="3717281"/>
                  <a:pt x="1481481" y="3717568"/>
                </a:cubicBezTo>
                <a:cubicBezTo>
                  <a:pt x="1923607" y="3733970"/>
                  <a:pt x="2251415" y="3830277"/>
                  <a:pt x="2251415" y="3943768"/>
                </a:cubicBezTo>
                <a:cubicBezTo>
                  <a:pt x="1651480" y="3945353"/>
                  <a:pt x="1051545" y="3946939"/>
                  <a:pt x="451610" y="3948524"/>
                </a:cubicBezTo>
                <a:cubicBezTo>
                  <a:pt x="442274" y="3834573"/>
                  <a:pt x="764658" y="3736482"/>
                  <a:pt x="1206140" y="3718471"/>
                </a:cubicBezTo>
                <a:lnTo>
                  <a:pt x="1206140" y="3273841"/>
                </a:lnTo>
                <a:cubicBezTo>
                  <a:pt x="998502" y="3252747"/>
                  <a:pt x="794352" y="3193323"/>
                  <a:pt x="605303" y="3094648"/>
                </a:cubicBezTo>
                <a:cubicBezTo>
                  <a:pt x="588033" y="3102602"/>
                  <a:pt x="568822" y="3106055"/>
                  <a:pt x="548803" y="3106055"/>
                </a:cubicBezTo>
                <a:cubicBezTo>
                  <a:pt x="454736" y="3106055"/>
                  <a:pt x="378479" y="3029798"/>
                  <a:pt x="378479" y="2935731"/>
                </a:cubicBezTo>
                <a:cubicBezTo>
                  <a:pt x="378479" y="2841664"/>
                  <a:pt x="454736" y="2765407"/>
                  <a:pt x="548803" y="2765407"/>
                </a:cubicBezTo>
                <a:cubicBezTo>
                  <a:pt x="631450" y="2765407"/>
                  <a:pt x="700349" y="2824273"/>
                  <a:pt x="712524" y="2903026"/>
                </a:cubicBezTo>
                <a:cubicBezTo>
                  <a:pt x="1146122" y="3125175"/>
                  <a:pt x="1666433" y="3117589"/>
                  <a:pt x="2100302" y="2876433"/>
                </a:cubicBezTo>
                <a:cubicBezTo>
                  <a:pt x="2577849" y="2611000"/>
                  <a:pt x="2873628" y="2105370"/>
                  <a:pt x="2870976" y="1558985"/>
                </a:cubicBezTo>
                <a:cubicBezTo>
                  <a:pt x="2868571" y="1063676"/>
                  <a:pt x="2621309" y="607288"/>
                  <a:pt x="2216854" y="337813"/>
                </a:cubicBezTo>
                <a:cubicBezTo>
                  <a:pt x="2212348" y="340450"/>
                  <a:pt x="2207603" y="340648"/>
                  <a:pt x="2202811" y="340648"/>
                </a:cubicBezTo>
                <a:cubicBezTo>
                  <a:pt x="2108744" y="340648"/>
                  <a:pt x="2032487" y="264391"/>
                  <a:pt x="2032487" y="170324"/>
                </a:cubicBezTo>
                <a:cubicBezTo>
                  <a:pt x="2032487" y="76257"/>
                  <a:pt x="2108744" y="0"/>
                  <a:pt x="220281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pic>
        <p:nvPicPr>
          <p:cNvPr id="1026" name="Picture 2" descr="Google Assistant Logo - PNG and Vector - Logo Download">
            <a:extLst>
              <a:ext uri="{FF2B5EF4-FFF2-40B4-BE49-F238E27FC236}">
                <a16:creationId xmlns:a16="http://schemas.microsoft.com/office/drawing/2014/main" id="{CBDFF688-8EBD-86EE-4E9D-063DC8AD0F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4" y="663483"/>
            <a:ext cx="6108494" cy="5499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309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A1FFBE6-7198-4747-A3F0-64AEBE6114FB}"/>
              </a:ext>
            </a:extLst>
          </p:cNvPr>
          <p:cNvSpPr>
            <a:spLocks noGrp="1"/>
          </p:cNvSpPr>
          <p:nvPr>
            <p:ph type="pic" sz="quarter" idx="11"/>
          </p:nvPr>
        </p:nvSpPr>
        <p:spPr>
          <a:xfrm>
            <a:off x="3359444" y="1713554"/>
            <a:ext cx="8832555" cy="3240360"/>
          </a:xfrm>
        </p:spPr>
        <p:txBody>
          <a:bodyPr/>
          <a:lstStyle/>
          <a:p>
            <a:pPr marL="457200" indent="-457200" algn="l">
              <a:buAutoNum type="arabicPeriod"/>
            </a:pPr>
            <a:r>
              <a:rPr lang="en-GB" sz="2000" dirty="0">
                <a:latin typeface="Times New Roman" panose="02020603050405020304" pitchFamily="18" charset="0"/>
                <a:cs typeface="Times New Roman" panose="02020603050405020304" pitchFamily="18" charset="0"/>
              </a:rPr>
              <a:t>ESP 32 -400BDT</a:t>
            </a:r>
          </a:p>
          <a:p>
            <a:pPr marL="457200" indent="-457200" algn="l">
              <a:buAutoNum type="arabicPeriod"/>
            </a:pPr>
            <a:r>
              <a:rPr lang="en-GB" sz="2000" dirty="0">
                <a:latin typeface="Times New Roman" panose="02020603050405020304" pitchFamily="18" charset="0"/>
                <a:cs typeface="Times New Roman" panose="02020603050405020304" pitchFamily="18" charset="0"/>
              </a:rPr>
              <a:t>4 Channel Relay =180 BDT</a:t>
            </a:r>
          </a:p>
          <a:p>
            <a:pPr marL="457200" indent="-457200" algn="l">
              <a:buAutoNum type="arabicPeriod"/>
            </a:pPr>
            <a:r>
              <a:rPr lang="en-GB" sz="2000" dirty="0">
                <a:latin typeface="Times New Roman" panose="02020603050405020304" pitchFamily="18" charset="0"/>
                <a:cs typeface="Times New Roman" panose="02020603050405020304" pitchFamily="18" charset="0"/>
              </a:rPr>
              <a:t>Switch 2x =40 BDT</a:t>
            </a:r>
          </a:p>
          <a:p>
            <a:pPr marL="457200" indent="-457200" algn="l">
              <a:buAutoNum type="arabicPeriod"/>
            </a:pPr>
            <a:r>
              <a:rPr lang="en-GB" sz="2000" dirty="0">
                <a:latin typeface="Times New Roman" panose="02020603050405020304" pitchFamily="18" charset="0"/>
                <a:cs typeface="Times New Roman" panose="02020603050405020304" pitchFamily="18" charset="0"/>
              </a:rPr>
              <a:t>Transformer =230BDT</a:t>
            </a:r>
          </a:p>
          <a:p>
            <a:pPr marL="457200" indent="-457200" algn="l">
              <a:buAutoNum type="arabicPeriod"/>
            </a:pPr>
            <a:r>
              <a:rPr lang="en-GB" sz="2000" dirty="0">
                <a:latin typeface="Times New Roman" panose="02020603050405020304" pitchFamily="18" charset="0"/>
                <a:cs typeface="Times New Roman" panose="02020603050405020304" pitchFamily="18" charset="0"/>
              </a:rPr>
              <a:t>Diode 4x= 4BDT</a:t>
            </a:r>
          </a:p>
          <a:p>
            <a:pPr marL="457200" indent="-457200" algn="l">
              <a:buAutoNum type="arabicPeriod"/>
            </a:pPr>
            <a:r>
              <a:rPr lang="en-GB" sz="2000" dirty="0">
                <a:latin typeface="Times New Roman" panose="02020603050405020304" pitchFamily="18" charset="0"/>
                <a:cs typeface="Times New Roman" panose="02020603050405020304" pitchFamily="18" charset="0"/>
              </a:rPr>
              <a:t>Capacitor = 35 BDT</a:t>
            </a:r>
          </a:p>
          <a:p>
            <a:pPr marL="457200" indent="-457200" algn="l">
              <a:buAutoNum type="arabicPeriod"/>
            </a:pPr>
            <a:r>
              <a:rPr lang="en-GB" sz="2000" dirty="0">
                <a:latin typeface="Times New Roman" panose="02020603050405020304" pitchFamily="18" charset="0"/>
                <a:cs typeface="Times New Roman" panose="02020603050405020304" pitchFamily="18" charset="0"/>
              </a:rPr>
              <a:t>LM7805 = 10BDT</a:t>
            </a:r>
            <a:endParaRPr lang="en-US" sz="2000" dirty="0">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CF2ED1B7-7AC0-4FEC-A5A0-5B77F6EB0B9F}"/>
              </a:ext>
            </a:extLst>
          </p:cNvPr>
          <p:cNvSpPr>
            <a:spLocks noGrp="1"/>
          </p:cNvSpPr>
          <p:nvPr>
            <p:ph type="body" sz="quarter" idx="10"/>
          </p:nvPr>
        </p:nvSpPr>
        <p:spPr/>
        <p:txBody>
          <a:bodyPr/>
          <a:lstStyle/>
          <a:p>
            <a:r>
              <a:rPr lang="en-US" dirty="0">
                <a:solidFill>
                  <a:schemeClr val="tx1"/>
                </a:solidFill>
              </a:rPr>
              <a:t>Components and costs</a:t>
            </a:r>
          </a:p>
        </p:txBody>
      </p:sp>
      <p:grpSp>
        <p:nvGrpSpPr>
          <p:cNvPr id="5" name="Group 4">
            <a:extLst>
              <a:ext uri="{FF2B5EF4-FFF2-40B4-BE49-F238E27FC236}">
                <a16:creationId xmlns:a16="http://schemas.microsoft.com/office/drawing/2014/main" id="{047BC315-E344-4512-8F5D-CD41DCAC6526}"/>
              </a:ext>
            </a:extLst>
          </p:cNvPr>
          <p:cNvGrpSpPr/>
          <p:nvPr/>
        </p:nvGrpSpPr>
        <p:grpSpPr>
          <a:xfrm>
            <a:off x="650232" y="1037096"/>
            <a:ext cx="2709212" cy="5340504"/>
            <a:chOff x="827584" y="1340768"/>
            <a:chExt cx="2736304" cy="5340504"/>
          </a:xfrm>
        </p:grpSpPr>
        <p:sp>
          <p:nvSpPr>
            <p:cNvPr id="6" name="Rectangle 16">
              <a:extLst>
                <a:ext uri="{FF2B5EF4-FFF2-40B4-BE49-F238E27FC236}">
                  <a16:creationId xmlns:a16="http://schemas.microsoft.com/office/drawing/2014/main" id="{B2A79A34-D343-46FD-BF33-170D56191C3C}"/>
                </a:ext>
              </a:extLst>
            </p:cNvPr>
            <p:cNvSpPr/>
            <p:nvPr/>
          </p:nvSpPr>
          <p:spPr>
            <a:xfrm>
              <a:off x="827584" y="1340768"/>
              <a:ext cx="2736304" cy="211832"/>
            </a:xfrm>
            <a:custGeom>
              <a:avLst/>
              <a:gdLst>
                <a:gd name="connsiteX0" fmla="*/ 0 w 2736304"/>
                <a:gd name="connsiteY0" fmla="*/ 0 h 211832"/>
                <a:gd name="connsiteX1" fmla="*/ 2736304 w 2736304"/>
                <a:gd name="connsiteY1" fmla="*/ 0 h 211832"/>
                <a:gd name="connsiteX2" fmla="*/ 2736304 w 2736304"/>
                <a:gd name="connsiteY2" fmla="*/ 211832 h 211832"/>
                <a:gd name="connsiteX3" fmla="*/ 0 w 2736304"/>
                <a:gd name="connsiteY3" fmla="*/ 211832 h 211832"/>
                <a:gd name="connsiteX4" fmla="*/ 0 w 2736304"/>
                <a:gd name="connsiteY4" fmla="*/ 0 h 211832"/>
                <a:gd name="connsiteX0" fmla="*/ 220980 w 2736304"/>
                <a:gd name="connsiteY0" fmla="*/ 0 h 211832"/>
                <a:gd name="connsiteX1" fmla="*/ 2736304 w 2736304"/>
                <a:gd name="connsiteY1" fmla="*/ 0 h 211832"/>
                <a:gd name="connsiteX2" fmla="*/ 2736304 w 2736304"/>
                <a:gd name="connsiteY2" fmla="*/ 211832 h 211832"/>
                <a:gd name="connsiteX3" fmla="*/ 0 w 2736304"/>
                <a:gd name="connsiteY3" fmla="*/ 211832 h 211832"/>
                <a:gd name="connsiteX4" fmla="*/ 220980 w 2736304"/>
                <a:gd name="connsiteY4" fmla="*/ 0 h 211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6304" h="211832">
                  <a:moveTo>
                    <a:pt x="220980" y="0"/>
                  </a:moveTo>
                  <a:lnTo>
                    <a:pt x="2736304" y="0"/>
                  </a:lnTo>
                  <a:lnTo>
                    <a:pt x="2736304" y="211832"/>
                  </a:lnTo>
                  <a:lnTo>
                    <a:pt x="0" y="211832"/>
                  </a:lnTo>
                  <a:lnTo>
                    <a:pt x="220980"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a:extLst>
                <a:ext uri="{FF2B5EF4-FFF2-40B4-BE49-F238E27FC236}">
                  <a16:creationId xmlns:a16="http://schemas.microsoft.com/office/drawing/2014/main" id="{1FD90781-D2A5-4033-82A5-FB8B65CBF0EE}"/>
                </a:ext>
              </a:extLst>
            </p:cNvPr>
            <p:cNvSpPr/>
            <p:nvPr/>
          </p:nvSpPr>
          <p:spPr>
            <a:xfrm>
              <a:off x="1043608" y="1340768"/>
              <a:ext cx="2520280" cy="5340504"/>
            </a:xfrm>
            <a:prstGeom prst="rect">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 name="TextBox 7">
            <a:extLst>
              <a:ext uri="{FF2B5EF4-FFF2-40B4-BE49-F238E27FC236}">
                <a16:creationId xmlns:a16="http://schemas.microsoft.com/office/drawing/2014/main" id="{810D9C49-6963-448C-864A-B645C0A5A158}"/>
              </a:ext>
            </a:extLst>
          </p:cNvPr>
          <p:cNvSpPr txBox="1"/>
          <p:nvPr/>
        </p:nvSpPr>
        <p:spPr>
          <a:xfrm>
            <a:off x="1080211" y="1143012"/>
            <a:ext cx="2347498" cy="3108543"/>
          </a:xfrm>
          <a:prstGeom prst="rect">
            <a:avLst/>
          </a:prstGeom>
          <a:noFill/>
        </p:spPr>
        <p:txBody>
          <a:bodyPr wrap="square" rtlCol="0">
            <a:spAutoFit/>
          </a:bodyPr>
          <a:lstStyle/>
          <a:p>
            <a:r>
              <a:rPr lang="en-GB" altLang="ko-KR" sz="2800" dirty="0">
                <a:solidFill>
                  <a:schemeClr val="bg1"/>
                </a:solidFill>
                <a:cs typeface="Arial" pitchFamily="34" charset="0"/>
              </a:rPr>
              <a:t>Total Cost</a:t>
            </a:r>
          </a:p>
          <a:p>
            <a:endParaRPr lang="en-GB" altLang="ko-KR" sz="2800" dirty="0">
              <a:solidFill>
                <a:schemeClr val="bg1"/>
              </a:solidFill>
              <a:cs typeface="Arial" pitchFamily="34" charset="0"/>
            </a:endParaRPr>
          </a:p>
          <a:p>
            <a:endParaRPr lang="en-GB" altLang="ko-KR" sz="2800" dirty="0">
              <a:solidFill>
                <a:schemeClr val="bg1"/>
              </a:solidFill>
              <a:cs typeface="Arial" pitchFamily="34" charset="0"/>
            </a:endParaRPr>
          </a:p>
          <a:p>
            <a:endParaRPr lang="en-GB" altLang="ko-KR" sz="2800" dirty="0">
              <a:solidFill>
                <a:schemeClr val="bg1"/>
              </a:solidFill>
              <a:cs typeface="Arial" pitchFamily="34" charset="0"/>
            </a:endParaRPr>
          </a:p>
          <a:p>
            <a:r>
              <a:rPr lang="ko-KR" altLang="en-US" sz="2800" dirty="0">
                <a:solidFill>
                  <a:schemeClr val="bg1"/>
                </a:solidFill>
                <a:cs typeface="Arial" pitchFamily="34" charset="0"/>
              </a:rPr>
              <a:t> </a:t>
            </a:r>
            <a:endParaRPr lang="en-GB" altLang="ko-KR" sz="2800" dirty="0">
              <a:solidFill>
                <a:schemeClr val="bg1"/>
              </a:solidFill>
              <a:cs typeface="Arial" pitchFamily="34" charset="0"/>
            </a:endParaRPr>
          </a:p>
          <a:p>
            <a:endParaRPr lang="en-GB" altLang="ko-KR" sz="2800" dirty="0">
              <a:solidFill>
                <a:schemeClr val="bg1"/>
              </a:solidFill>
              <a:cs typeface="Arial" pitchFamily="34" charset="0"/>
            </a:endParaRPr>
          </a:p>
          <a:p>
            <a:r>
              <a:rPr lang="en-GB" altLang="ko-KR" sz="2800" dirty="0">
                <a:solidFill>
                  <a:schemeClr val="bg1"/>
                </a:solidFill>
                <a:cs typeface="Arial" pitchFamily="34" charset="0"/>
              </a:rPr>
              <a:t>1199 BDT</a:t>
            </a:r>
          </a:p>
        </p:txBody>
      </p:sp>
      <p:sp>
        <p:nvSpPr>
          <p:cNvPr id="21" name="Freeform: Shape 20">
            <a:extLst>
              <a:ext uri="{FF2B5EF4-FFF2-40B4-BE49-F238E27FC236}">
                <a16:creationId xmlns:a16="http://schemas.microsoft.com/office/drawing/2014/main" id="{17658674-BBED-4EC5-8BCE-5EECF79D1DC4}"/>
              </a:ext>
            </a:extLst>
          </p:cNvPr>
          <p:cNvSpPr/>
          <p:nvPr/>
        </p:nvSpPr>
        <p:spPr>
          <a:xfrm>
            <a:off x="931209" y="3401021"/>
            <a:ext cx="319281" cy="320390"/>
          </a:xfrm>
          <a:custGeom>
            <a:avLst/>
            <a:gdLst/>
            <a:ahLst/>
            <a:cxnLst/>
            <a:rect l="l" t="t" r="r" b="b"/>
            <a:pathLst>
              <a:path w="89311" h="82600">
                <a:moveTo>
                  <a:pt x="81739" y="0"/>
                </a:moveTo>
                <a:lnTo>
                  <a:pt x="89311" y="12046"/>
                </a:lnTo>
                <a:cubicBezTo>
                  <a:pt x="83001" y="14684"/>
                  <a:pt x="78355" y="18614"/>
                  <a:pt x="75372" y="23834"/>
                </a:cubicBezTo>
                <a:cubicBezTo>
                  <a:pt x="72389" y="29053"/>
                  <a:pt x="70726" y="36654"/>
                  <a:pt x="70382" y="46634"/>
                </a:cubicBezTo>
                <a:lnTo>
                  <a:pt x="86558" y="46634"/>
                </a:lnTo>
                <a:lnTo>
                  <a:pt x="86558" y="82600"/>
                </a:lnTo>
                <a:lnTo>
                  <a:pt x="53346" y="82600"/>
                </a:lnTo>
                <a:lnTo>
                  <a:pt x="53346" y="54206"/>
                </a:lnTo>
                <a:cubicBezTo>
                  <a:pt x="53346" y="38833"/>
                  <a:pt x="55181" y="27705"/>
                  <a:pt x="58852" y="20822"/>
                </a:cubicBezTo>
                <a:cubicBezTo>
                  <a:pt x="63671" y="11644"/>
                  <a:pt x="71300" y="4704"/>
                  <a:pt x="81739" y="0"/>
                </a:cubicBezTo>
                <a:close/>
                <a:moveTo>
                  <a:pt x="28394" y="0"/>
                </a:moveTo>
                <a:lnTo>
                  <a:pt x="35965" y="12046"/>
                </a:lnTo>
                <a:cubicBezTo>
                  <a:pt x="29656" y="14684"/>
                  <a:pt x="25009" y="18614"/>
                  <a:pt x="22027" y="23834"/>
                </a:cubicBezTo>
                <a:cubicBezTo>
                  <a:pt x="19044" y="29053"/>
                  <a:pt x="17380" y="36654"/>
                  <a:pt x="17036" y="46634"/>
                </a:cubicBezTo>
                <a:lnTo>
                  <a:pt x="33212" y="46634"/>
                </a:lnTo>
                <a:lnTo>
                  <a:pt x="33212" y="82600"/>
                </a:lnTo>
                <a:lnTo>
                  <a:pt x="0" y="82600"/>
                </a:lnTo>
                <a:lnTo>
                  <a:pt x="0" y="54206"/>
                </a:lnTo>
                <a:cubicBezTo>
                  <a:pt x="0" y="38833"/>
                  <a:pt x="1836" y="27705"/>
                  <a:pt x="5507" y="20822"/>
                </a:cubicBezTo>
                <a:cubicBezTo>
                  <a:pt x="10325" y="11644"/>
                  <a:pt x="17954" y="4704"/>
                  <a:pt x="2839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6ED665D-D7A6-418C-9C0D-95D7C85BF539}"/>
              </a:ext>
            </a:extLst>
          </p:cNvPr>
          <p:cNvSpPr/>
          <p:nvPr/>
        </p:nvSpPr>
        <p:spPr>
          <a:xfrm rot="10800000">
            <a:off x="2733332" y="3653069"/>
            <a:ext cx="346421" cy="320390"/>
          </a:xfrm>
          <a:custGeom>
            <a:avLst/>
            <a:gdLst/>
            <a:ahLst/>
            <a:cxnLst/>
            <a:rect l="l" t="t" r="r" b="b"/>
            <a:pathLst>
              <a:path w="89311" h="82600">
                <a:moveTo>
                  <a:pt x="81739" y="0"/>
                </a:moveTo>
                <a:lnTo>
                  <a:pt x="89311" y="12046"/>
                </a:lnTo>
                <a:cubicBezTo>
                  <a:pt x="83001" y="14684"/>
                  <a:pt x="78355" y="18614"/>
                  <a:pt x="75372" y="23834"/>
                </a:cubicBezTo>
                <a:cubicBezTo>
                  <a:pt x="72389" y="29053"/>
                  <a:pt x="70726" y="36654"/>
                  <a:pt x="70382" y="46634"/>
                </a:cubicBezTo>
                <a:lnTo>
                  <a:pt x="86558" y="46634"/>
                </a:lnTo>
                <a:lnTo>
                  <a:pt x="86558" y="82600"/>
                </a:lnTo>
                <a:lnTo>
                  <a:pt x="53346" y="82600"/>
                </a:lnTo>
                <a:lnTo>
                  <a:pt x="53346" y="54206"/>
                </a:lnTo>
                <a:cubicBezTo>
                  <a:pt x="53346" y="38833"/>
                  <a:pt x="55181" y="27705"/>
                  <a:pt x="58852" y="20822"/>
                </a:cubicBezTo>
                <a:cubicBezTo>
                  <a:pt x="63671" y="11644"/>
                  <a:pt x="71300" y="4704"/>
                  <a:pt x="81739" y="0"/>
                </a:cubicBezTo>
                <a:close/>
                <a:moveTo>
                  <a:pt x="28394" y="0"/>
                </a:moveTo>
                <a:lnTo>
                  <a:pt x="35965" y="12046"/>
                </a:lnTo>
                <a:cubicBezTo>
                  <a:pt x="29656" y="14684"/>
                  <a:pt x="25009" y="18614"/>
                  <a:pt x="22027" y="23834"/>
                </a:cubicBezTo>
                <a:cubicBezTo>
                  <a:pt x="19044" y="29053"/>
                  <a:pt x="17380" y="36654"/>
                  <a:pt x="17036" y="46634"/>
                </a:cubicBezTo>
                <a:lnTo>
                  <a:pt x="33212" y="46634"/>
                </a:lnTo>
                <a:lnTo>
                  <a:pt x="33212" y="82600"/>
                </a:lnTo>
                <a:lnTo>
                  <a:pt x="0" y="82600"/>
                </a:lnTo>
                <a:lnTo>
                  <a:pt x="0" y="54206"/>
                </a:lnTo>
                <a:cubicBezTo>
                  <a:pt x="0" y="38833"/>
                  <a:pt x="1836" y="27705"/>
                  <a:pt x="5507" y="20822"/>
                </a:cubicBezTo>
                <a:cubicBezTo>
                  <a:pt x="10325" y="11644"/>
                  <a:pt x="17954" y="4704"/>
                  <a:pt x="2839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6049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3">
            <a:extLst>
              <a:ext uri="{FF2B5EF4-FFF2-40B4-BE49-F238E27FC236}">
                <a16:creationId xmlns:a16="http://schemas.microsoft.com/office/drawing/2014/main" id="{519E1504-20CF-46FE-80FC-9FD9BDC587E9}"/>
              </a:ext>
            </a:extLst>
          </p:cNvPr>
          <p:cNvGrpSpPr/>
          <p:nvPr/>
        </p:nvGrpSpPr>
        <p:grpSpPr>
          <a:xfrm>
            <a:off x="264243" y="1532493"/>
            <a:ext cx="7052820" cy="2251016"/>
            <a:chOff x="8070434" y="1590117"/>
            <a:chExt cx="2925465" cy="1216198"/>
          </a:xfrm>
        </p:grpSpPr>
        <p:sp>
          <p:nvSpPr>
            <p:cNvPr id="10" name="TextBox 9">
              <a:extLst>
                <a:ext uri="{FF2B5EF4-FFF2-40B4-BE49-F238E27FC236}">
                  <a16:creationId xmlns:a16="http://schemas.microsoft.com/office/drawing/2014/main" id="{3EF79096-9040-45AE-8404-10B7BAED79D8}"/>
                </a:ext>
              </a:extLst>
            </p:cNvPr>
            <p:cNvSpPr txBox="1"/>
            <p:nvPr/>
          </p:nvSpPr>
          <p:spPr>
            <a:xfrm>
              <a:off x="8070434" y="2008132"/>
              <a:ext cx="2925465" cy="798183"/>
            </a:xfrm>
            <a:prstGeom prst="rect">
              <a:avLst/>
            </a:prstGeom>
            <a:noFill/>
          </p:spPr>
          <p:txBody>
            <a:bodyPr wrap="square" lIns="108000" rIns="108000" rtlCol="0">
              <a:spAutoFit/>
            </a:bodyPr>
            <a:lstStyle/>
            <a:p>
              <a:pPr marL="171450" indent="-171450">
                <a:buFont typeface="Arial" panose="020B0604020202020204" pitchFamily="34" charset="0"/>
                <a:buChar char="•"/>
              </a:pPr>
              <a:r>
                <a:rPr lang="en-GB" altLang="ko-KR" dirty="0">
                  <a:solidFill>
                    <a:schemeClr val="tx1">
                      <a:lumMod val="75000"/>
                      <a:lumOff val="25000"/>
                    </a:schemeClr>
                  </a:solidFill>
                  <a:latin typeface="Times New Roman" panose="02020603050405020304" pitchFamily="18" charset="0"/>
                  <a:ea typeface="FZShuTi" pitchFamily="2" charset="-122"/>
                  <a:cs typeface="Times New Roman" panose="02020603050405020304" pitchFamily="18" charset="0"/>
                </a:rPr>
                <a:t>The system can make your home more convenient and </a:t>
              </a:r>
              <a:r>
                <a:rPr lang="en-GB" altLang="ko-KR" dirty="0" err="1">
                  <a:solidFill>
                    <a:schemeClr val="tx1">
                      <a:lumMod val="75000"/>
                      <a:lumOff val="25000"/>
                    </a:schemeClr>
                  </a:solidFill>
                  <a:latin typeface="Times New Roman" panose="02020603050405020304" pitchFamily="18" charset="0"/>
                  <a:ea typeface="FZShuTi" pitchFamily="2" charset="-122"/>
                  <a:cs typeface="Times New Roman" panose="02020603050405020304" pitchFamily="18" charset="0"/>
                </a:rPr>
                <a:t>comportable</a:t>
              </a:r>
              <a:endParaRPr lang="en-GB" altLang="ko-KR" dirty="0">
                <a:solidFill>
                  <a:schemeClr val="tx1">
                    <a:lumMod val="75000"/>
                    <a:lumOff val="25000"/>
                  </a:schemeClr>
                </a:solidFill>
                <a:latin typeface="Times New Roman" panose="02020603050405020304" pitchFamily="18" charset="0"/>
                <a:ea typeface="FZShuTi" pitchFamily="2" charset="-122"/>
                <a:cs typeface="Times New Roman" panose="02020603050405020304" pitchFamily="18" charset="0"/>
              </a:endParaRPr>
            </a:p>
            <a:p>
              <a:pPr marL="171450" indent="-171450">
                <a:buFont typeface="Arial" panose="020B0604020202020204" pitchFamily="34" charset="0"/>
                <a:buChar char="•"/>
              </a:pPr>
              <a:r>
                <a:rPr lang="en-GB" altLang="ko-KR" dirty="0">
                  <a:solidFill>
                    <a:schemeClr val="tx1">
                      <a:lumMod val="75000"/>
                      <a:lumOff val="25000"/>
                    </a:schemeClr>
                  </a:solidFill>
                  <a:latin typeface="Times New Roman" panose="02020603050405020304" pitchFamily="18" charset="0"/>
                  <a:ea typeface="FZShuTi" pitchFamily="2" charset="-122"/>
                  <a:cs typeface="Times New Roman" panose="02020603050405020304" pitchFamily="18" charset="0"/>
                </a:rPr>
                <a:t>The system can help you save energy</a:t>
              </a:r>
            </a:p>
            <a:p>
              <a:pPr marL="171450" indent="-171450">
                <a:buFont typeface="Arial" panose="020B0604020202020204" pitchFamily="34" charset="0"/>
                <a:buChar char="•"/>
              </a:pPr>
              <a:r>
                <a:rPr lang="en-GB" altLang="ko-KR" dirty="0">
                  <a:solidFill>
                    <a:schemeClr val="tx1">
                      <a:lumMod val="75000"/>
                      <a:lumOff val="25000"/>
                    </a:schemeClr>
                  </a:solidFill>
                  <a:latin typeface="Times New Roman" panose="02020603050405020304" pitchFamily="18" charset="0"/>
                  <a:ea typeface="FZShuTi" pitchFamily="2" charset="-122"/>
                  <a:cs typeface="Times New Roman" panose="02020603050405020304" pitchFamily="18" charset="0"/>
                </a:rPr>
                <a:t>The system can add an extra layer of security to your home</a:t>
              </a:r>
            </a:p>
            <a:p>
              <a:pPr marL="171450" indent="-171450">
                <a:buFont typeface="Arial" panose="020B0604020202020204" pitchFamily="34" charset="0"/>
                <a:buChar char="•"/>
              </a:pPr>
              <a:r>
                <a:rPr lang="en-GB" altLang="ko-KR" dirty="0">
                  <a:solidFill>
                    <a:schemeClr val="tx1">
                      <a:lumMod val="75000"/>
                      <a:lumOff val="25000"/>
                    </a:schemeClr>
                  </a:solidFill>
                  <a:latin typeface="Times New Roman" panose="02020603050405020304" pitchFamily="18" charset="0"/>
                  <a:ea typeface="FZShuTi" pitchFamily="2" charset="-122"/>
                  <a:cs typeface="Times New Roman" panose="02020603050405020304" pitchFamily="18" charset="0"/>
                </a:rPr>
                <a:t>Cost friendly can be installed at 10 to 20 k BDT </a:t>
              </a:r>
              <a:r>
                <a:rPr lang="en-US" altLang="ko-KR" dirty="0">
                  <a:solidFill>
                    <a:schemeClr val="tx1">
                      <a:lumMod val="75000"/>
                      <a:lumOff val="25000"/>
                    </a:schemeClr>
                  </a:solidFill>
                  <a:latin typeface="Times New Roman" panose="02020603050405020304" pitchFamily="18" charset="0"/>
                  <a:ea typeface="FZShuTi" pitchFamily="2" charset="-122"/>
                  <a:cs typeface="Times New Roman" panose="02020603050405020304" pitchFamily="18" charset="0"/>
                </a:rPr>
                <a:t>whereas google and amazon giving the service around 100k BDT.</a:t>
              </a:r>
              <a:endParaRPr lang="en-GB" altLang="ko-KR" dirty="0">
                <a:solidFill>
                  <a:schemeClr val="tx1">
                    <a:lumMod val="75000"/>
                    <a:lumOff val="25000"/>
                  </a:schemeClr>
                </a:solidFill>
                <a:latin typeface="Times New Roman" panose="02020603050405020304" pitchFamily="18" charset="0"/>
                <a:ea typeface="FZShuTi" pitchFamily="2" charset="-122"/>
                <a:cs typeface="Times New Roman" panose="02020603050405020304" pitchFamily="18" charset="0"/>
              </a:endParaRPr>
            </a:p>
          </p:txBody>
        </p:sp>
        <p:sp>
          <p:nvSpPr>
            <p:cNvPr id="11" name="TextBox 10">
              <a:extLst>
                <a:ext uri="{FF2B5EF4-FFF2-40B4-BE49-F238E27FC236}">
                  <a16:creationId xmlns:a16="http://schemas.microsoft.com/office/drawing/2014/main" id="{261665BF-96FD-4F4D-9ED7-B8AE0C9BBB39}"/>
                </a:ext>
              </a:extLst>
            </p:cNvPr>
            <p:cNvSpPr txBox="1"/>
            <p:nvPr/>
          </p:nvSpPr>
          <p:spPr>
            <a:xfrm>
              <a:off x="8070434" y="1590117"/>
              <a:ext cx="2925465" cy="278533"/>
            </a:xfrm>
            <a:prstGeom prst="rect">
              <a:avLst/>
            </a:prstGeom>
            <a:noFill/>
          </p:spPr>
          <p:txBody>
            <a:bodyPr wrap="square" lIns="108000" rIns="108000" rtlCol="0" anchor="ctr">
              <a:spAutoFit/>
            </a:bodyPr>
            <a:lstStyle/>
            <a:p>
              <a:pPr>
                <a:lnSpc>
                  <a:spcPts val="3300"/>
                </a:lnSpc>
              </a:pPr>
              <a:r>
                <a:rPr lang="en-GB" altLang="ko-KR" sz="3200" b="1" dirty="0">
                  <a:solidFill>
                    <a:schemeClr val="accent4"/>
                  </a:solidFill>
                  <a:latin typeface="Times New Roman" panose="02020603050405020304" pitchFamily="18" charset="0"/>
                  <a:cs typeface="Times New Roman" panose="02020603050405020304" pitchFamily="18" charset="0"/>
                </a:rPr>
                <a:t>A</a:t>
              </a:r>
              <a:r>
                <a:rPr lang="en-US" altLang="ko-KR" sz="3200" b="1" dirty="0" err="1">
                  <a:solidFill>
                    <a:schemeClr val="accent4"/>
                  </a:solidFill>
                  <a:latin typeface="Times New Roman" panose="02020603050405020304" pitchFamily="18" charset="0"/>
                  <a:cs typeface="Times New Roman" panose="02020603050405020304" pitchFamily="18" charset="0"/>
                </a:rPr>
                <a:t>dvantages</a:t>
              </a:r>
              <a:endParaRPr lang="ko-KR" altLang="en-US" sz="3200" b="1" dirty="0">
                <a:solidFill>
                  <a:schemeClr val="accent4"/>
                </a:solidFill>
                <a:latin typeface="Times New Roman" panose="02020603050405020304" pitchFamily="18" charset="0"/>
                <a:cs typeface="Times New Roman" panose="02020603050405020304" pitchFamily="18" charset="0"/>
              </a:endParaRPr>
            </a:p>
          </p:txBody>
        </p:sp>
      </p:grpSp>
      <p:sp>
        <p:nvSpPr>
          <p:cNvPr id="15" name="TextBox 14">
            <a:extLst>
              <a:ext uri="{FF2B5EF4-FFF2-40B4-BE49-F238E27FC236}">
                <a16:creationId xmlns:a16="http://schemas.microsoft.com/office/drawing/2014/main" id="{D1A53E22-75A1-48D9-B7AA-B7AD0F15434B}"/>
              </a:ext>
            </a:extLst>
          </p:cNvPr>
          <p:cNvSpPr txBox="1"/>
          <p:nvPr/>
        </p:nvSpPr>
        <p:spPr>
          <a:xfrm>
            <a:off x="474027" y="4811457"/>
            <a:ext cx="6958779" cy="1477328"/>
          </a:xfrm>
          <a:prstGeom prst="rect">
            <a:avLst/>
          </a:prstGeom>
          <a:noFill/>
        </p:spPr>
        <p:txBody>
          <a:bodyPr wrap="square" lIns="108000" rIns="108000" rtlCol="0">
            <a:spAutoFit/>
          </a:bodyPr>
          <a:lstStyle/>
          <a:p>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This IoT based home automation system is great way to make home more convenient ,comfortable and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secure.It</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is easy to use and can controlled remotely from anywhere in the world. If you are looking for automating your to being more futuristic this system is a great option to choose.</a:t>
            </a:r>
            <a:endParaRPr lang="en-US" altLang="ko-KR" dirty="0">
              <a:solidFill>
                <a:schemeClr val="tx1">
                  <a:lumMod val="75000"/>
                  <a:lumOff val="25000"/>
                </a:schemeClr>
              </a:solidFill>
              <a:latin typeface="Times New Roman" panose="02020603050405020304" pitchFamily="18" charset="0"/>
              <a:ea typeface="FZShuTi" pitchFamily="2" charset="-122"/>
              <a:cs typeface="Times New Roman" panose="02020603050405020304" pitchFamily="18" charset="0"/>
            </a:endParaRPr>
          </a:p>
        </p:txBody>
      </p:sp>
      <p:pic>
        <p:nvPicPr>
          <p:cNvPr id="22" name="Picture 21" descr="Two round objects with text on them&#10;&#10;Description automatically generated">
            <a:extLst>
              <a:ext uri="{FF2B5EF4-FFF2-40B4-BE49-F238E27FC236}">
                <a16:creationId xmlns:a16="http://schemas.microsoft.com/office/drawing/2014/main" id="{912E31E3-34C4-53F8-9D75-E5DC9C6207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3576" y="2381250"/>
            <a:ext cx="2638425" cy="1733550"/>
          </a:xfrm>
          <a:prstGeom prst="rect">
            <a:avLst/>
          </a:prstGeom>
        </p:spPr>
      </p:pic>
      <p:pic>
        <p:nvPicPr>
          <p:cNvPr id="24" name="Picture 23" descr="A white and grey smart speaker&#10;&#10;Description automatically generated">
            <a:extLst>
              <a:ext uri="{FF2B5EF4-FFF2-40B4-BE49-F238E27FC236}">
                <a16:creationId xmlns:a16="http://schemas.microsoft.com/office/drawing/2014/main" id="{1F1954E0-D4B7-D488-14E2-A3A6421B65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1498" y="1185862"/>
            <a:ext cx="4146068" cy="4124325"/>
          </a:xfrm>
          <a:prstGeom prst="rect">
            <a:avLst/>
          </a:prstGeom>
        </p:spPr>
      </p:pic>
      <p:pic>
        <p:nvPicPr>
          <p:cNvPr id="26" name="Picture 25" descr="A red x on a black background&#10;&#10;Description automatically generated">
            <a:extLst>
              <a:ext uri="{FF2B5EF4-FFF2-40B4-BE49-F238E27FC236}">
                <a16:creationId xmlns:a16="http://schemas.microsoft.com/office/drawing/2014/main" id="{F72D2380-4A86-95AE-DAC6-50AF3017C7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9761" y="959570"/>
            <a:ext cx="4769542" cy="4769542"/>
          </a:xfrm>
          <a:prstGeom prst="rect">
            <a:avLst/>
          </a:prstGeom>
        </p:spPr>
      </p:pic>
      <p:sp>
        <p:nvSpPr>
          <p:cNvPr id="27" name="TextBox 26">
            <a:extLst>
              <a:ext uri="{FF2B5EF4-FFF2-40B4-BE49-F238E27FC236}">
                <a16:creationId xmlns:a16="http://schemas.microsoft.com/office/drawing/2014/main" id="{7A84BF18-CCBD-4587-5FF4-FF4F1229F6D7}"/>
              </a:ext>
            </a:extLst>
          </p:cNvPr>
          <p:cNvSpPr txBox="1"/>
          <p:nvPr/>
        </p:nvSpPr>
        <p:spPr>
          <a:xfrm>
            <a:off x="395484" y="4172271"/>
            <a:ext cx="7052820" cy="515526"/>
          </a:xfrm>
          <a:prstGeom prst="rect">
            <a:avLst/>
          </a:prstGeom>
          <a:noFill/>
        </p:spPr>
        <p:txBody>
          <a:bodyPr wrap="square" lIns="108000" rIns="108000" rtlCol="0" anchor="ctr">
            <a:spAutoFit/>
          </a:bodyPr>
          <a:lstStyle/>
          <a:p>
            <a:pPr>
              <a:lnSpc>
                <a:spcPts val="3300"/>
              </a:lnSpc>
            </a:pPr>
            <a:r>
              <a:rPr lang="en-GB" altLang="ko-KR" sz="3200" b="1" dirty="0">
                <a:solidFill>
                  <a:schemeClr val="accent4"/>
                </a:solidFill>
                <a:latin typeface="Times New Roman" panose="02020603050405020304" pitchFamily="18" charset="0"/>
                <a:cs typeface="Times New Roman" panose="02020603050405020304" pitchFamily="18" charset="0"/>
              </a:rPr>
              <a:t>Conclusion</a:t>
            </a:r>
            <a:endParaRPr lang="ko-KR" altLang="en-US" sz="3200" b="1" dirty="0">
              <a:solidFill>
                <a:schemeClr val="accent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7296069"/>
      </p:ext>
    </p:extLst>
  </p:cSld>
  <p:clrMapOvr>
    <a:masterClrMapping/>
  </p:clrMapOvr>
</p:sld>
</file>

<file path=ppt/theme/theme1.xml><?xml version="1.0" encoding="utf-8"?>
<a:theme xmlns:a="http://schemas.openxmlformats.org/drawingml/2006/main" name="Cover and End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4149</TotalTime>
  <Words>482</Words>
  <Application>Microsoft Office PowerPoint</Application>
  <PresentationFormat>Widescreen</PresentationFormat>
  <Paragraphs>47</Paragraphs>
  <Slides>9</Slides>
  <Notes>0</Notes>
  <HiddenSlides>0</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n.r.rafi225@gmail.com</cp:lastModifiedBy>
  <cp:revision>58</cp:revision>
  <dcterms:created xsi:type="dcterms:W3CDTF">2020-01-20T05:08:25Z</dcterms:created>
  <dcterms:modified xsi:type="dcterms:W3CDTF">2023-08-30T03:03:39Z</dcterms:modified>
</cp:coreProperties>
</file>