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60" r:id="rId5"/>
    <p:sldId id="261" r:id="rId6"/>
    <p:sldId id="267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yeem Hasan" initials="NH" lastIdx="1" clrIdx="0">
    <p:extLst>
      <p:ext uri="{19B8F6BF-5375-455C-9EA6-DF929625EA0E}">
        <p15:presenceInfo xmlns:p15="http://schemas.microsoft.com/office/powerpoint/2012/main" userId="a7eb92e6405410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E59A0D-9729-43D0-BFDF-21AFD2FC1CC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9D98C1-CB80-487E-A9E6-C0647A67A1F3}">
      <dgm:prSet phldrT="[Text]" phldr="1"/>
      <dgm:spPr/>
      <dgm:t>
        <a:bodyPr/>
        <a:lstStyle/>
        <a:p>
          <a:endParaRPr lang="en-US"/>
        </a:p>
      </dgm:t>
    </dgm:pt>
    <dgm:pt modelId="{1650C999-A913-4878-9CE9-6744B3473019}" type="parTrans" cxnId="{2A098FDC-55EA-4D54-BD5D-7D6322A3F1B5}">
      <dgm:prSet/>
      <dgm:spPr/>
      <dgm:t>
        <a:bodyPr/>
        <a:lstStyle/>
        <a:p>
          <a:endParaRPr lang="en-US"/>
        </a:p>
      </dgm:t>
    </dgm:pt>
    <dgm:pt modelId="{F23E020E-EC21-45C7-BBF3-D001E04BA6DE}" type="sibTrans" cxnId="{2A098FDC-55EA-4D54-BD5D-7D6322A3F1B5}">
      <dgm:prSet/>
      <dgm:spPr/>
      <dgm:t>
        <a:bodyPr/>
        <a:lstStyle/>
        <a:p>
          <a:endParaRPr lang="en-US"/>
        </a:p>
      </dgm:t>
    </dgm:pt>
    <dgm:pt modelId="{1C25878F-24DD-4CC5-839E-6B1CB00F2170}">
      <dgm:prSet phldrT="[Text]" phldr="1" custT="1"/>
      <dgm:spPr/>
      <dgm:t>
        <a:bodyPr/>
        <a:lstStyle/>
        <a:p>
          <a:endParaRPr lang="en-US" sz="2400" dirty="0">
            <a:latin typeface="Bahnschrift SemiBold" panose="020B0502040204020203" pitchFamily="34" charset="0"/>
          </a:endParaRPr>
        </a:p>
      </dgm:t>
    </dgm:pt>
    <dgm:pt modelId="{FF7A9102-4B3E-4A4E-87F5-7AB12E7FB212}" type="parTrans" cxnId="{268039B3-360C-4C9F-832A-98BC7154C567}">
      <dgm:prSet/>
      <dgm:spPr/>
      <dgm:t>
        <a:bodyPr/>
        <a:lstStyle/>
        <a:p>
          <a:endParaRPr lang="en-US"/>
        </a:p>
      </dgm:t>
    </dgm:pt>
    <dgm:pt modelId="{6B908670-B5A4-4682-8070-91906A120439}" type="sibTrans" cxnId="{268039B3-360C-4C9F-832A-98BC7154C567}">
      <dgm:prSet/>
      <dgm:spPr/>
      <dgm:t>
        <a:bodyPr/>
        <a:lstStyle/>
        <a:p>
          <a:endParaRPr lang="en-US"/>
        </a:p>
      </dgm:t>
    </dgm:pt>
    <dgm:pt modelId="{EBA932BB-AA2F-4820-9B72-DBA381352469}">
      <dgm:prSet phldrT="[Text]" phldr="1"/>
      <dgm:spPr/>
      <dgm:t>
        <a:bodyPr/>
        <a:lstStyle/>
        <a:p>
          <a:endParaRPr lang="en-US" dirty="0"/>
        </a:p>
      </dgm:t>
    </dgm:pt>
    <dgm:pt modelId="{97E8E101-4F85-4C77-9ABE-7EB3072F345A}" type="parTrans" cxnId="{0BBD9405-2359-4390-B0E0-085A8B417447}">
      <dgm:prSet/>
      <dgm:spPr/>
      <dgm:t>
        <a:bodyPr/>
        <a:lstStyle/>
        <a:p>
          <a:endParaRPr lang="en-US"/>
        </a:p>
      </dgm:t>
    </dgm:pt>
    <dgm:pt modelId="{36690B16-86D3-44E6-B30A-EBF264151141}" type="sibTrans" cxnId="{0BBD9405-2359-4390-B0E0-085A8B417447}">
      <dgm:prSet/>
      <dgm:spPr/>
      <dgm:t>
        <a:bodyPr/>
        <a:lstStyle/>
        <a:p>
          <a:endParaRPr lang="en-US"/>
        </a:p>
      </dgm:t>
    </dgm:pt>
    <dgm:pt modelId="{5DE2DE1F-B077-4EA3-95A6-43EE14CA5B50}">
      <dgm:prSet phldrT="[Text]" phldr="1"/>
      <dgm:spPr/>
      <dgm:t>
        <a:bodyPr/>
        <a:lstStyle/>
        <a:p>
          <a:endParaRPr lang="en-US" dirty="0"/>
        </a:p>
      </dgm:t>
    </dgm:pt>
    <dgm:pt modelId="{D8A15E21-0641-4399-BAE9-95E3BC2BEAFC}" type="parTrans" cxnId="{47B5F04B-36E5-4AF7-97DD-5AA423FB9064}">
      <dgm:prSet/>
      <dgm:spPr/>
      <dgm:t>
        <a:bodyPr/>
        <a:lstStyle/>
        <a:p>
          <a:endParaRPr lang="en-US"/>
        </a:p>
      </dgm:t>
    </dgm:pt>
    <dgm:pt modelId="{5079C709-8CB2-4048-9532-634FA57162B9}" type="sibTrans" cxnId="{47B5F04B-36E5-4AF7-97DD-5AA423FB9064}">
      <dgm:prSet/>
      <dgm:spPr/>
      <dgm:t>
        <a:bodyPr/>
        <a:lstStyle/>
        <a:p>
          <a:endParaRPr lang="en-US"/>
        </a:p>
      </dgm:t>
    </dgm:pt>
    <dgm:pt modelId="{32FF9A8B-2034-437F-A280-51608388DF2D}">
      <dgm:prSet phldrT="[Text]" phldr="1"/>
      <dgm:spPr/>
      <dgm:t>
        <a:bodyPr/>
        <a:lstStyle/>
        <a:p>
          <a:endParaRPr lang="en-US" dirty="0"/>
        </a:p>
      </dgm:t>
    </dgm:pt>
    <dgm:pt modelId="{E623CDAA-A78B-440E-9B75-26255EB78B1B}" type="parTrans" cxnId="{7A5277B5-8A04-4E42-BC70-30EC025EB890}">
      <dgm:prSet/>
      <dgm:spPr/>
      <dgm:t>
        <a:bodyPr/>
        <a:lstStyle/>
        <a:p>
          <a:endParaRPr lang="en-US"/>
        </a:p>
      </dgm:t>
    </dgm:pt>
    <dgm:pt modelId="{59A00996-7157-4591-9930-0D6CCE3CCE8E}" type="sibTrans" cxnId="{7A5277B5-8A04-4E42-BC70-30EC025EB890}">
      <dgm:prSet/>
      <dgm:spPr/>
      <dgm:t>
        <a:bodyPr/>
        <a:lstStyle/>
        <a:p>
          <a:endParaRPr lang="en-US"/>
        </a:p>
      </dgm:t>
    </dgm:pt>
    <dgm:pt modelId="{74A146A9-0F31-47AA-81E2-E83B8C53A3A2}" type="pres">
      <dgm:prSet presAssocID="{F4E59A0D-9729-43D0-BFDF-21AFD2FC1CC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D1DD846-9B56-4465-BEF8-2D53F2D056A1}" type="pres">
      <dgm:prSet presAssocID="{FB9D98C1-CB80-487E-A9E6-C0647A67A1F3}" presName="centerShape" presStyleLbl="node0" presStyleIdx="0" presStyleCnt="1"/>
      <dgm:spPr/>
    </dgm:pt>
    <dgm:pt modelId="{2FE2A379-55B0-4B3F-9DD4-08A0BFD20BD8}" type="pres">
      <dgm:prSet presAssocID="{1C25878F-24DD-4CC5-839E-6B1CB00F2170}" presName="node" presStyleLbl="node1" presStyleIdx="0" presStyleCnt="4" custScaleX="144071" custScaleY="85325">
        <dgm:presLayoutVars>
          <dgm:bulletEnabled val="1"/>
        </dgm:presLayoutVars>
      </dgm:prSet>
      <dgm:spPr/>
    </dgm:pt>
    <dgm:pt modelId="{2D720C59-1382-44D0-BD28-2BA186240310}" type="pres">
      <dgm:prSet presAssocID="{1C25878F-24DD-4CC5-839E-6B1CB00F2170}" presName="dummy" presStyleCnt="0"/>
      <dgm:spPr/>
    </dgm:pt>
    <dgm:pt modelId="{F7E69FF0-86D2-4F0A-A6E5-59D15818797C}" type="pres">
      <dgm:prSet presAssocID="{6B908670-B5A4-4682-8070-91906A120439}" presName="sibTrans" presStyleLbl="sibTrans2D1" presStyleIdx="0" presStyleCnt="4"/>
      <dgm:spPr/>
    </dgm:pt>
    <dgm:pt modelId="{3466C769-15BA-4DDD-B0B2-D02B043ABD02}" type="pres">
      <dgm:prSet presAssocID="{EBA932BB-AA2F-4820-9B72-DBA381352469}" presName="node" presStyleLbl="node1" presStyleIdx="1" presStyleCnt="4" custScaleX="132826" custScaleY="124322">
        <dgm:presLayoutVars>
          <dgm:bulletEnabled val="1"/>
        </dgm:presLayoutVars>
      </dgm:prSet>
      <dgm:spPr/>
    </dgm:pt>
    <dgm:pt modelId="{43E07561-C9DC-4AE6-A24A-A6777186C5A7}" type="pres">
      <dgm:prSet presAssocID="{EBA932BB-AA2F-4820-9B72-DBA381352469}" presName="dummy" presStyleCnt="0"/>
      <dgm:spPr/>
    </dgm:pt>
    <dgm:pt modelId="{62CD63FD-7027-4267-95CB-CFAF3DCE790C}" type="pres">
      <dgm:prSet presAssocID="{36690B16-86D3-44E6-B30A-EBF264151141}" presName="sibTrans" presStyleLbl="sibTrans2D1" presStyleIdx="1" presStyleCnt="4"/>
      <dgm:spPr/>
    </dgm:pt>
    <dgm:pt modelId="{C947F3EF-006A-47EF-B8B5-41DC74E522A6}" type="pres">
      <dgm:prSet presAssocID="{5DE2DE1F-B077-4EA3-95A6-43EE14CA5B50}" presName="node" presStyleLbl="node1" presStyleIdx="2" presStyleCnt="4" custScaleX="156939" custScaleY="131692">
        <dgm:presLayoutVars>
          <dgm:bulletEnabled val="1"/>
        </dgm:presLayoutVars>
      </dgm:prSet>
      <dgm:spPr/>
    </dgm:pt>
    <dgm:pt modelId="{9C35E688-CEBC-450C-AC60-717D6F08CBE8}" type="pres">
      <dgm:prSet presAssocID="{5DE2DE1F-B077-4EA3-95A6-43EE14CA5B50}" presName="dummy" presStyleCnt="0"/>
      <dgm:spPr/>
    </dgm:pt>
    <dgm:pt modelId="{F8076733-6A8A-46F2-AB9E-9E79E23D349F}" type="pres">
      <dgm:prSet presAssocID="{5079C709-8CB2-4048-9532-634FA57162B9}" presName="sibTrans" presStyleLbl="sibTrans2D1" presStyleIdx="2" presStyleCnt="4"/>
      <dgm:spPr/>
    </dgm:pt>
    <dgm:pt modelId="{EB2FDC71-8E8E-4A8A-8E52-CC0CBDD8C7CF}" type="pres">
      <dgm:prSet presAssocID="{32FF9A8B-2034-437F-A280-51608388DF2D}" presName="node" presStyleLbl="node1" presStyleIdx="3" presStyleCnt="4" custScaleX="148408" custScaleY="139610">
        <dgm:presLayoutVars>
          <dgm:bulletEnabled val="1"/>
        </dgm:presLayoutVars>
      </dgm:prSet>
      <dgm:spPr/>
    </dgm:pt>
    <dgm:pt modelId="{D2A07539-5278-4577-8D98-09850B4EE0F1}" type="pres">
      <dgm:prSet presAssocID="{32FF9A8B-2034-437F-A280-51608388DF2D}" presName="dummy" presStyleCnt="0"/>
      <dgm:spPr/>
    </dgm:pt>
    <dgm:pt modelId="{BF0F28B0-727C-421D-9C22-3B813B5CC656}" type="pres">
      <dgm:prSet presAssocID="{59A00996-7157-4591-9930-0D6CCE3CCE8E}" presName="sibTrans" presStyleLbl="sibTrans2D1" presStyleIdx="3" presStyleCnt="4"/>
      <dgm:spPr/>
    </dgm:pt>
  </dgm:ptLst>
  <dgm:cxnLst>
    <dgm:cxn modelId="{0BBD9405-2359-4390-B0E0-085A8B417447}" srcId="{FB9D98C1-CB80-487E-A9E6-C0647A67A1F3}" destId="{EBA932BB-AA2F-4820-9B72-DBA381352469}" srcOrd="1" destOrd="0" parTransId="{97E8E101-4F85-4C77-9ABE-7EB3072F345A}" sibTransId="{36690B16-86D3-44E6-B30A-EBF264151141}"/>
    <dgm:cxn modelId="{B073BD07-8982-4403-8DA7-5F3CB20404EC}" type="presOf" srcId="{1C25878F-24DD-4CC5-839E-6B1CB00F2170}" destId="{2FE2A379-55B0-4B3F-9DD4-08A0BFD20BD8}" srcOrd="0" destOrd="0" presId="urn:microsoft.com/office/officeart/2005/8/layout/radial6"/>
    <dgm:cxn modelId="{1CF2062B-0F9D-42F8-B767-06A6D3ED18DC}" type="presOf" srcId="{6B908670-B5A4-4682-8070-91906A120439}" destId="{F7E69FF0-86D2-4F0A-A6E5-59D15818797C}" srcOrd="0" destOrd="0" presId="urn:microsoft.com/office/officeart/2005/8/layout/radial6"/>
    <dgm:cxn modelId="{2F8ED235-1E97-4544-923E-497F43273533}" type="presOf" srcId="{5079C709-8CB2-4048-9532-634FA57162B9}" destId="{F8076733-6A8A-46F2-AB9E-9E79E23D349F}" srcOrd="0" destOrd="0" presId="urn:microsoft.com/office/officeart/2005/8/layout/radial6"/>
    <dgm:cxn modelId="{0696C661-8146-4DB2-9603-7F1299EB074C}" type="presOf" srcId="{32FF9A8B-2034-437F-A280-51608388DF2D}" destId="{EB2FDC71-8E8E-4A8A-8E52-CC0CBDD8C7CF}" srcOrd="0" destOrd="0" presId="urn:microsoft.com/office/officeart/2005/8/layout/radial6"/>
    <dgm:cxn modelId="{47B5F04B-36E5-4AF7-97DD-5AA423FB9064}" srcId="{FB9D98C1-CB80-487E-A9E6-C0647A67A1F3}" destId="{5DE2DE1F-B077-4EA3-95A6-43EE14CA5B50}" srcOrd="2" destOrd="0" parTransId="{D8A15E21-0641-4399-BAE9-95E3BC2BEAFC}" sibTransId="{5079C709-8CB2-4048-9532-634FA57162B9}"/>
    <dgm:cxn modelId="{FCB6FC96-0C03-41F8-A5AA-644759026CEC}" type="presOf" srcId="{F4E59A0D-9729-43D0-BFDF-21AFD2FC1CC2}" destId="{74A146A9-0F31-47AA-81E2-E83B8C53A3A2}" srcOrd="0" destOrd="0" presId="urn:microsoft.com/office/officeart/2005/8/layout/radial6"/>
    <dgm:cxn modelId="{7F504FAE-7C4E-48F4-B012-019A7108E3F7}" type="presOf" srcId="{EBA932BB-AA2F-4820-9B72-DBA381352469}" destId="{3466C769-15BA-4DDD-B0B2-D02B043ABD02}" srcOrd="0" destOrd="0" presId="urn:microsoft.com/office/officeart/2005/8/layout/radial6"/>
    <dgm:cxn modelId="{268039B3-360C-4C9F-832A-98BC7154C567}" srcId="{FB9D98C1-CB80-487E-A9E6-C0647A67A1F3}" destId="{1C25878F-24DD-4CC5-839E-6B1CB00F2170}" srcOrd="0" destOrd="0" parTransId="{FF7A9102-4B3E-4A4E-87F5-7AB12E7FB212}" sibTransId="{6B908670-B5A4-4682-8070-91906A120439}"/>
    <dgm:cxn modelId="{108E11B4-F757-4F74-88A3-6774F1C24260}" type="presOf" srcId="{59A00996-7157-4591-9930-0D6CCE3CCE8E}" destId="{BF0F28B0-727C-421D-9C22-3B813B5CC656}" srcOrd="0" destOrd="0" presId="urn:microsoft.com/office/officeart/2005/8/layout/radial6"/>
    <dgm:cxn modelId="{7A5277B5-8A04-4E42-BC70-30EC025EB890}" srcId="{FB9D98C1-CB80-487E-A9E6-C0647A67A1F3}" destId="{32FF9A8B-2034-437F-A280-51608388DF2D}" srcOrd="3" destOrd="0" parTransId="{E623CDAA-A78B-440E-9B75-26255EB78B1B}" sibTransId="{59A00996-7157-4591-9930-0D6CCE3CCE8E}"/>
    <dgm:cxn modelId="{E65C92B5-A7E8-45DC-A7AA-658B75CFEB5D}" type="presOf" srcId="{36690B16-86D3-44E6-B30A-EBF264151141}" destId="{62CD63FD-7027-4267-95CB-CFAF3DCE790C}" srcOrd="0" destOrd="0" presId="urn:microsoft.com/office/officeart/2005/8/layout/radial6"/>
    <dgm:cxn modelId="{2A098FDC-55EA-4D54-BD5D-7D6322A3F1B5}" srcId="{F4E59A0D-9729-43D0-BFDF-21AFD2FC1CC2}" destId="{FB9D98C1-CB80-487E-A9E6-C0647A67A1F3}" srcOrd="0" destOrd="0" parTransId="{1650C999-A913-4878-9CE9-6744B3473019}" sibTransId="{F23E020E-EC21-45C7-BBF3-D001E04BA6DE}"/>
    <dgm:cxn modelId="{E0BAE9DD-2F5B-4301-923D-E78FB22D6E7D}" type="presOf" srcId="{5DE2DE1F-B077-4EA3-95A6-43EE14CA5B50}" destId="{C947F3EF-006A-47EF-B8B5-41DC74E522A6}" srcOrd="0" destOrd="0" presId="urn:microsoft.com/office/officeart/2005/8/layout/radial6"/>
    <dgm:cxn modelId="{F0B61BFC-D3E9-46EB-AF54-0C2061EFF3D3}" type="presOf" srcId="{FB9D98C1-CB80-487E-A9E6-C0647A67A1F3}" destId="{8D1DD846-9B56-4465-BEF8-2D53F2D056A1}" srcOrd="0" destOrd="0" presId="urn:microsoft.com/office/officeart/2005/8/layout/radial6"/>
    <dgm:cxn modelId="{1D304F3C-6428-492E-B512-D144A979DAAC}" type="presParOf" srcId="{74A146A9-0F31-47AA-81E2-E83B8C53A3A2}" destId="{8D1DD846-9B56-4465-BEF8-2D53F2D056A1}" srcOrd="0" destOrd="0" presId="urn:microsoft.com/office/officeart/2005/8/layout/radial6"/>
    <dgm:cxn modelId="{A4D5F061-334F-4992-AB29-8D7DF03238B6}" type="presParOf" srcId="{74A146A9-0F31-47AA-81E2-E83B8C53A3A2}" destId="{2FE2A379-55B0-4B3F-9DD4-08A0BFD20BD8}" srcOrd="1" destOrd="0" presId="urn:microsoft.com/office/officeart/2005/8/layout/radial6"/>
    <dgm:cxn modelId="{2F2E0B15-45EC-4E52-98C3-649E36002CD1}" type="presParOf" srcId="{74A146A9-0F31-47AA-81E2-E83B8C53A3A2}" destId="{2D720C59-1382-44D0-BD28-2BA186240310}" srcOrd="2" destOrd="0" presId="urn:microsoft.com/office/officeart/2005/8/layout/radial6"/>
    <dgm:cxn modelId="{DB579BFD-16F4-4B5F-8BA1-616187A1A65B}" type="presParOf" srcId="{74A146A9-0F31-47AA-81E2-E83B8C53A3A2}" destId="{F7E69FF0-86D2-4F0A-A6E5-59D15818797C}" srcOrd="3" destOrd="0" presId="urn:microsoft.com/office/officeart/2005/8/layout/radial6"/>
    <dgm:cxn modelId="{692D8B2D-4942-4D4F-9EF6-D7C51547B883}" type="presParOf" srcId="{74A146A9-0F31-47AA-81E2-E83B8C53A3A2}" destId="{3466C769-15BA-4DDD-B0B2-D02B043ABD02}" srcOrd="4" destOrd="0" presId="urn:microsoft.com/office/officeart/2005/8/layout/radial6"/>
    <dgm:cxn modelId="{A25B0E47-38FD-4389-BBBA-6CB59F193684}" type="presParOf" srcId="{74A146A9-0F31-47AA-81E2-E83B8C53A3A2}" destId="{43E07561-C9DC-4AE6-A24A-A6777186C5A7}" srcOrd="5" destOrd="0" presId="urn:microsoft.com/office/officeart/2005/8/layout/radial6"/>
    <dgm:cxn modelId="{0B34AA18-916C-4856-9156-B7AD504E2998}" type="presParOf" srcId="{74A146A9-0F31-47AA-81E2-E83B8C53A3A2}" destId="{62CD63FD-7027-4267-95CB-CFAF3DCE790C}" srcOrd="6" destOrd="0" presId="urn:microsoft.com/office/officeart/2005/8/layout/radial6"/>
    <dgm:cxn modelId="{E490E2D0-6E84-494A-AFA2-A45047449241}" type="presParOf" srcId="{74A146A9-0F31-47AA-81E2-E83B8C53A3A2}" destId="{C947F3EF-006A-47EF-B8B5-41DC74E522A6}" srcOrd="7" destOrd="0" presId="urn:microsoft.com/office/officeart/2005/8/layout/radial6"/>
    <dgm:cxn modelId="{FADE9E09-1553-4F91-83C7-E495A05E6472}" type="presParOf" srcId="{74A146A9-0F31-47AA-81E2-E83B8C53A3A2}" destId="{9C35E688-CEBC-450C-AC60-717D6F08CBE8}" srcOrd="8" destOrd="0" presId="urn:microsoft.com/office/officeart/2005/8/layout/radial6"/>
    <dgm:cxn modelId="{B1D34F8E-6E53-4AD1-AA6A-1CF70E8D3FEA}" type="presParOf" srcId="{74A146A9-0F31-47AA-81E2-E83B8C53A3A2}" destId="{F8076733-6A8A-46F2-AB9E-9E79E23D349F}" srcOrd="9" destOrd="0" presId="urn:microsoft.com/office/officeart/2005/8/layout/radial6"/>
    <dgm:cxn modelId="{DB6AEAB2-37FB-4F6B-9893-5D37EA9C8CF5}" type="presParOf" srcId="{74A146A9-0F31-47AA-81E2-E83B8C53A3A2}" destId="{EB2FDC71-8E8E-4A8A-8E52-CC0CBDD8C7CF}" srcOrd="10" destOrd="0" presId="urn:microsoft.com/office/officeart/2005/8/layout/radial6"/>
    <dgm:cxn modelId="{85B8F5AB-BA68-43E1-B710-4130DD755748}" type="presParOf" srcId="{74A146A9-0F31-47AA-81E2-E83B8C53A3A2}" destId="{D2A07539-5278-4577-8D98-09850B4EE0F1}" srcOrd="11" destOrd="0" presId="urn:microsoft.com/office/officeart/2005/8/layout/radial6"/>
    <dgm:cxn modelId="{49011BBC-348B-465C-A0EC-022615514FB1}" type="presParOf" srcId="{74A146A9-0F31-47AA-81E2-E83B8C53A3A2}" destId="{BF0F28B0-727C-421D-9C22-3B813B5CC656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83E7E3-DD3C-4717-9762-9C19E3192E75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8D0702-94A6-4F43-926D-2E8F6B56EA1B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2000" dirty="0">
              <a:latin typeface="Bahnschrift SemiBold" panose="020B0502040204020203" pitchFamily="34" charset="0"/>
            </a:rPr>
            <a:t>Economical Growth</a:t>
          </a:r>
        </a:p>
      </dgm:t>
    </dgm:pt>
    <dgm:pt modelId="{A731AE54-01E2-4396-A938-49FF7986A258}" type="parTrans" cxnId="{C56A87CA-3DE6-4BFC-BA5B-6B0D126E0F53}">
      <dgm:prSet/>
      <dgm:spPr/>
      <dgm:t>
        <a:bodyPr/>
        <a:lstStyle/>
        <a:p>
          <a:endParaRPr lang="en-US"/>
        </a:p>
      </dgm:t>
    </dgm:pt>
    <dgm:pt modelId="{98DE3284-F6F6-4F01-90FD-9388113809C6}" type="sibTrans" cxnId="{C56A87CA-3DE6-4BFC-BA5B-6B0D126E0F53}">
      <dgm:prSet/>
      <dgm:spPr/>
      <dgm:t>
        <a:bodyPr/>
        <a:lstStyle/>
        <a:p>
          <a:endParaRPr lang="en-US"/>
        </a:p>
      </dgm:t>
    </dgm:pt>
    <dgm:pt modelId="{626A3C62-4EAD-49BB-860F-61C12A823EB9}">
      <dgm:prSet phldrT="[Text]" phldr="1"/>
      <dgm:spPr>
        <a:solidFill>
          <a:schemeClr val="bg1"/>
        </a:solidFill>
      </dgm:spPr>
      <dgm:t>
        <a:bodyPr/>
        <a:lstStyle/>
        <a:p>
          <a:endParaRPr lang="en-US" dirty="0"/>
        </a:p>
      </dgm:t>
    </dgm:pt>
    <dgm:pt modelId="{C67C63D4-DB23-4709-8F77-246D423BCD45}" type="parTrans" cxnId="{85272CEB-2176-485F-A357-CDFF4401A435}">
      <dgm:prSet/>
      <dgm:spPr/>
      <dgm:t>
        <a:bodyPr/>
        <a:lstStyle/>
        <a:p>
          <a:endParaRPr lang="en-US"/>
        </a:p>
      </dgm:t>
    </dgm:pt>
    <dgm:pt modelId="{C740A6C4-6997-424E-9233-70FB37541DB7}" type="sibTrans" cxnId="{85272CEB-2176-485F-A357-CDFF4401A435}">
      <dgm:prSet/>
      <dgm:spPr/>
      <dgm:t>
        <a:bodyPr/>
        <a:lstStyle/>
        <a:p>
          <a:endParaRPr lang="en-US"/>
        </a:p>
      </dgm:t>
    </dgm:pt>
    <dgm:pt modelId="{1C9B2547-6D27-4AE1-9327-045285BCBADC}">
      <dgm:prSet phldrT="[Text]" phldr="1"/>
      <dgm:spPr>
        <a:solidFill>
          <a:schemeClr val="bg1"/>
        </a:solidFill>
      </dgm:spPr>
      <dgm:t>
        <a:bodyPr/>
        <a:lstStyle/>
        <a:p>
          <a:endParaRPr lang="en-US" dirty="0"/>
        </a:p>
      </dgm:t>
    </dgm:pt>
    <dgm:pt modelId="{E7CA2E89-696F-4E5C-95FA-D8B0559D2068}" type="parTrans" cxnId="{2C990C3C-E264-487D-83AC-F1AB113E8CA6}">
      <dgm:prSet/>
      <dgm:spPr/>
      <dgm:t>
        <a:bodyPr/>
        <a:lstStyle/>
        <a:p>
          <a:endParaRPr lang="en-US"/>
        </a:p>
      </dgm:t>
    </dgm:pt>
    <dgm:pt modelId="{9E1A0A48-78DB-4751-9254-9413469AC629}" type="sibTrans" cxnId="{2C990C3C-E264-487D-83AC-F1AB113E8CA6}">
      <dgm:prSet/>
      <dgm:spPr/>
      <dgm:t>
        <a:bodyPr/>
        <a:lstStyle/>
        <a:p>
          <a:endParaRPr lang="en-US"/>
        </a:p>
      </dgm:t>
    </dgm:pt>
    <dgm:pt modelId="{EFC76DC5-974B-42F9-AF04-25D7A8C0C69E}">
      <dgm:prSet phldrT="[Text]" phldr="1"/>
      <dgm:spPr>
        <a:solidFill>
          <a:schemeClr val="bg1"/>
        </a:solidFill>
      </dgm:spPr>
      <dgm:t>
        <a:bodyPr/>
        <a:lstStyle/>
        <a:p>
          <a:endParaRPr lang="en-US" dirty="0"/>
        </a:p>
      </dgm:t>
    </dgm:pt>
    <dgm:pt modelId="{6DDC7A9E-591C-4253-9E45-2A3EA566AA0A}" type="parTrans" cxnId="{0144915D-5DAD-432D-8160-54A53ACBE1F1}">
      <dgm:prSet/>
      <dgm:spPr/>
      <dgm:t>
        <a:bodyPr/>
        <a:lstStyle/>
        <a:p>
          <a:endParaRPr lang="en-US"/>
        </a:p>
      </dgm:t>
    </dgm:pt>
    <dgm:pt modelId="{464F78A9-D306-43FA-AE7C-E3AFACD1D86C}" type="sibTrans" cxnId="{0144915D-5DAD-432D-8160-54A53ACBE1F1}">
      <dgm:prSet/>
      <dgm:spPr/>
      <dgm:t>
        <a:bodyPr/>
        <a:lstStyle/>
        <a:p>
          <a:endParaRPr lang="en-US"/>
        </a:p>
      </dgm:t>
    </dgm:pt>
    <dgm:pt modelId="{087DC856-274E-4A8D-9B05-747C057AD446}">
      <dgm:prSet phldrT="[Text]" phldr="1"/>
      <dgm:spPr>
        <a:solidFill>
          <a:schemeClr val="bg1"/>
        </a:solidFill>
      </dgm:spPr>
      <dgm:t>
        <a:bodyPr/>
        <a:lstStyle/>
        <a:p>
          <a:endParaRPr lang="en-US" dirty="0"/>
        </a:p>
      </dgm:t>
    </dgm:pt>
    <dgm:pt modelId="{B324982C-F12C-4301-A627-D5768C98CADE}" type="parTrans" cxnId="{6F6BB004-8B7A-438D-9579-4C3541EC5E7A}">
      <dgm:prSet/>
      <dgm:spPr/>
      <dgm:t>
        <a:bodyPr/>
        <a:lstStyle/>
        <a:p>
          <a:endParaRPr lang="en-US"/>
        </a:p>
      </dgm:t>
    </dgm:pt>
    <dgm:pt modelId="{CA4877BA-1C0A-4400-A1F4-20EADA5F8ED8}" type="sibTrans" cxnId="{6F6BB004-8B7A-438D-9579-4C3541EC5E7A}">
      <dgm:prSet/>
      <dgm:spPr/>
      <dgm:t>
        <a:bodyPr/>
        <a:lstStyle/>
        <a:p>
          <a:endParaRPr lang="en-US"/>
        </a:p>
      </dgm:t>
    </dgm:pt>
    <dgm:pt modelId="{797E1D2F-7BEB-417F-A47A-5DB3DC031356}" type="pres">
      <dgm:prSet presAssocID="{1983E7E3-DD3C-4717-9762-9C19E3192E75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DD3EE81-0F55-4EA4-8AFF-98381785AB80}" type="pres">
      <dgm:prSet presAssocID="{858D0702-94A6-4F43-926D-2E8F6B56EA1B}" presName="centerShape" presStyleLbl="node0" presStyleIdx="0" presStyleCnt="1"/>
      <dgm:spPr/>
    </dgm:pt>
    <dgm:pt modelId="{84CDC4F4-D080-40F6-9CE0-031EC3E37E7A}" type="pres">
      <dgm:prSet presAssocID="{626A3C62-4EAD-49BB-860F-61C12A823EB9}" presName="node" presStyleLbl="node1" presStyleIdx="0" presStyleCnt="4">
        <dgm:presLayoutVars>
          <dgm:bulletEnabled val="1"/>
        </dgm:presLayoutVars>
      </dgm:prSet>
      <dgm:spPr/>
    </dgm:pt>
    <dgm:pt modelId="{DA050294-93B6-4E6A-BBD9-38329EF76FF2}" type="pres">
      <dgm:prSet presAssocID="{626A3C62-4EAD-49BB-860F-61C12A823EB9}" presName="dummy" presStyleCnt="0"/>
      <dgm:spPr/>
    </dgm:pt>
    <dgm:pt modelId="{40F110B8-8CF6-4A46-ACF5-9A8A055EF429}" type="pres">
      <dgm:prSet presAssocID="{C740A6C4-6997-424E-9233-70FB37541DB7}" presName="sibTrans" presStyleLbl="sibTrans2D1" presStyleIdx="0" presStyleCnt="4"/>
      <dgm:spPr/>
    </dgm:pt>
    <dgm:pt modelId="{EBF7B3A2-3FC8-4A40-B986-933FBDD7DFF9}" type="pres">
      <dgm:prSet presAssocID="{1C9B2547-6D27-4AE1-9327-045285BCBADC}" presName="node" presStyleLbl="node1" presStyleIdx="1" presStyleCnt="4">
        <dgm:presLayoutVars>
          <dgm:bulletEnabled val="1"/>
        </dgm:presLayoutVars>
      </dgm:prSet>
      <dgm:spPr/>
    </dgm:pt>
    <dgm:pt modelId="{C56C0FC1-D856-4AAE-9E83-D2CDF4436F37}" type="pres">
      <dgm:prSet presAssocID="{1C9B2547-6D27-4AE1-9327-045285BCBADC}" presName="dummy" presStyleCnt="0"/>
      <dgm:spPr/>
    </dgm:pt>
    <dgm:pt modelId="{EE342746-74CE-42A8-B6DD-5DEB1ED29922}" type="pres">
      <dgm:prSet presAssocID="{9E1A0A48-78DB-4751-9254-9413469AC629}" presName="sibTrans" presStyleLbl="sibTrans2D1" presStyleIdx="1" presStyleCnt="4"/>
      <dgm:spPr/>
    </dgm:pt>
    <dgm:pt modelId="{3738B2F9-D0CE-4046-BA65-B7F2503520DD}" type="pres">
      <dgm:prSet presAssocID="{EFC76DC5-974B-42F9-AF04-25D7A8C0C69E}" presName="node" presStyleLbl="node1" presStyleIdx="2" presStyleCnt="4">
        <dgm:presLayoutVars>
          <dgm:bulletEnabled val="1"/>
        </dgm:presLayoutVars>
      </dgm:prSet>
      <dgm:spPr/>
    </dgm:pt>
    <dgm:pt modelId="{810E5109-4163-43F4-8A02-BA357011C6EA}" type="pres">
      <dgm:prSet presAssocID="{EFC76DC5-974B-42F9-AF04-25D7A8C0C69E}" presName="dummy" presStyleCnt="0"/>
      <dgm:spPr/>
    </dgm:pt>
    <dgm:pt modelId="{8D0D817D-FAD2-41C7-898F-B2BAB0936589}" type="pres">
      <dgm:prSet presAssocID="{464F78A9-D306-43FA-AE7C-E3AFACD1D86C}" presName="sibTrans" presStyleLbl="sibTrans2D1" presStyleIdx="2" presStyleCnt="4"/>
      <dgm:spPr/>
    </dgm:pt>
    <dgm:pt modelId="{E2806E1B-3903-425C-9E24-2040D2BD4938}" type="pres">
      <dgm:prSet presAssocID="{087DC856-274E-4A8D-9B05-747C057AD446}" presName="node" presStyleLbl="node1" presStyleIdx="3" presStyleCnt="4">
        <dgm:presLayoutVars>
          <dgm:bulletEnabled val="1"/>
        </dgm:presLayoutVars>
      </dgm:prSet>
      <dgm:spPr/>
    </dgm:pt>
    <dgm:pt modelId="{2447899E-1E5B-4A5A-8962-5416235610BC}" type="pres">
      <dgm:prSet presAssocID="{087DC856-274E-4A8D-9B05-747C057AD446}" presName="dummy" presStyleCnt="0"/>
      <dgm:spPr/>
    </dgm:pt>
    <dgm:pt modelId="{85822131-CA4F-47DA-82F4-54DC79A8783D}" type="pres">
      <dgm:prSet presAssocID="{CA4877BA-1C0A-4400-A1F4-20EADA5F8ED8}" presName="sibTrans" presStyleLbl="sibTrans2D1" presStyleIdx="3" presStyleCnt="4"/>
      <dgm:spPr/>
    </dgm:pt>
  </dgm:ptLst>
  <dgm:cxnLst>
    <dgm:cxn modelId="{6F6BB004-8B7A-438D-9579-4C3541EC5E7A}" srcId="{858D0702-94A6-4F43-926D-2E8F6B56EA1B}" destId="{087DC856-274E-4A8D-9B05-747C057AD446}" srcOrd="3" destOrd="0" parTransId="{B324982C-F12C-4301-A627-D5768C98CADE}" sibTransId="{CA4877BA-1C0A-4400-A1F4-20EADA5F8ED8}"/>
    <dgm:cxn modelId="{2C990C3C-E264-487D-83AC-F1AB113E8CA6}" srcId="{858D0702-94A6-4F43-926D-2E8F6B56EA1B}" destId="{1C9B2547-6D27-4AE1-9327-045285BCBADC}" srcOrd="1" destOrd="0" parTransId="{E7CA2E89-696F-4E5C-95FA-D8B0559D2068}" sibTransId="{9E1A0A48-78DB-4751-9254-9413469AC629}"/>
    <dgm:cxn modelId="{0144915D-5DAD-432D-8160-54A53ACBE1F1}" srcId="{858D0702-94A6-4F43-926D-2E8F6B56EA1B}" destId="{EFC76DC5-974B-42F9-AF04-25D7A8C0C69E}" srcOrd="2" destOrd="0" parTransId="{6DDC7A9E-591C-4253-9E45-2A3EA566AA0A}" sibTransId="{464F78A9-D306-43FA-AE7C-E3AFACD1D86C}"/>
    <dgm:cxn modelId="{BD212160-C707-4778-997C-7F178D1BDE29}" type="presOf" srcId="{1C9B2547-6D27-4AE1-9327-045285BCBADC}" destId="{EBF7B3A2-3FC8-4A40-B986-933FBDD7DFF9}" srcOrd="0" destOrd="0" presId="urn:microsoft.com/office/officeart/2005/8/layout/radial6"/>
    <dgm:cxn modelId="{AB993365-BC3B-4B8A-8CFF-F8A9818F6D61}" type="presOf" srcId="{EFC76DC5-974B-42F9-AF04-25D7A8C0C69E}" destId="{3738B2F9-D0CE-4046-BA65-B7F2503520DD}" srcOrd="0" destOrd="0" presId="urn:microsoft.com/office/officeart/2005/8/layout/radial6"/>
    <dgm:cxn modelId="{09568D83-9605-4A37-8FBC-1624EEBBD195}" type="presOf" srcId="{CA4877BA-1C0A-4400-A1F4-20EADA5F8ED8}" destId="{85822131-CA4F-47DA-82F4-54DC79A8783D}" srcOrd="0" destOrd="0" presId="urn:microsoft.com/office/officeart/2005/8/layout/radial6"/>
    <dgm:cxn modelId="{0A0C0D86-B867-4E02-B062-1EC16D907A64}" type="presOf" srcId="{1983E7E3-DD3C-4717-9762-9C19E3192E75}" destId="{797E1D2F-7BEB-417F-A47A-5DB3DC031356}" srcOrd="0" destOrd="0" presId="urn:microsoft.com/office/officeart/2005/8/layout/radial6"/>
    <dgm:cxn modelId="{7D14A788-3DCE-43B8-B3D1-3877AD3B2CE5}" type="presOf" srcId="{626A3C62-4EAD-49BB-860F-61C12A823EB9}" destId="{84CDC4F4-D080-40F6-9CE0-031EC3E37E7A}" srcOrd="0" destOrd="0" presId="urn:microsoft.com/office/officeart/2005/8/layout/radial6"/>
    <dgm:cxn modelId="{C529E09F-A7D7-48B2-858A-87876DB73A92}" type="presOf" srcId="{087DC856-274E-4A8D-9B05-747C057AD446}" destId="{E2806E1B-3903-425C-9E24-2040D2BD4938}" srcOrd="0" destOrd="0" presId="urn:microsoft.com/office/officeart/2005/8/layout/radial6"/>
    <dgm:cxn modelId="{2839A3B3-E7EF-416C-8F11-D74A08FFE607}" type="presOf" srcId="{858D0702-94A6-4F43-926D-2E8F6B56EA1B}" destId="{ADD3EE81-0F55-4EA4-8AFF-98381785AB80}" srcOrd="0" destOrd="0" presId="urn:microsoft.com/office/officeart/2005/8/layout/radial6"/>
    <dgm:cxn modelId="{218F1DBB-4235-4F1C-B037-62F256D6A098}" type="presOf" srcId="{9E1A0A48-78DB-4751-9254-9413469AC629}" destId="{EE342746-74CE-42A8-B6DD-5DEB1ED29922}" srcOrd="0" destOrd="0" presId="urn:microsoft.com/office/officeart/2005/8/layout/radial6"/>
    <dgm:cxn modelId="{C16517BC-174C-4D09-91F6-93AF0AB4CC4E}" type="presOf" srcId="{C740A6C4-6997-424E-9233-70FB37541DB7}" destId="{40F110B8-8CF6-4A46-ACF5-9A8A055EF429}" srcOrd="0" destOrd="0" presId="urn:microsoft.com/office/officeart/2005/8/layout/radial6"/>
    <dgm:cxn modelId="{C56A87CA-3DE6-4BFC-BA5B-6B0D126E0F53}" srcId="{1983E7E3-DD3C-4717-9762-9C19E3192E75}" destId="{858D0702-94A6-4F43-926D-2E8F6B56EA1B}" srcOrd="0" destOrd="0" parTransId="{A731AE54-01E2-4396-A938-49FF7986A258}" sibTransId="{98DE3284-F6F6-4F01-90FD-9388113809C6}"/>
    <dgm:cxn modelId="{85272CEB-2176-485F-A357-CDFF4401A435}" srcId="{858D0702-94A6-4F43-926D-2E8F6B56EA1B}" destId="{626A3C62-4EAD-49BB-860F-61C12A823EB9}" srcOrd="0" destOrd="0" parTransId="{C67C63D4-DB23-4709-8F77-246D423BCD45}" sibTransId="{C740A6C4-6997-424E-9233-70FB37541DB7}"/>
    <dgm:cxn modelId="{2FD4B8EE-DA0C-4635-BADA-AF7EDC564BF6}" type="presOf" srcId="{464F78A9-D306-43FA-AE7C-E3AFACD1D86C}" destId="{8D0D817D-FAD2-41C7-898F-B2BAB0936589}" srcOrd="0" destOrd="0" presId="urn:microsoft.com/office/officeart/2005/8/layout/radial6"/>
    <dgm:cxn modelId="{E798F079-B5B5-42F1-94B8-257D925C10E4}" type="presParOf" srcId="{797E1D2F-7BEB-417F-A47A-5DB3DC031356}" destId="{ADD3EE81-0F55-4EA4-8AFF-98381785AB80}" srcOrd="0" destOrd="0" presId="urn:microsoft.com/office/officeart/2005/8/layout/radial6"/>
    <dgm:cxn modelId="{C641A490-6C0F-4B3F-BFB2-E4B64F6742EB}" type="presParOf" srcId="{797E1D2F-7BEB-417F-A47A-5DB3DC031356}" destId="{84CDC4F4-D080-40F6-9CE0-031EC3E37E7A}" srcOrd="1" destOrd="0" presId="urn:microsoft.com/office/officeart/2005/8/layout/radial6"/>
    <dgm:cxn modelId="{0DDFA42A-1897-47E8-8609-46F6FF670C93}" type="presParOf" srcId="{797E1D2F-7BEB-417F-A47A-5DB3DC031356}" destId="{DA050294-93B6-4E6A-BBD9-38329EF76FF2}" srcOrd="2" destOrd="0" presId="urn:microsoft.com/office/officeart/2005/8/layout/radial6"/>
    <dgm:cxn modelId="{6F86068C-96CB-4CD9-A9E2-07AA05C5928E}" type="presParOf" srcId="{797E1D2F-7BEB-417F-A47A-5DB3DC031356}" destId="{40F110B8-8CF6-4A46-ACF5-9A8A055EF429}" srcOrd="3" destOrd="0" presId="urn:microsoft.com/office/officeart/2005/8/layout/radial6"/>
    <dgm:cxn modelId="{64193304-5D3D-45C7-8C8E-1FF5CEFA88D8}" type="presParOf" srcId="{797E1D2F-7BEB-417F-A47A-5DB3DC031356}" destId="{EBF7B3A2-3FC8-4A40-B986-933FBDD7DFF9}" srcOrd="4" destOrd="0" presId="urn:microsoft.com/office/officeart/2005/8/layout/radial6"/>
    <dgm:cxn modelId="{16401DD6-63F7-4983-BCC3-08C191818845}" type="presParOf" srcId="{797E1D2F-7BEB-417F-A47A-5DB3DC031356}" destId="{C56C0FC1-D856-4AAE-9E83-D2CDF4436F37}" srcOrd="5" destOrd="0" presId="urn:microsoft.com/office/officeart/2005/8/layout/radial6"/>
    <dgm:cxn modelId="{3D9F419D-E28D-425D-A0EB-9D4C1551B047}" type="presParOf" srcId="{797E1D2F-7BEB-417F-A47A-5DB3DC031356}" destId="{EE342746-74CE-42A8-B6DD-5DEB1ED29922}" srcOrd="6" destOrd="0" presId="urn:microsoft.com/office/officeart/2005/8/layout/radial6"/>
    <dgm:cxn modelId="{80D67AB1-1550-49EE-BB60-F9012876C3CE}" type="presParOf" srcId="{797E1D2F-7BEB-417F-A47A-5DB3DC031356}" destId="{3738B2F9-D0CE-4046-BA65-B7F2503520DD}" srcOrd="7" destOrd="0" presId="urn:microsoft.com/office/officeart/2005/8/layout/radial6"/>
    <dgm:cxn modelId="{873A8811-178F-4D93-94BA-E6B8EDBD959D}" type="presParOf" srcId="{797E1D2F-7BEB-417F-A47A-5DB3DC031356}" destId="{810E5109-4163-43F4-8A02-BA357011C6EA}" srcOrd="8" destOrd="0" presId="urn:microsoft.com/office/officeart/2005/8/layout/radial6"/>
    <dgm:cxn modelId="{672E2EEF-660E-4404-A06A-885639CDE395}" type="presParOf" srcId="{797E1D2F-7BEB-417F-A47A-5DB3DC031356}" destId="{8D0D817D-FAD2-41C7-898F-B2BAB0936589}" srcOrd="9" destOrd="0" presId="urn:microsoft.com/office/officeart/2005/8/layout/radial6"/>
    <dgm:cxn modelId="{1AB0EB66-94C4-4262-874C-D3EC45BE2712}" type="presParOf" srcId="{797E1D2F-7BEB-417F-A47A-5DB3DC031356}" destId="{E2806E1B-3903-425C-9E24-2040D2BD4938}" srcOrd="10" destOrd="0" presId="urn:microsoft.com/office/officeart/2005/8/layout/radial6"/>
    <dgm:cxn modelId="{F0001DCD-5494-48CA-8F16-3A9021AB5E4A}" type="presParOf" srcId="{797E1D2F-7BEB-417F-A47A-5DB3DC031356}" destId="{2447899E-1E5B-4A5A-8962-5416235610BC}" srcOrd="11" destOrd="0" presId="urn:microsoft.com/office/officeart/2005/8/layout/radial6"/>
    <dgm:cxn modelId="{3910A694-29CB-4DC5-B019-DC719812A67D}" type="presParOf" srcId="{797E1D2F-7BEB-417F-A47A-5DB3DC031356}" destId="{85822131-CA4F-47DA-82F4-54DC79A8783D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F28B0-727C-421D-9C22-3B813B5CC656}">
      <dsp:nvSpPr>
        <dsp:cNvPr id="0" name=""/>
        <dsp:cNvSpPr/>
      </dsp:nvSpPr>
      <dsp:spPr>
        <a:xfrm>
          <a:off x="1863292" y="593545"/>
          <a:ext cx="5277238" cy="5277238"/>
        </a:xfrm>
        <a:prstGeom prst="blockArc">
          <a:avLst>
            <a:gd name="adj1" fmla="val 10800000"/>
            <a:gd name="adj2" fmla="val 16200000"/>
            <a:gd name="adj3" fmla="val 46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76733-6A8A-46F2-AB9E-9E79E23D349F}">
      <dsp:nvSpPr>
        <dsp:cNvPr id="0" name=""/>
        <dsp:cNvSpPr/>
      </dsp:nvSpPr>
      <dsp:spPr>
        <a:xfrm>
          <a:off x="1863292" y="593545"/>
          <a:ext cx="5277238" cy="5277238"/>
        </a:xfrm>
        <a:prstGeom prst="blockArc">
          <a:avLst>
            <a:gd name="adj1" fmla="val 5400000"/>
            <a:gd name="adj2" fmla="val 10800000"/>
            <a:gd name="adj3" fmla="val 46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CD63FD-7027-4267-95CB-CFAF3DCE790C}">
      <dsp:nvSpPr>
        <dsp:cNvPr id="0" name=""/>
        <dsp:cNvSpPr/>
      </dsp:nvSpPr>
      <dsp:spPr>
        <a:xfrm>
          <a:off x="1863292" y="593545"/>
          <a:ext cx="5277238" cy="5277238"/>
        </a:xfrm>
        <a:prstGeom prst="blockArc">
          <a:avLst>
            <a:gd name="adj1" fmla="val 0"/>
            <a:gd name="adj2" fmla="val 5400000"/>
            <a:gd name="adj3" fmla="val 46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69FF0-86D2-4F0A-A6E5-59D15818797C}">
      <dsp:nvSpPr>
        <dsp:cNvPr id="0" name=""/>
        <dsp:cNvSpPr/>
      </dsp:nvSpPr>
      <dsp:spPr>
        <a:xfrm>
          <a:off x="1863292" y="593545"/>
          <a:ext cx="5277238" cy="5277238"/>
        </a:xfrm>
        <a:prstGeom prst="blockArc">
          <a:avLst>
            <a:gd name="adj1" fmla="val 16200000"/>
            <a:gd name="adj2" fmla="val 0"/>
            <a:gd name="adj3" fmla="val 46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DD846-9B56-4465-BEF8-2D53F2D056A1}">
      <dsp:nvSpPr>
        <dsp:cNvPr id="0" name=""/>
        <dsp:cNvSpPr/>
      </dsp:nvSpPr>
      <dsp:spPr>
        <a:xfrm>
          <a:off x="3289007" y="2019260"/>
          <a:ext cx="2425808" cy="24258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400" kern="1200"/>
        </a:p>
      </dsp:txBody>
      <dsp:txXfrm>
        <a:off x="3644258" y="2374511"/>
        <a:ext cx="1715306" cy="1715306"/>
      </dsp:txXfrm>
    </dsp:sp>
    <dsp:sp modelId="{2FE2A379-55B0-4B3F-9DD4-08A0BFD20BD8}">
      <dsp:nvSpPr>
        <dsp:cNvPr id="0" name=""/>
        <dsp:cNvSpPr/>
      </dsp:nvSpPr>
      <dsp:spPr>
        <a:xfrm>
          <a:off x="3278701" y="-69761"/>
          <a:ext cx="2446420" cy="14488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latin typeface="Bahnschrift SemiBold" panose="020B0502040204020203" pitchFamily="34" charset="0"/>
          </a:endParaRPr>
        </a:p>
      </dsp:txBody>
      <dsp:txXfrm>
        <a:off x="3636971" y="142422"/>
        <a:ext cx="1729880" cy="1024508"/>
      </dsp:txXfrm>
    </dsp:sp>
    <dsp:sp modelId="{3466C769-15BA-4DDD-B0B2-D02B043ABD02}">
      <dsp:nvSpPr>
        <dsp:cNvPr id="0" name=""/>
        <dsp:cNvSpPr/>
      </dsp:nvSpPr>
      <dsp:spPr>
        <a:xfrm>
          <a:off x="5951664" y="2176629"/>
          <a:ext cx="2255472" cy="21110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0" kern="1200" dirty="0"/>
        </a:p>
      </dsp:txBody>
      <dsp:txXfrm>
        <a:off x="6281970" y="2485788"/>
        <a:ext cx="1594860" cy="1492751"/>
      </dsp:txXfrm>
    </dsp:sp>
    <dsp:sp modelId="{C947F3EF-006A-47EF-B8B5-41DC74E522A6}">
      <dsp:nvSpPr>
        <dsp:cNvPr id="0" name=""/>
        <dsp:cNvSpPr/>
      </dsp:nvSpPr>
      <dsp:spPr>
        <a:xfrm>
          <a:off x="3169447" y="4691545"/>
          <a:ext cx="2664927" cy="22362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100" kern="1200" dirty="0"/>
        </a:p>
      </dsp:txBody>
      <dsp:txXfrm>
        <a:off x="3559717" y="5019031"/>
        <a:ext cx="1884387" cy="1581244"/>
      </dsp:txXfrm>
    </dsp:sp>
    <dsp:sp modelId="{EB2FDC71-8E8E-4A8A-8E52-CC0CBDD8C7CF}">
      <dsp:nvSpPr>
        <dsp:cNvPr id="0" name=""/>
        <dsp:cNvSpPr/>
      </dsp:nvSpPr>
      <dsp:spPr>
        <a:xfrm>
          <a:off x="664390" y="2046829"/>
          <a:ext cx="2520065" cy="23706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100" kern="1200" dirty="0"/>
        </a:p>
      </dsp:txBody>
      <dsp:txXfrm>
        <a:off x="1033445" y="2394005"/>
        <a:ext cx="1781955" cy="1676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22131-CA4F-47DA-82F4-54DC79A8783D}">
      <dsp:nvSpPr>
        <dsp:cNvPr id="0" name=""/>
        <dsp:cNvSpPr/>
      </dsp:nvSpPr>
      <dsp:spPr>
        <a:xfrm>
          <a:off x="1997637" y="720710"/>
          <a:ext cx="4806979" cy="4806979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0D817D-FAD2-41C7-898F-B2BAB0936589}">
      <dsp:nvSpPr>
        <dsp:cNvPr id="0" name=""/>
        <dsp:cNvSpPr/>
      </dsp:nvSpPr>
      <dsp:spPr>
        <a:xfrm>
          <a:off x="1997637" y="720710"/>
          <a:ext cx="4806979" cy="4806979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342746-74CE-42A8-B6DD-5DEB1ED29922}">
      <dsp:nvSpPr>
        <dsp:cNvPr id="0" name=""/>
        <dsp:cNvSpPr/>
      </dsp:nvSpPr>
      <dsp:spPr>
        <a:xfrm>
          <a:off x="1997637" y="720710"/>
          <a:ext cx="4806979" cy="4806979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F110B8-8CF6-4A46-ACF5-9A8A055EF429}">
      <dsp:nvSpPr>
        <dsp:cNvPr id="0" name=""/>
        <dsp:cNvSpPr/>
      </dsp:nvSpPr>
      <dsp:spPr>
        <a:xfrm>
          <a:off x="1997637" y="720710"/>
          <a:ext cx="4806979" cy="4806979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3EE81-0F55-4EA4-8AFF-98381785AB80}">
      <dsp:nvSpPr>
        <dsp:cNvPr id="0" name=""/>
        <dsp:cNvSpPr/>
      </dsp:nvSpPr>
      <dsp:spPr>
        <a:xfrm>
          <a:off x="3294398" y="2017471"/>
          <a:ext cx="2213457" cy="2213457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hnschrift SemiBold" panose="020B0502040204020203" pitchFamily="34" charset="0"/>
            </a:rPr>
            <a:t>Economical Growth</a:t>
          </a:r>
        </a:p>
      </dsp:txBody>
      <dsp:txXfrm>
        <a:off x="3618551" y="2341624"/>
        <a:ext cx="1565151" cy="1565151"/>
      </dsp:txXfrm>
    </dsp:sp>
    <dsp:sp modelId="{84CDC4F4-D080-40F6-9CE0-031EC3E37E7A}">
      <dsp:nvSpPr>
        <dsp:cNvPr id="0" name=""/>
        <dsp:cNvSpPr/>
      </dsp:nvSpPr>
      <dsp:spPr>
        <a:xfrm>
          <a:off x="3626417" y="1778"/>
          <a:ext cx="1549420" cy="1549420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3853324" y="228685"/>
        <a:ext cx="1095606" cy="1095606"/>
      </dsp:txXfrm>
    </dsp:sp>
    <dsp:sp modelId="{EBF7B3A2-3FC8-4A40-B986-933FBDD7DFF9}">
      <dsp:nvSpPr>
        <dsp:cNvPr id="0" name=""/>
        <dsp:cNvSpPr/>
      </dsp:nvSpPr>
      <dsp:spPr>
        <a:xfrm>
          <a:off x="5974128" y="2349489"/>
          <a:ext cx="1549420" cy="1549420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6201035" y="2576396"/>
        <a:ext cx="1095606" cy="1095606"/>
      </dsp:txXfrm>
    </dsp:sp>
    <dsp:sp modelId="{3738B2F9-D0CE-4046-BA65-B7F2503520DD}">
      <dsp:nvSpPr>
        <dsp:cNvPr id="0" name=""/>
        <dsp:cNvSpPr/>
      </dsp:nvSpPr>
      <dsp:spPr>
        <a:xfrm>
          <a:off x="3626417" y="4697200"/>
          <a:ext cx="1549420" cy="1549420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3853324" y="4924107"/>
        <a:ext cx="1095606" cy="1095606"/>
      </dsp:txXfrm>
    </dsp:sp>
    <dsp:sp modelId="{E2806E1B-3903-425C-9E24-2040D2BD4938}">
      <dsp:nvSpPr>
        <dsp:cNvPr id="0" name=""/>
        <dsp:cNvSpPr/>
      </dsp:nvSpPr>
      <dsp:spPr>
        <a:xfrm>
          <a:off x="1278706" y="2349489"/>
          <a:ext cx="1549420" cy="1549420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1505613" y="2576396"/>
        <a:ext cx="1095606" cy="1095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69E1A-6FB9-4F60-BB57-9801562D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B7957-B853-430F-A928-B8B9D5A4B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2211-8801-430B-AA32-E6275981B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9810-C1B1-426E-888D-0F047B0A1460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4CDE4-7769-4CE8-9282-C6AD9F091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FAA5C-BEC8-4637-B077-2043ADCAB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F6D2-C073-4D88-8665-9F7EC8D4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6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5888-9CDE-485E-9152-89E7BAE5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1CE1E-FFE0-4D9B-80FA-017F38D4A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EEF8D-578E-482B-99AD-A8F4C598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9810-C1B1-426E-888D-0F047B0A1460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7C8A5-8318-4E84-A47F-CF16A2C76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62FAE-73F4-450D-9BC7-F7CA15A7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F6D2-C073-4D88-8665-9F7EC8D4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1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41DB0B-3FB9-4BBC-A533-B66863A59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84FA3-ED4C-4D96-ACBF-E2DAF19C4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4F924-D8F6-4586-8724-A5764EA2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9810-C1B1-426E-888D-0F047B0A1460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68848-D43C-4A32-AE97-58C621FAA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AAF38-B6A9-4183-8392-E1DC24D42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F6D2-C073-4D88-8665-9F7EC8D4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1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BD3DB-985C-4890-9A52-1D913C1DD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63206-E329-4803-90E9-6EA7BEAE0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ACB0E-3E0A-4B74-BE4B-9C9A57E07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9810-C1B1-426E-888D-0F047B0A1460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179B9-CB1D-4FBF-8C61-32D5B8F8C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EC0A4-FDC8-45DE-85C2-BB252C4DC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F6D2-C073-4D88-8665-9F7EC8D4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5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D890-61B2-4E1D-956F-09928E4B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5AF73-6CEB-4B09-960E-4A31B4B00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2BF23-5EB8-4FCB-A01B-5B60AD892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9810-C1B1-426E-888D-0F047B0A1460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E5E40-5699-4571-BD5D-935C43EE7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4473A-90C1-40B0-8583-A6466FF0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F6D2-C073-4D88-8665-9F7EC8D4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9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2F1A0-135A-4FC1-AA88-7041F98A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DA4DA-788B-4A48-92B9-A5687F3AF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B7A3D-1531-4D41-9396-6AC5C34A9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42AB4-73DE-4DF4-9A48-FE5B644BC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9810-C1B1-426E-888D-0F047B0A1460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062B9-B020-48CE-BD00-168783265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CF525-779A-4059-AB96-752C5A972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F6D2-C073-4D88-8665-9F7EC8D4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7166-F37C-4E35-B8B6-801EB4D3F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57AD0-7E0D-4ACA-BE11-4ACFB4227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1AF79-3C83-4E1E-B970-A58A94268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084F49-0959-4571-8370-D1D481507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2FB155-E8BE-4ED6-BDD7-7DAF8F387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84A5-CEB9-462E-AA4F-FD2271FA1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9810-C1B1-426E-888D-0F047B0A1460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990BB2-9184-4C9A-9F8E-8888D73E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C8C882-B98E-4B88-BF01-3FA84C92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F6D2-C073-4D88-8665-9F7EC8D4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5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B29E-C2FF-456F-BDA1-15016E5E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5B6DEC-CE07-4EF0-AC40-9EB9FFC56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9810-C1B1-426E-888D-0F047B0A1460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B62AC-9758-435B-ACC6-415CAF8B9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AB197-4A15-40A3-B4B4-1F6F6F649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F6D2-C073-4D88-8665-9F7EC8D4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6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78F41-9EC7-4466-95C4-6E210D8C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9810-C1B1-426E-888D-0F047B0A1460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25CE1F-5CA5-43D3-ADE9-7FA2C093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B4F83-C1A5-4DC1-9625-4023E606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F6D2-C073-4D88-8665-9F7EC8D4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2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00EB-C6D2-4854-AFB0-849336B7D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3C9E6-0EDB-4C1A-9F17-01C7AD5C3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90077-6B0D-44AD-8969-C549952A7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C0A58-2EC1-4003-A70E-E1001612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9810-C1B1-426E-888D-0F047B0A1460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9CA41-E1F8-4A24-A228-D8379B24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9454E-F31F-482C-8648-B50B5BB5A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F6D2-C073-4D88-8665-9F7EC8D4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7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F0A0-D176-4D4E-9D57-2FFC8BE79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40C185-F186-42DA-8E54-F77BD7D46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0534D-473A-4D26-BA6D-1EF8CFDC8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D7AED-9036-4EC8-83D5-55F445A1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9810-C1B1-426E-888D-0F047B0A1460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1B272-4CBB-468F-A758-CDEDB27FA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17B8F-E0C9-4C71-B33D-62DB00BF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F6D2-C073-4D88-8665-9F7EC8D4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9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34AF30-4488-4C9B-8B17-C5897747C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B4FD0-E24B-4551-9786-4F0C0D5BC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0DA93-5559-4BC7-A80C-2588FF25E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79810-C1B1-426E-888D-0F047B0A1460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C51BC-9016-48AE-8A97-60B7DC31D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332A9-D96A-4FEF-893A-032803EED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7F6D2-C073-4D88-8665-9F7EC8D4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3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thedailystar.net/opinion/environment/news/alarming-plastic-pollution-the-bay-bengal-178427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15.gif"/><Relationship Id="rId5" Type="http://schemas.openxmlformats.org/officeDocument/2006/relationships/diagramColors" Target="../diagrams/colors1.xml"/><Relationship Id="rId10" Type="http://schemas.openxmlformats.org/officeDocument/2006/relationships/image" Target="../media/image14.jp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9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D2CCAF-B46A-4282-B1B5-A3278A611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995" y="-588560"/>
            <a:ext cx="5515841" cy="25249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569B6F-2EB6-4C23-9AB9-A849AE0E2DB0}"/>
              </a:ext>
            </a:extLst>
          </p:cNvPr>
          <p:cNvSpPr txBox="1"/>
          <p:nvPr/>
        </p:nvSpPr>
        <p:spPr>
          <a:xfrm flipH="1">
            <a:off x="4811682" y="1282591"/>
            <a:ext cx="1880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Bahnschrift SemiBold" panose="020B0502040204020203" pitchFamily="34" charset="0"/>
              </a:rPr>
              <a:t>GEN203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6424D7-C644-41C1-ADCB-80EFC012F9CB}"/>
              </a:ext>
            </a:extLst>
          </p:cNvPr>
          <p:cNvSpPr txBox="1"/>
          <p:nvPr/>
        </p:nvSpPr>
        <p:spPr>
          <a:xfrm flipH="1">
            <a:off x="4811682" y="2131897"/>
            <a:ext cx="3095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Bahnschrift SemiBold" panose="020B0502040204020203" pitchFamily="34" charset="0"/>
              </a:rPr>
              <a:t>Presented by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45D003-E16D-4D11-AE7C-CE6BCAEC5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83" y="4021263"/>
            <a:ext cx="921327" cy="920047"/>
          </a:xfrm>
          <a:prstGeom prst="ellipse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7679F49-F389-4421-BCBE-54E8C64136A3}"/>
              </a:ext>
            </a:extLst>
          </p:cNvPr>
          <p:cNvSpPr/>
          <p:nvPr/>
        </p:nvSpPr>
        <p:spPr>
          <a:xfrm>
            <a:off x="1717963" y="4078840"/>
            <a:ext cx="3380509" cy="8174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62F91-31C9-4FC6-B51D-C355CA85EBEA}"/>
              </a:ext>
            </a:extLst>
          </p:cNvPr>
          <p:cNvSpPr txBox="1"/>
          <p:nvPr/>
        </p:nvSpPr>
        <p:spPr>
          <a:xfrm>
            <a:off x="1717963" y="4078840"/>
            <a:ext cx="2840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Jannatul Haq Nayeem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B6FE37-BB4C-4DEC-89BC-03214349138E}"/>
              </a:ext>
            </a:extLst>
          </p:cNvPr>
          <p:cNvSpPr txBox="1"/>
          <p:nvPr/>
        </p:nvSpPr>
        <p:spPr>
          <a:xfrm flipH="1">
            <a:off x="1717963" y="4478950"/>
            <a:ext cx="2642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2018-1-60-224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D4B03B2-B99F-479F-AABF-04A503E7A2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4" y="2836737"/>
            <a:ext cx="921326" cy="921326"/>
          </a:xfrm>
          <a:prstGeom prst="ellipse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2E31D40-B6DE-4748-BFBF-6DB7A475CE31}"/>
              </a:ext>
            </a:extLst>
          </p:cNvPr>
          <p:cNvSpPr/>
          <p:nvPr/>
        </p:nvSpPr>
        <p:spPr>
          <a:xfrm>
            <a:off x="1717962" y="2836737"/>
            <a:ext cx="3370811" cy="8002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8765D8-9093-420C-9193-9B0AA9BE5652}"/>
              </a:ext>
            </a:extLst>
          </p:cNvPr>
          <p:cNvSpPr txBox="1"/>
          <p:nvPr/>
        </p:nvSpPr>
        <p:spPr>
          <a:xfrm flipH="1">
            <a:off x="1717962" y="2840182"/>
            <a:ext cx="2804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MD. Nezarul Islam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18AE37-F82E-408B-A579-73566271B33D}"/>
              </a:ext>
            </a:extLst>
          </p:cNvPr>
          <p:cNvSpPr txBox="1"/>
          <p:nvPr/>
        </p:nvSpPr>
        <p:spPr>
          <a:xfrm flipH="1">
            <a:off x="1717962" y="3197239"/>
            <a:ext cx="230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2018-1-60-235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B959C13-26C7-45DE-A10D-29460C32C3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83" y="5319625"/>
            <a:ext cx="900547" cy="898784"/>
          </a:xfrm>
          <a:prstGeom prst="ellipse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55D0C0E-381D-4014-B968-8800D53E1A4A}"/>
              </a:ext>
            </a:extLst>
          </p:cNvPr>
          <p:cNvSpPr/>
          <p:nvPr/>
        </p:nvSpPr>
        <p:spPr>
          <a:xfrm>
            <a:off x="1717963" y="5377749"/>
            <a:ext cx="3370811" cy="8002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336EE3-B762-4FF6-AE2A-5D3CED38F1F3}"/>
              </a:ext>
            </a:extLst>
          </p:cNvPr>
          <p:cNvSpPr txBox="1"/>
          <p:nvPr/>
        </p:nvSpPr>
        <p:spPr>
          <a:xfrm flipH="1">
            <a:off x="1717963" y="5377749"/>
            <a:ext cx="25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MD. Rayhun Khan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684BAA-A2C0-4D4D-B233-D9E043BE3656}"/>
              </a:ext>
            </a:extLst>
          </p:cNvPr>
          <p:cNvSpPr txBox="1"/>
          <p:nvPr/>
        </p:nvSpPr>
        <p:spPr>
          <a:xfrm flipH="1">
            <a:off x="1717962" y="5754452"/>
            <a:ext cx="2212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2018-1-60-225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2F40CF-4151-42AC-BEDD-EC925194775F}"/>
              </a:ext>
            </a:extLst>
          </p:cNvPr>
          <p:cNvSpPr txBox="1"/>
          <p:nvPr/>
        </p:nvSpPr>
        <p:spPr>
          <a:xfrm flipH="1">
            <a:off x="4811682" y="1708419"/>
            <a:ext cx="2050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Bahnschrift SemiBold" panose="020B0502040204020203" pitchFamily="34" charset="0"/>
              </a:rPr>
              <a:t>Group 03</a:t>
            </a:r>
          </a:p>
        </p:txBody>
      </p:sp>
    </p:spTree>
    <p:extLst>
      <p:ext uri="{BB962C8B-B14F-4D97-AF65-F5344CB8AC3E}">
        <p14:creationId xmlns:p14="http://schemas.microsoft.com/office/powerpoint/2010/main" val="671900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34AF26-B197-482B-8FDB-EE1B6F2E6FC6}"/>
              </a:ext>
            </a:extLst>
          </p:cNvPr>
          <p:cNvSpPr txBox="1"/>
          <p:nvPr/>
        </p:nvSpPr>
        <p:spPr>
          <a:xfrm flipH="1">
            <a:off x="3438005" y="2767280"/>
            <a:ext cx="53159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00B050"/>
                </a:solidFill>
                <a:latin typeface="Bahnschrift SemiBold" panose="020B0502040204020203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27061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84D96C-5C80-4909-84D6-96A0E40E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en-US" sz="3200" dirty="0">
              <a:latin typeface="Bahnschrift SemiBold" panose="020B0502040204020203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9FA74A2-6BE3-430B-B46A-7121762359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62" y="1825625"/>
            <a:ext cx="5084275" cy="4699866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5968A-E4B9-4DEE-87BB-7DFF37A7E9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Bahnschrift SemiBold" panose="020B0502040204020203" pitchFamily="34" charset="0"/>
              </a:rPr>
              <a:t>    Every year about 2 lakh tons of plastic enter the Bay of Bengal from Bangladesh.</a:t>
            </a:r>
          </a:p>
          <a:p>
            <a:pPr marL="0" indent="0">
              <a:buNone/>
            </a:pPr>
            <a:r>
              <a:rPr lang="en-US" sz="1000" dirty="0">
                <a:latin typeface="Bahnschrift SemiBold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Bahnschrift SemiBold" panose="020B0502040204020203" pitchFamily="34" charset="0"/>
              </a:rPr>
              <a:t>    Bangladesh is the 10</a:t>
            </a:r>
            <a:r>
              <a:rPr lang="en-US" baseline="30000" dirty="0">
                <a:latin typeface="Bahnschrift SemiBold" panose="020B0502040204020203" pitchFamily="34" charset="0"/>
              </a:rPr>
              <a:t>th</a:t>
            </a:r>
            <a:r>
              <a:rPr lang="en-US" dirty="0">
                <a:latin typeface="Bahnschrift SemiBold" panose="020B0502040204020203" pitchFamily="34" charset="0"/>
              </a:rPr>
              <a:t> most polluting countries in the world.</a:t>
            </a:r>
          </a:p>
          <a:p>
            <a:pPr marL="0" indent="0">
              <a:buNone/>
            </a:pPr>
            <a:endParaRPr lang="en-US" dirty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 SemiBold" panose="020B0502040204020203" pitchFamily="34" charset="0"/>
              </a:rPr>
              <a:t>    The corals of St. Martin Island are almost dead.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5C3392-EB04-437F-BF54-405BA5776DEC}"/>
              </a:ext>
            </a:extLst>
          </p:cNvPr>
          <p:cNvSpPr/>
          <p:nvPr/>
        </p:nvSpPr>
        <p:spPr>
          <a:xfrm>
            <a:off x="838200" y="332509"/>
            <a:ext cx="10515600" cy="13161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How economic growth is failing to ensure environmental sustainability for people in Bangladesh</a:t>
            </a:r>
            <a:endParaRPr lang="en-US" sz="2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9F54425-8852-48A0-B847-737608F6C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350" y="3034145"/>
            <a:ext cx="2545788" cy="176700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AF83EE15-EA03-4133-8DC1-92CCE48EE56F}"/>
              </a:ext>
            </a:extLst>
          </p:cNvPr>
          <p:cNvSpPr/>
          <p:nvPr/>
        </p:nvSpPr>
        <p:spPr>
          <a:xfrm>
            <a:off x="6220866" y="3491344"/>
            <a:ext cx="325240" cy="31865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833AE9B-614F-4F09-BD07-C17D850757F5}"/>
              </a:ext>
            </a:extLst>
          </p:cNvPr>
          <p:cNvSpPr/>
          <p:nvPr/>
        </p:nvSpPr>
        <p:spPr>
          <a:xfrm>
            <a:off x="6220867" y="1939637"/>
            <a:ext cx="325239" cy="31865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915F2F4-C312-47B6-BB9E-F9A5DB1DC50F}"/>
              </a:ext>
            </a:extLst>
          </p:cNvPr>
          <p:cNvSpPr/>
          <p:nvPr/>
        </p:nvSpPr>
        <p:spPr>
          <a:xfrm>
            <a:off x="6224158" y="5222586"/>
            <a:ext cx="325239" cy="263233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223425-8503-4612-A6F5-1DDD83B95D10}"/>
              </a:ext>
            </a:extLst>
          </p:cNvPr>
          <p:cNvSpPr txBox="1"/>
          <p:nvPr/>
        </p:nvSpPr>
        <p:spPr>
          <a:xfrm>
            <a:off x="886862" y="6467758"/>
            <a:ext cx="55523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hlinkClick r:id="rId4"/>
              </a:rPr>
              <a:t>https://www.thedailystar.net/opinion/environment/news/alarming-plastic-pollution-the-bay-bengal-1784278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660B1-4CC5-4958-9E49-7E94B45C81D7}"/>
              </a:ext>
            </a:extLst>
          </p:cNvPr>
          <p:cNvSpPr txBox="1"/>
          <p:nvPr/>
        </p:nvSpPr>
        <p:spPr>
          <a:xfrm flipH="1">
            <a:off x="4247949" y="6242708"/>
            <a:ext cx="161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Article link</a:t>
            </a:r>
          </a:p>
        </p:txBody>
      </p:sp>
    </p:spTree>
    <p:extLst>
      <p:ext uri="{BB962C8B-B14F-4D97-AF65-F5344CB8AC3E}">
        <p14:creationId xmlns:p14="http://schemas.microsoft.com/office/powerpoint/2010/main" val="140315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F28A31-1312-4300-B029-A6AADDDC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759"/>
          </a:xfrm>
        </p:spPr>
        <p:txBody>
          <a:bodyPr>
            <a:normAutofit/>
          </a:bodyPr>
          <a:lstStyle/>
          <a:p>
            <a:r>
              <a:rPr lang="en-US" sz="800" dirty="0">
                <a:latin typeface="Bahnschrift SemiBold" panose="020B0502040204020203" pitchFamily="34" charset="0"/>
              </a:rPr>
              <a:t>,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6AEAB-9503-42EC-B4E4-E6C0E1661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097"/>
            <a:ext cx="10515600" cy="5383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Bahnschrift SemiBold" panose="020B0502040204020203" pitchFamily="34" charset="0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latin typeface="Bahnschrift SemiBold" panose="020B0502040204020203" pitchFamily="34" charset="0"/>
              </a:rPr>
              <a:t>          Mass tourist pressure </a:t>
            </a:r>
          </a:p>
          <a:p>
            <a:pPr marL="0" indent="0">
              <a:buNone/>
            </a:pPr>
            <a:r>
              <a:rPr lang="en-US" dirty="0">
                <a:latin typeface="Bahnschrift SemiBold" panose="020B0502040204020203" pitchFamily="34" charset="0"/>
              </a:rPr>
              <a:t>          </a:t>
            </a:r>
          </a:p>
          <a:p>
            <a:pPr marL="0" indent="0">
              <a:buNone/>
            </a:pPr>
            <a:r>
              <a:rPr lang="en-US" dirty="0">
                <a:latin typeface="Bahnschrift SemiBold" panose="020B0502040204020203" pitchFamily="34" charset="0"/>
              </a:rPr>
              <a:t>          Poor waste management system</a:t>
            </a:r>
          </a:p>
          <a:p>
            <a:pPr marL="0" indent="0">
              <a:buNone/>
            </a:pPr>
            <a:endParaRPr lang="en-US" dirty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 SemiBold" panose="020B0502040204020203" pitchFamily="34" charset="0"/>
              </a:rPr>
              <a:t>          Shipbreaking</a:t>
            </a:r>
          </a:p>
          <a:p>
            <a:pPr marL="0" indent="0">
              <a:buNone/>
            </a:pPr>
            <a:endParaRPr lang="en-US" dirty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 SemiBold" panose="020B0502040204020203" pitchFamily="34" charset="0"/>
              </a:rPr>
              <a:t>          Use of less durable plastic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4689ED-C55D-488E-AE97-6074249B731D}"/>
              </a:ext>
            </a:extLst>
          </p:cNvPr>
          <p:cNvSpPr/>
          <p:nvPr/>
        </p:nvSpPr>
        <p:spPr>
          <a:xfrm>
            <a:off x="2867891" y="407338"/>
            <a:ext cx="6456218" cy="90054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Sources of the Problem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11DB7C3D-26D9-47F4-BBC3-0750907A21D2}"/>
              </a:ext>
            </a:extLst>
          </p:cNvPr>
          <p:cNvSpPr/>
          <p:nvPr/>
        </p:nvSpPr>
        <p:spPr>
          <a:xfrm>
            <a:off x="1288470" y="1879045"/>
            <a:ext cx="415637" cy="374073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DA4A9F-4807-4F2C-9684-B76DA4CF0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718" y="1664187"/>
            <a:ext cx="1060712" cy="1060237"/>
          </a:xfrm>
          <a:prstGeom prst="ellipse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215550-6AE9-468B-BE80-52352F46D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953" y="2808247"/>
            <a:ext cx="846242" cy="1060238"/>
          </a:xfrm>
          <a:prstGeom prst="ellipse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456DD9-E948-4514-901B-448CFDF240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435" y="4041703"/>
            <a:ext cx="1132524" cy="911827"/>
          </a:xfrm>
          <a:prstGeom prst="ellipse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4588B95-BF76-4D24-A91D-6425F135BA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953" y="5212358"/>
            <a:ext cx="1256664" cy="1375849"/>
          </a:xfrm>
          <a:prstGeom prst="ellipse">
            <a:avLst/>
          </a:prstGeom>
        </p:spPr>
      </p:pic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EA1BC357-84C1-40C3-9721-40772CBE6D5C}"/>
              </a:ext>
            </a:extLst>
          </p:cNvPr>
          <p:cNvSpPr/>
          <p:nvPr/>
        </p:nvSpPr>
        <p:spPr>
          <a:xfrm>
            <a:off x="1316182" y="2896951"/>
            <a:ext cx="415637" cy="374073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734A22E0-3EC3-470E-9E89-EA6E96F5F8A9}"/>
              </a:ext>
            </a:extLst>
          </p:cNvPr>
          <p:cNvSpPr/>
          <p:nvPr/>
        </p:nvSpPr>
        <p:spPr>
          <a:xfrm>
            <a:off x="1288472" y="4492505"/>
            <a:ext cx="415637" cy="374073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E3975403-8552-41E7-9E2D-4259090DFB40}"/>
              </a:ext>
            </a:extLst>
          </p:cNvPr>
          <p:cNvSpPr/>
          <p:nvPr/>
        </p:nvSpPr>
        <p:spPr>
          <a:xfrm>
            <a:off x="1288471" y="5976000"/>
            <a:ext cx="415637" cy="374073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08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FA74800-2617-45B4-815B-A132DD30F5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5915139"/>
              </p:ext>
            </p:extLst>
          </p:nvPr>
        </p:nvGraphicFramePr>
        <p:xfrm>
          <a:off x="2031999" y="0"/>
          <a:ext cx="8871527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11DB6D9-20ED-499A-AE25-A030346404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398" y="1927454"/>
            <a:ext cx="2512293" cy="2506231"/>
          </a:xfrm>
          <a:prstGeom prst="ellipse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38E02A-70D5-4900-8E4F-5D12E20FE103}"/>
              </a:ext>
            </a:extLst>
          </p:cNvPr>
          <p:cNvSpPr txBox="1"/>
          <p:nvPr/>
        </p:nvSpPr>
        <p:spPr>
          <a:xfrm flipH="1">
            <a:off x="5435598" y="3081120"/>
            <a:ext cx="2064328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Effects and losses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C40914-3E18-43E1-B6AA-750EC2B6D2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927" y="1927036"/>
            <a:ext cx="2558471" cy="2506231"/>
          </a:xfrm>
          <a:prstGeom prst="ellipse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88B2E7-20F4-4798-9F60-D22FEBA18B6E}"/>
              </a:ext>
            </a:extLst>
          </p:cNvPr>
          <p:cNvSpPr txBox="1"/>
          <p:nvPr/>
        </p:nvSpPr>
        <p:spPr>
          <a:xfrm>
            <a:off x="3061857" y="1727399"/>
            <a:ext cx="193963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Marine animals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F7C898-82A5-4F1D-B0EF-DCF5498B72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044" y="-96982"/>
            <a:ext cx="2519219" cy="1756185"/>
          </a:xfrm>
          <a:prstGeom prst="ellipse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AD3744-A3B2-4180-BAA7-9226F0346CEB}"/>
              </a:ext>
            </a:extLst>
          </p:cNvPr>
          <p:cNvSpPr txBox="1"/>
          <p:nvPr/>
        </p:nvSpPr>
        <p:spPr>
          <a:xfrm>
            <a:off x="5583382" y="1075549"/>
            <a:ext cx="1916544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Human health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6735FF-7AC6-44AD-8721-D149EDD1E3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96" y="2098305"/>
            <a:ext cx="2321251" cy="2234281"/>
          </a:xfrm>
          <a:prstGeom prst="ellipse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CE0D8E5-224C-4D74-9FFF-7F58C4F20AC9}"/>
              </a:ext>
            </a:extLst>
          </p:cNvPr>
          <p:cNvSpPr txBox="1"/>
          <p:nvPr/>
        </p:nvSpPr>
        <p:spPr>
          <a:xfrm>
            <a:off x="8281857" y="4060236"/>
            <a:ext cx="1708728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Blue economy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DFA1181-7BC9-4196-AB9A-2E5C32DA41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947" y="4701100"/>
            <a:ext cx="2849414" cy="2253882"/>
          </a:xfrm>
          <a:prstGeom prst="ellipse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D28B37C-B59B-470F-9CAC-25DA7992B4D2}"/>
              </a:ext>
            </a:extLst>
          </p:cNvPr>
          <p:cNvSpPr txBox="1"/>
          <p:nvPr/>
        </p:nvSpPr>
        <p:spPr>
          <a:xfrm>
            <a:off x="5583382" y="6291749"/>
            <a:ext cx="1916544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    Ground water</a:t>
            </a:r>
          </a:p>
        </p:txBody>
      </p:sp>
    </p:spTree>
    <p:extLst>
      <p:ext uri="{BB962C8B-B14F-4D97-AF65-F5344CB8AC3E}">
        <p14:creationId xmlns:p14="http://schemas.microsoft.com/office/powerpoint/2010/main" val="539553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5D4D6C-89A5-45A8-B43B-66EE08DF1B57}"/>
              </a:ext>
            </a:extLst>
          </p:cNvPr>
          <p:cNvSpPr/>
          <p:nvPr/>
        </p:nvSpPr>
        <p:spPr>
          <a:xfrm>
            <a:off x="1717964" y="166256"/>
            <a:ext cx="8506691" cy="105294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How economical growth is connected with plastic pollution problem?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0E7FE7-7DF8-4D47-BD60-72CFF0F9314F}"/>
              </a:ext>
            </a:extLst>
          </p:cNvPr>
          <p:cNvSpPr txBox="1"/>
          <p:nvPr/>
        </p:nvSpPr>
        <p:spPr>
          <a:xfrm>
            <a:off x="1773382" y="1863668"/>
            <a:ext cx="8451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Bold" panose="020B0502040204020203" pitchFamily="34" charset="0"/>
              </a:rPr>
              <a:t>If manufacturers stop using Plastic then they will have to spend more money for packaging and storage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02C465-6B51-4EEC-91DC-4955FB37F3AA}"/>
              </a:ext>
            </a:extLst>
          </p:cNvPr>
          <p:cNvSpPr txBox="1"/>
          <p:nvPr/>
        </p:nvSpPr>
        <p:spPr>
          <a:xfrm flipH="1">
            <a:off x="1697181" y="3075709"/>
            <a:ext cx="8527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Bold" panose="020B0502040204020203" pitchFamily="34" charset="0"/>
              </a:rPr>
              <a:t>Plastic is long lasting material, so if they use anything instead of plastic they have to be concern about the expired date of those material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EEF1D5-A73C-41CC-B852-7FB2CEF2CACC}"/>
              </a:ext>
            </a:extLst>
          </p:cNvPr>
          <p:cNvSpPr txBox="1"/>
          <p:nvPr/>
        </p:nvSpPr>
        <p:spPr>
          <a:xfrm flipH="1">
            <a:off x="1708265" y="4557868"/>
            <a:ext cx="8516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Bold" panose="020B0502040204020203" pitchFamily="34" charset="0"/>
              </a:rPr>
              <a:t>In our country, if people and companies stop using plastic then it will increase the demand of jute bags and paper bags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5F4FE7-100A-41A6-93F8-07C03DD9C9B7}"/>
              </a:ext>
            </a:extLst>
          </p:cNvPr>
          <p:cNvSpPr/>
          <p:nvPr/>
        </p:nvSpPr>
        <p:spPr>
          <a:xfrm>
            <a:off x="1433945" y="2015930"/>
            <a:ext cx="274319" cy="26323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0ABE65-A26E-4BE4-8592-DAD65A7FB30E}"/>
              </a:ext>
            </a:extLst>
          </p:cNvPr>
          <p:cNvSpPr/>
          <p:nvPr/>
        </p:nvSpPr>
        <p:spPr>
          <a:xfrm>
            <a:off x="1433946" y="4657082"/>
            <a:ext cx="284018" cy="26323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668560-EEB5-4821-A06B-29619A431D19}"/>
              </a:ext>
            </a:extLst>
          </p:cNvPr>
          <p:cNvSpPr/>
          <p:nvPr/>
        </p:nvSpPr>
        <p:spPr>
          <a:xfrm>
            <a:off x="1433946" y="3165764"/>
            <a:ext cx="284018" cy="26323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10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55F9E5F-C26D-41D4-85D5-CE238922DB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7930496"/>
              </p:ext>
            </p:extLst>
          </p:nvPr>
        </p:nvGraphicFramePr>
        <p:xfrm>
          <a:off x="2031999" y="304800"/>
          <a:ext cx="8802255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C246DB7-2D88-40BB-83D3-A0E85B7DB8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418" y="2829791"/>
            <a:ext cx="1110534" cy="1198418"/>
          </a:xfrm>
          <a:prstGeom prst="ellipse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834008-DFC1-4917-BAD0-5D8C431B68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332" y="304800"/>
            <a:ext cx="1355468" cy="13554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A50F6A-840C-41C1-9128-046A31C9C0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528" y="2740309"/>
            <a:ext cx="1662545" cy="1377381"/>
          </a:xfrm>
          <a:prstGeom prst="ellipse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7ACA48-24E3-4157-8102-1E5E2119A1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609" y="4780363"/>
            <a:ext cx="867034" cy="13554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3DC2AC-308A-4FA9-9D2F-37E422D53E5C}"/>
              </a:ext>
            </a:extLst>
          </p:cNvPr>
          <p:cNvSpPr/>
          <p:nvPr/>
        </p:nvSpPr>
        <p:spPr>
          <a:xfrm>
            <a:off x="3530600" y="4117690"/>
            <a:ext cx="1413164" cy="65462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Ecological balance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D9771B-06EA-4B39-8A6B-F29258DB4E8F}"/>
              </a:ext>
            </a:extLst>
          </p:cNvPr>
          <p:cNvSpPr/>
          <p:nvPr/>
        </p:nvSpPr>
        <p:spPr>
          <a:xfrm>
            <a:off x="5644598" y="1513065"/>
            <a:ext cx="1577056" cy="65462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Urban area consumption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85BBF7-0E65-4950-B3EB-684C7492E8E4}"/>
              </a:ext>
            </a:extLst>
          </p:cNvPr>
          <p:cNvSpPr/>
          <p:nvPr/>
        </p:nvSpPr>
        <p:spPr>
          <a:xfrm>
            <a:off x="7855528" y="4117690"/>
            <a:ext cx="1870364" cy="3890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Industrialization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2CD1B2-2CCD-483F-9887-F501D38FC999}"/>
              </a:ext>
            </a:extLst>
          </p:cNvPr>
          <p:cNvSpPr/>
          <p:nvPr/>
        </p:nvSpPr>
        <p:spPr>
          <a:xfrm>
            <a:off x="5807332" y="5898573"/>
            <a:ext cx="1454727" cy="65462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Single use plastic</a:t>
            </a:r>
          </a:p>
        </p:txBody>
      </p:sp>
    </p:spTree>
    <p:extLst>
      <p:ext uri="{BB962C8B-B14F-4D97-AF65-F5344CB8AC3E}">
        <p14:creationId xmlns:p14="http://schemas.microsoft.com/office/powerpoint/2010/main" val="294684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288F11-E2DD-4AAB-B2DC-BEC1B839A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69" y="569775"/>
            <a:ext cx="734013" cy="784830"/>
          </a:xfrm>
          <a:prstGeom prst="ellipse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DCE7AE-3D41-466D-B5F5-B1C07CC5D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42" y="1650091"/>
            <a:ext cx="1187924" cy="1169893"/>
          </a:xfrm>
          <a:prstGeom prst="ellipse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967BD4-CB69-48F3-ABB4-FE5BA3DD23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62" y="3115470"/>
            <a:ext cx="485915" cy="1325200"/>
          </a:xfrm>
          <a:prstGeom prst="ellipse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7B5CE9E-A960-4C79-8AA7-E13147849A5C}"/>
              </a:ext>
            </a:extLst>
          </p:cNvPr>
          <p:cNvSpPr/>
          <p:nvPr/>
        </p:nvSpPr>
        <p:spPr>
          <a:xfrm>
            <a:off x="1527444" y="569775"/>
            <a:ext cx="19527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Bahnschrift SemiBold" panose="020B0502040204020203" pitchFamily="34" charset="0"/>
              </a:rPr>
              <a:t>20 years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9FB30F-765B-4401-85DF-D46CFA441CE7}"/>
              </a:ext>
            </a:extLst>
          </p:cNvPr>
          <p:cNvSpPr txBox="1"/>
          <p:nvPr/>
        </p:nvSpPr>
        <p:spPr>
          <a:xfrm>
            <a:off x="1527444" y="1864206"/>
            <a:ext cx="2507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SemiBold" panose="020B0502040204020203" pitchFamily="34" charset="0"/>
              </a:rPr>
              <a:t>500 years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59120B-B0EA-4053-8078-9E1ED3C8F300}"/>
              </a:ext>
            </a:extLst>
          </p:cNvPr>
          <p:cNvSpPr txBox="1"/>
          <p:nvPr/>
        </p:nvSpPr>
        <p:spPr>
          <a:xfrm flipH="1">
            <a:off x="1527444" y="3429000"/>
            <a:ext cx="2507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SemiBold" panose="020B0502040204020203" pitchFamily="34" charset="0"/>
              </a:rPr>
              <a:t>450 years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5D0353-082A-4BF5-9CC8-28FFBE3F0C30}"/>
              </a:ext>
            </a:extLst>
          </p:cNvPr>
          <p:cNvSpPr/>
          <p:nvPr/>
        </p:nvSpPr>
        <p:spPr>
          <a:xfrm>
            <a:off x="7564582" y="193964"/>
            <a:ext cx="2826327" cy="6463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Whom to blame?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239F8D-770F-4088-B214-518EC77A6949}"/>
              </a:ext>
            </a:extLst>
          </p:cNvPr>
          <p:cNvSpPr txBox="1"/>
          <p:nvPr/>
        </p:nvSpPr>
        <p:spPr>
          <a:xfrm flipH="1">
            <a:off x="7509164" y="1042215"/>
            <a:ext cx="354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Bold" panose="020B0502040204020203" pitchFamily="34" charset="0"/>
              </a:rPr>
              <a:t>Lack of coordination 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B85171-1EDF-499F-9677-80A17F45E5F0}"/>
              </a:ext>
            </a:extLst>
          </p:cNvPr>
          <p:cNvSpPr txBox="1"/>
          <p:nvPr/>
        </p:nvSpPr>
        <p:spPr>
          <a:xfrm flipH="1">
            <a:off x="8314804" y="1650091"/>
            <a:ext cx="1654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Bold" panose="020B0502040204020203" pitchFamily="34" charset="0"/>
              </a:rPr>
              <a:t>Ministries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09BD8B-DA7F-4060-B850-FFE8C47040BA}"/>
              </a:ext>
            </a:extLst>
          </p:cNvPr>
          <p:cNvSpPr txBox="1"/>
          <p:nvPr/>
        </p:nvSpPr>
        <p:spPr>
          <a:xfrm flipH="1">
            <a:off x="8314804" y="2187372"/>
            <a:ext cx="1519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Bold" panose="020B0502040204020203" pitchFamily="34" charset="0"/>
              </a:rPr>
              <a:t>Division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1EDF3B-D8C5-4DE1-8C96-F88476882EC1}"/>
              </a:ext>
            </a:extLst>
          </p:cNvPr>
          <p:cNvSpPr txBox="1"/>
          <p:nvPr/>
        </p:nvSpPr>
        <p:spPr>
          <a:xfrm flipH="1">
            <a:off x="8301989" y="2724653"/>
            <a:ext cx="1351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Bold" panose="020B0502040204020203" pitchFamily="34" charset="0"/>
              </a:rPr>
              <a:t>NGO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7B5D60-A0BB-43D6-83FE-36C58730AFA8}"/>
              </a:ext>
            </a:extLst>
          </p:cNvPr>
          <p:cNvSpPr txBox="1"/>
          <p:nvPr/>
        </p:nvSpPr>
        <p:spPr>
          <a:xfrm flipH="1">
            <a:off x="8314804" y="3200173"/>
            <a:ext cx="2642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Bold" panose="020B0502040204020203" pitchFamily="34" charset="0"/>
              </a:rPr>
              <a:t>Private sectors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6A96053-DD4E-44DD-9F3D-EA2F4F83B2F1}"/>
              </a:ext>
            </a:extLst>
          </p:cNvPr>
          <p:cNvSpPr/>
          <p:nvPr/>
        </p:nvSpPr>
        <p:spPr>
          <a:xfrm>
            <a:off x="7910945" y="2292924"/>
            <a:ext cx="391044" cy="23226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E006DBA-2893-4464-8780-CFB592EB1FE8}"/>
              </a:ext>
            </a:extLst>
          </p:cNvPr>
          <p:cNvSpPr/>
          <p:nvPr/>
        </p:nvSpPr>
        <p:spPr>
          <a:xfrm>
            <a:off x="7910945" y="2819984"/>
            <a:ext cx="391044" cy="23226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4C6BBCC-B919-4838-8EDC-D4B93F390EE7}"/>
              </a:ext>
            </a:extLst>
          </p:cNvPr>
          <p:cNvSpPr/>
          <p:nvPr/>
        </p:nvSpPr>
        <p:spPr>
          <a:xfrm>
            <a:off x="7910945" y="3347044"/>
            <a:ext cx="391044" cy="23226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3DA7A45-D186-4589-907F-7828D08D200C}"/>
              </a:ext>
            </a:extLst>
          </p:cNvPr>
          <p:cNvSpPr/>
          <p:nvPr/>
        </p:nvSpPr>
        <p:spPr>
          <a:xfrm>
            <a:off x="7923760" y="1782268"/>
            <a:ext cx="391044" cy="23226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A9583-1CD3-4431-A0B8-A0E935CF4D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91" y="4961349"/>
            <a:ext cx="651291" cy="11351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508104-F26C-49E2-A6AB-442267F17F58}"/>
              </a:ext>
            </a:extLst>
          </p:cNvPr>
          <p:cNvSpPr txBox="1"/>
          <p:nvPr/>
        </p:nvSpPr>
        <p:spPr>
          <a:xfrm flipH="1">
            <a:off x="1527444" y="5320146"/>
            <a:ext cx="2018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SemiBold" panose="020B0502040204020203" pitchFamily="34" charset="0"/>
              </a:rPr>
              <a:t>50 years</a:t>
            </a:r>
          </a:p>
        </p:txBody>
      </p:sp>
    </p:spTree>
    <p:extLst>
      <p:ext uri="{BB962C8B-B14F-4D97-AF65-F5344CB8AC3E}">
        <p14:creationId xmlns:p14="http://schemas.microsoft.com/office/powerpoint/2010/main" val="2867969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041C9A-924A-45FE-BAA3-8456E3E1A125}"/>
              </a:ext>
            </a:extLst>
          </p:cNvPr>
          <p:cNvSpPr/>
          <p:nvPr/>
        </p:nvSpPr>
        <p:spPr>
          <a:xfrm>
            <a:off x="1302327" y="374073"/>
            <a:ext cx="10058400" cy="11914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Can we solve this plastic pollution problem?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A1D8B22-6EBB-496A-BB79-95FE97A867E3}"/>
              </a:ext>
            </a:extLst>
          </p:cNvPr>
          <p:cNvSpPr/>
          <p:nvPr/>
        </p:nvSpPr>
        <p:spPr>
          <a:xfrm>
            <a:off x="1403463" y="2153148"/>
            <a:ext cx="374073" cy="263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44E4E-869A-4C61-A6A3-E5DA9013D4F8}"/>
              </a:ext>
            </a:extLst>
          </p:cNvPr>
          <p:cNvSpPr txBox="1"/>
          <p:nvPr/>
        </p:nvSpPr>
        <p:spPr>
          <a:xfrm flipH="1">
            <a:off x="1777537" y="2066697"/>
            <a:ext cx="7629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Bold" panose="020B0502040204020203" pitchFamily="34" charset="0"/>
              </a:rPr>
              <a:t>Using alternative of plastic (Jute bags, paper packaging)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1A58A0F-120A-494C-AC02-EF8E1A42E85D}"/>
              </a:ext>
            </a:extLst>
          </p:cNvPr>
          <p:cNvSpPr/>
          <p:nvPr/>
        </p:nvSpPr>
        <p:spPr>
          <a:xfrm>
            <a:off x="1403464" y="3267208"/>
            <a:ext cx="374073" cy="263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D14318-A74B-4B73-B012-751F243294A9}"/>
              </a:ext>
            </a:extLst>
          </p:cNvPr>
          <p:cNvSpPr txBox="1"/>
          <p:nvPr/>
        </p:nvSpPr>
        <p:spPr>
          <a:xfrm flipH="1">
            <a:off x="1874519" y="3167993"/>
            <a:ext cx="6452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Bold" panose="020B0502040204020203" pitchFamily="34" charset="0"/>
              </a:rPr>
              <a:t>Inventing disposable plastic.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AC96C5F-CB60-438C-A135-787A831425ED}"/>
              </a:ext>
            </a:extLst>
          </p:cNvPr>
          <p:cNvSpPr/>
          <p:nvPr/>
        </p:nvSpPr>
        <p:spPr>
          <a:xfrm>
            <a:off x="1403464" y="3960307"/>
            <a:ext cx="374073" cy="263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B1D5E-2848-4AD0-B71A-625351143C88}"/>
              </a:ext>
            </a:extLst>
          </p:cNvPr>
          <p:cNvSpPr txBox="1"/>
          <p:nvPr/>
        </p:nvSpPr>
        <p:spPr>
          <a:xfrm flipH="1">
            <a:off x="1874519" y="3861092"/>
            <a:ext cx="681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Bold" panose="020B0502040204020203" pitchFamily="34" charset="0"/>
              </a:rPr>
              <a:t>Enforcement of law, for example ban on plastic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EC689FF-49A3-429E-AFD5-F1E3821A100A}"/>
              </a:ext>
            </a:extLst>
          </p:cNvPr>
          <p:cNvSpPr/>
          <p:nvPr/>
        </p:nvSpPr>
        <p:spPr>
          <a:xfrm>
            <a:off x="1403464" y="4759171"/>
            <a:ext cx="374073" cy="263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EB2D41-B31F-4AA9-86F5-3980EFE5E8B8}"/>
              </a:ext>
            </a:extLst>
          </p:cNvPr>
          <p:cNvSpPr txBox="1"/>
          <p:nvPr/>
        </p:nvSpPr>
        <p:spPr>
          <a:xfrm flipH="1">
            <a:off x="1874518" y="4606910"/>
            <a:ext cx="7754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Bold" panose="020B0502040204020203" pitchFamily="34" charset="0"/>
              </a:rPr>
              <a:t>Increasing tax on plastic manufacturers to discourage people producing plastic.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00FFF06-5530-4BFC-B48D-1276A621D9B2}"/>
              </a:ext>
            </a:extLst>
          </p:cNvPr>
          <p:cNvSpPr/>
          <p:nvPr/>
        </p:nvSpPr>
        <p:spPr>
          <a:xfrm>
            <a:off x="1407619" y="5590441"/>
            <a:ext cx="374073" cy="263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21AB2E-9B66-432C-9FDA-D01CC02B9758}"/>
              </a:ext>
            </a:extLst>
          </p:cNvPr>
          <p:cNvSpPr txBox="1"/>
          <p:nvPr/>
        </p:nvSpPr>
        <p:spPr>
          <a:xfrm>
            <a:off x="1874518" y="5523541"/>
            <a:ext cx="8183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Bold" panose="020B0502040204020203" pitchFamily="34" charset="0"/>
              </a:rPr>
              <a:t>Rising awareness through social media or advertisement. 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3B6B957-E33D-434E-9364-F90B2C3862C0}"/>
              </a:ext>
            </a:extLst>
          </p:cNvPr>
          <p:cNvSpPr/>
          <p:nvPr/>
        </p:nvSpPr>
        <p:spPr>
          <a:xfrm>
            <a:off x="1403464" y="6158474"/>
            <a:ext cx="374073" cy="263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D1A996-AF22-4A86-9E2C-3912048B0016}"/>
              </a:ext>
            </a:extLst>
          </p:cNvPr>
          <p:cNvSpPr txBox="1"/>
          <p:nvPr/>
        </p:nvSpPr>
        <p:spPr>
          <a:xfrm flipH="1">
            <a:off x="1874518" y="6070840"/>
            <a:ext cx="7265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Bold" panose="020B0502040204020203" pitchFamily="34" charset="0"/>
              </a:rPr>
              <a:t>Promote recycling and biodegradable plastic.</a:t>
            </a:r>
          </a:p>
        </p:txBody>
      </p:sp>
    </p:spTree>
    <p:extLst>
      <p:ext uri="{BB962C8B-B14F-4D97-AF65-F5344CB8AC3E}">
        <p14:creationId xmlns:p14="http://schemas.microsoft.com/office/powerpoint/2010/main" val="247136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386AD1-86D9-45D5-89EF-BFEA2DC47165}"/>
              </a:ext>
            </a:extLst>
          </p:cNvPr>
          <p:cNvSpPr/>
          <p:nvPr/>
        </p:nvSpPr>
        <p:spPr>
          <a:xfrm>
            <a:off x="2057400" y="110837"/>
            <a:ext cx="8077200" cy="126076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How others country is dealing with this problem?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3142DEE-249D-420A-A370-6AB71E526A2E}"/>
              </a:ext>
            </a:extLst>
          </p:cNvPr>
          <p:cNvSpPr/>
          <p:nvPr/>
        </p:nvSpPr>
        <p:spPr>
          <a:xfrm>
            <a:off x="1551709" y="2078182"/>
            <a:ext cx="387927" cy="27709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C4A52-5CED-4D05-8E44-59AFC75AD389}"/>
              </a:ext>
            </a:extLst>
          </p:cNvPr>
          <p:cNvSpPr txBox="1"/>
          <p:nvPr/>
        </p:nvSpPr>
        <p:spPr>
          <a:xfrm flipH="1">
            <a:off x="2057400" y="1949026"/>
            <a:ext cx="6161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Bold" panose="020B0502040204020203" pitchFamily="34" charset="0"/>
              </a:rPr>
              <a:t>Korea removed 66000 tones marine waste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B2DC5BC-06CE-4F76-8794-7E4C4AF74C6B}"/>
              </a:ext>
            </a:extLst>
          </p:cNvPr>
          <p:cNvSpPr/>
          <p:nvPr/>
        </p:nvSpPr>
        <p:spPr>
          <a:xfrm>
            <a:off x="1551709" y="2784764"/>
            <a:ext cx="387927" cy="27709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0073B4-5AD0-45AA-9F9A-E04119F86D6A}"/>
              </a:ext>
            </a:extLst>
          </p:cNvPr>
          <p:cNvSpPr txBox="1"/>
          <p:nvPr/>
        </p:nvSpPr>
        <p:spPr>
          <a:xfrm flipH="1">
            <a:off x="2057400" y="2646356"/>
            <a:ext cx="6535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Bold" panose="020B0502040204020203" pitchFamily="34" charset="0"/>
              </a:rPr>
              <a:t>China, Kenya and Morocco have implemented a ban on thin plastic bags.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3735F9E-BCC4-4A3E-A293-DC8D6FBF419A}"/>
              </a:ext>
            </a:extLst>
          </p:cNvPr>
          <p:cNvSpPr/>
          <p:nvPr/>
        </p:nvSpPr>
        <p:spPr>
          <a:xfrm>
            <a:off x="1551709" y="3657600"/>
            <a:ext cx="387927" cy="27709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E6CA0-2F59-45CD-85C4-6B4B07C07E57}"/>
              </a:ext>
            </a:extLst>
          </p:cNvPr>
          <p:cNvSpPr txBox="1"/>
          <p:nvPr/>
        </p:nvSpPr>
        <p:spPr>
          <a:xfrm>
            <a:off x="2057400" y="3505062"/>
            <a:ext cx="6878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Bold" panose="020B0502040204020203" pitchFamily="34" charset="0"/>
              </a:rPr>
              <a:t>Canada implemented a ban on plastic bags with thickness less than 50 microns.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2960829-49A1-4713-BA7F-73BEC953C73C}"/>
              </a:ext>
            </a:extLst>
          </p:cNvPr>
          <p:cNvSpPr/>
          <p:nvPr/>
        </p:nvSpPr>
        <p:spPr>
          <a:xfrm>
            <a:off x="1551709" y="4641270"/>
            <a:ext cx="387927" cy="27709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81AFC7-96E2-49B8-A4FA-10DDA9A1CE57}"/>
              </a:ext>
            </a:extLst>
          </p:cNvPr>
          <p:cNvSpPr txBox="1"/>
          <p:nvPr/>
        </p:nvSpPr>
        <p:spPr>
          <a:xfrm flipH="1">
            <a:off x="2057400" y="4475155"/>
            <a:ext cx="7103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Bold" panose="020B0502040204020203" pitchFamily="34" charset="0"/>
              </a:rPr>
              <a:t>Ireland was the first country to place a significant tax on plastic bags.</a:t>
            </a:r>
          </a:p>
        </p:txBody>
      </p:sp>
    </p:spTree>
    <p:extLst>
      <p:ext uri="{BB962C8B-B14F-4D97-AF65-F5344CB8AC3E}">
        <p14:creationId xmlns:p14="http://schemas.microsoft.com/office/powerpoint/2010/main" val="886892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351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,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economic growth is failing to ensure environmental sustainability for people in Bangladesh</dc:title>
  <dc:creator>Nayeem Hasan</dc:creator>
  <cp:lastModifiedBy>Nayeem Hasan</cp:lastModifiedBy>
  <cp:revision>116</cp:revision>
  <dcterms:created xsi:type="dcterms:W3CDTF">2020-04-04T05:38:38Z</dcterms:created>
  <dcterms:modified xsi:type="dcterms:W3CDTF">2020-05-13T06:48:50Z</dcterms:modified>
</cp:coreProperties>
</file>