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49" y="430371"/>
            <a:ext cx="8825658" cy="1308278"/>
          </a:xfrm>
        </p:spPr>
        <p:txBody>
          <a:bodyPr/>
          <a:lstStyle/>
          <a:p>
            <a:r>
              <a:rPr lang="en-US" sz="4800" dirty="0" smtClean="0"/>
              <a:t>              ENG 102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638" y="2871989"/>
            <a:ext cx="11269015" cy="31939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Composition and communication skill</a:t>
            </a:r>
          </a:p>
          <a:p>
            <a:r>
              <a:rPr lang="en-US" sz="3200" dirty="0" smtClean="0"/>
              <a:t>Section : 22</a:t>
            </a:r>
          </a:p>
          <a:p>
            <a:r>
              <a:rPr lang="en-US" sz="3200" dirty="0" smtClean="0"/>
              <a:t>Instructor : dr. </a:t>
            </a:r>
            <a:r>
              <a:rPr lang="en-US" sz="3200" dirty="0" err="1" smtClean="0"/>
              <a:t>Akm</a:t>
            </a:r>
            <a:r>
              <a:rPr lang="en-US" sz="3200" dirty="0" smtClean="0"/>
              <a:t> </a:t>
            </a:r>
            <a:r>
              <a:rPr lang="en-US" sz="3200" dirty="0" err="1" smtClean="0"/>
              <a:t>Zakaria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461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Presented By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5946" y="2484605"/>
            <a:ext cx="3181959" cy="851023"/>
          </a:xfrm>
          <a:solidFill>
            <a:srgbClr val="00B050"/>
          </a:solidFill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Md. </a:t>
            </a:r>
            <a:r>
              <a:rPr lang="en-US" sz="1600" dirty="0" err="1" smtClean="0">
                <a:solidFill>
                  <a:schemeClr val="tx1"/>
                </a:solidFill>
              </a:rPr>
              <a:t>Jannatul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Haq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Nayeem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2018-1-60-224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2" t="14395" r="26272" b="33697"/>
          <a:stretch/>
        </p:blipFill>
        <p:spPr>
          <a:xfrm>
            <a:off x="2065151" y="2209800"/>
            <a:ext cx="1524000" cy="1524000"/>
          </a:xfrm>
          <a:prstGeom prst="ellipse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0"/>
          </p:nvPr>
        </p:nvSpPr>
        <p:spPr>
          <a:xfrm>
            <a:off x="3765946" y="4302242"/>
            <a:ext cx="3181959" cy="862186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1700" dirty="0" err="1" smtClean="0"/>
              <a:t>Jubaida</a:t>
            </a:r>
            <a:r>
              <a:rPr lang="en-US" sz="1700" dirty="0" smtClean="0"/>
              <a:t> </a:t>
            </a:r>
            <a:r>
              <a:rPr lang="en-US" sz="1700" dirty="0" err="1" smtClean="0"/>
              <a:t>Khanom</a:t>
            </a:r>
            <a:endParaRPr lang="en-US" sz="1700" dirty="0" smtClean="0"/>
          </a:p>
          <a:p>
            <a:r>
              <a:rPr lang="en-US" sz="1600" dirty="0" smtClean="0"/>
              <a:t>2018-3-40-048</a:t>
            </a:r>
            <a:endParaRPr lang="en-US" sz="16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1" t="31504" r="45920" b="23944"/>
          <a:stretch/>
        </p:blipFill>
        <p:spPr>
          <a:xfrm>
            <a:off x="1927363" y="4029290"/>
            <a:ext cx="1661788" cy="1524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0426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6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Computer software or simply software is a collection of data or computer instructions that tell the computer how to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7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Survey</a:t>
            </a:r>
          </a:p>
          <a:p>
            <a:pPr marL="0" indent="0">
              <a:buNone/>
            </a:pPr>
            <a:r>
              <a:rPr lang="en-US" dirty="0" smtClean="0"/>
              <a:t>Through Internet.</a:t>
            </a:r>
          </a:p>
          <a:p>
            <a:pPr marL="0" indent="0">
              <a:buNone/>
            </a:pPr>
            <a:r>
              <a:rPr lang="en-US" dirty="0" smtClean="0"/>
              <a:t>By Google Link, Linked In, Facebook. </a:t>
            </a:r>
          </a:p>
          <a:p>
            <a:pPr marL="0" indent="0">
              <a:buNone/>
            </a:pPr>
            <a:r>
              <a:rPr lang="en-US" dirty="0" smtClean="0"/>
              <a:t>East West University and many other university inside Dhaka.</a:t>
            </a:r>
          </a:p>
          <a:p>
            <a:pPr marL="0" indent="0">
              <a:buNone/>
            </a:pPr>
            <a:r>
              <a:rPr lang="en-US" dirty="0" smtClean="0"/>
              <a:t>Students who reads in class 11-12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4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Instrument for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432" y="2052918"/>
            <a:ext cx="9032422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Microsoft Word.</a:t>
            </a:r>
          </a:p>
          <a:p>
            <a:pPr marL="0" indent="0">
              <a:buNone/>
            </a:pPr>
            <a:r>
              <a:rPr lang="en-US" dirty="0" smtClean="0"/>
              <a:t>Google Drive.</a:t>
            </a:r>
          </a:p>
          <a:p>
            <a:pPr marL="0" indent="0">
              <a:buNone/>
            </a:pPr>
            <a:r>
              <a:rPr lang="en-US" dirty="0" smtClean="0"/>
              <a:t>Microsoft Excel.</a:t>
            </a:r>
          </a:p>
          <a:p>
            <a:pPr marL="0" indent="0">
              <a:buNone/>
            </a:pPr>
            <a:r>
              <a:rPr lang="en-US" dirty="0" smtClean="0"/>
              <a:t>Many social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1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Data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Software security</a:t>
            </a:r>
          </a:p>
          <a:p>
            <a:pPr marL="0" indent="0">
              <a:buNone/>
            </a:pPr>
            <a:r>
              <a:rPr lang="en-US" dirty="0" smtClean="0"/>
              <a:t>Users friendly.</a:t>
            </a:r>
          </a:p>
          <a:p>
            <a:pPr marL="0" indent="0">
              <a:buNone/>
            </a:pPr>
            <a:r>
              <a:rPr lang="en-US" dirty="0" smtClean="0"/>
              <a:t>Money </a:t>
            </a:r>
            <a:r>
              <a:rPr lang="en-US" dirty="0" err="1" smtClean="0"/>
              <a:t>recuired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3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aim of the survey was to determine the level of awareness about software among the students of East West University and some of the university inside of </a:t>
            </a:r>
            <a:r>
              <a:rPr lang="en-US" dirty="0" smtClean="0"/>
              <a:t>Dhaka.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hope our effort and endeavor will achieve your satisfaction. If you need any further clarification, please let us know, we will always be available.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Thank you Sir, and thank you everyone.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8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        </a:t>
            </a:r>
          </a:p>
          <a:p>
            <a:pPr marL="0" indent="0">
              <a:buNone/>
            </a:pPr>
            <a:r>
              <a:rPr lang="en-US" sz="6000" dirty="0"/>
              <a:t> </a:t>
            </a:r>
            <a:r>
              <a:rPr lang="en-US" sz="6000" dirty="0" smtClean="0"/>
              <a:t>           Thank You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27843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191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              ENG 102</vt:lpstr>
      <vt:lpstr>                Presented By </vt:lpstr>
      <vt:lpstr>           Software Development</vt:lpstr>
      <vt:lpstr>What is Software</vt:lpstr>
      <vt:lpstr>           Data collection</vt:lpstr>
      <vt:lpstr>   Instrument for Data Collection</vt:lpstr>
      <vt:lpstr>               Data Analysis </vt:lpstr>
      <vt:lpstr>Discussion and Conclusion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 102</dc:title>
  <dc:creator>Windows User</dc:creator>
  <cp:lastModifiedBy>Windows User</cp:lastModifiedBy>
  <cp:revision>13</cp:revision>
  <dcterms:created xsi:type="dcterms:W3CDTF">2019-04-07T14:18:31Z</dcterms:created>
  <dcterms:modified xsi:type="dcterms:W3CDTF">2019-07-24T14:31:57Z</dcterms:modified>
</cp:coreProperties>
</file>