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A02F1-BB66-443B-AF60-A488B8270BED}" v="3" dt="2024-10-01T14:31:0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ULLAH, Md" userId="2278e8b3-bcca-488b-aee7-7613269e468d" providerId="ADAL" clId="{2B0A02F1-BB66-443B-AF60-A488B8270BED}"/>
    <pc:docChg chg="undo custSel modSld">
      <pc:chgData name="SAIFULLAH, Md" userId="2278e8b3-bcca-488b-aee7-7613269e468d" providerId="ADAL" clId="{2B0A02F1-BB66-443B-AF60-A488B8270BED}" dt="2024-10-01T14:31:36.546" v="887" actId="1076"/>
      <pc:docMkLst>
        <pc:docMk/>
      </pc:docMkLst>
      <pc:sldChg chg="modSp mod">
        <pc:chgData name="SAIFULLAH, Md" userId="2278e8b3-bcca-488b-aee7-7613269e468d" providerId="ADAL" clId="{2B0A02F1-BB66-443B-AF60-A488B8270BED}" dt="2024-10-01T13:32:31.356" v="142" actId="20577"/>
        <pc:sldMkLst>
          <pc:docMk/>
          <pc:sldMk cId="3863775418" sldId="259"/>
        </pc:sldMkLst>
        <pc:spChg chg="mod">
          <ac:chgData name="SAIFULLAH, Md" userId="2278e8b3-bcca-488b-aee7-7613269e468d" providerId="ADAL" clId="{2B0A02F1-BB66-443B-AF60-A488B8270BED}" dt="2024-10-01T13:32:31.356" v="142" actId="20577"/>
          <ac:spMkLst>
            <pc:docMk/>
            <pc:sldMk cId="3863775418" sldId="259"/>
            <ac:spMk id="3" creationId="{F889494D-3A8C-4626-C9DB-D6CB7609518A}"/>
          </ac:spMkLst>
        </pc:spChg>
      </pc:sldChg>
      <pc:sldChg chg="modSp mod">
        <pc:chgData name="SAIFULLAH, Md" userId="2278e8b3-bcca-488b-aee7-7613269e468d" providerId="ADAL" clId="{2B0A02F1-BB66-443B-AF60-A488B8270BED}" dt="2024-10-01T13:44:46.924" v="420" actId="207"/>
        <pc:sldMkLst>
          <pc:docMk/>
          <pc:sldMk cId="1337466348" sldId="260"/>
        </pc:sldMkLst>
        <pc:spChg chg="mod">
          <ac:chgData name="SAIFULLAH, Md" userId="2278e8b3-bcca-488b-aee7-7613269e468d" providerId="ADAL" clId="{2B0A02F1-BB66-443B-AF60-A488B8270BED}" dt="2024-10-01T13:44:46.924" v="420" actId="207"/>
          <ac:spMkLst>
            <pc:docMk/>
            <pc:sldMk cId="1337466348" sldId="260"/>
            <ac:spMk id="3" creationId="{F889494D-3A8C-4626-C9DB-D6CB7609518A}"/>
          </ac:spMkLst>
        </pc:spChg>
      </pc:sldChg>
      <pc:sldChg chg="addSp delSp modSp mod">
        <pc:chgData name="SAIFULLAH, Md" userId="2278e8b3-bcca-488b-aee7-7613269e468d" providerId="ADAL" clId="{2B0A02F1-BB66-443B-AF60-A488B8270BED}" dt="2024-10-01T14:31:36.546" v="887" actId="1076"/>
        <pc:sldMkLst>
          <pc:docMk/>
          <pc:sldMk cId="319300825" sldId="261"/>
        </pc:sldMkLst>
        <pc:spChg chg="add mod">
          <ac:chgData name="SAIFULLAH, Md" userId="2278e8b3-bcca-488b-aee7-7613269e468d" providerId="ADAL" clId="{2B0A02F1-BB66-443B-AF60-A488B8270BED}" dt="2024-10-01T13:51:09.161" v="696" actId="1037"/>
          <ac:spMkLst>
            <pc:docMk/>
            <pc:sldMk cId="319300825" sldId="261"/>
            <ac:spMk id="3" creationId="{76874C55-C126-7E80-A8F3-E4604D590A84}"/>
          </ac:spMkLst>
        </pc:spChg>
        <pc:spChg chg="add mod">
          <ac:chgData name="SAIFULLAH, Md" userId="2278e8b3-bcca-488b-aee7-7613269e468d" providerId="ADAL" clId="{2B0A02F1-BB66-443B-AF60-A488B8270BED}" dt="2024-10-01T13:51:09.161" v="696" actId="1037"/>
          <ac:spMkLst>
            <pc:docMk/>
            <pc:sldMk cId="319300825" sldId="261"/>
            <ac:spMk id="4" creationId="{8A63B267-2EE2-BE8E-04DD-9B54E7773BAE}"/>
          </ac:spMkLst>
        </pc:spChg>
        <pc:spChg chg="del mod">
          <ac:chgData name="SAIFULLAH, Md" userId="2278e8b3-bcca-488b-aee7-7613269e468d" providerId="ADAL" clId="{2B0A02F1-BB66-443B-AF60-A488B8270BED}" dt="2024-10-01T14:30:40.559" v="879" actId="478"/>
          <ac:spMkLst>
            <pc:docMk/>
            <pc:sldMk cId="319300825" sldId="261"/>
            <ac:spMk id="26" creationId="{D855ED2F-7133-DF9A-355B-258925919122}"/>
          </ac:spMkLst>
        </pc:spChg>
        <pc:spChg chg="mod">
          <ac:chgData name="SAIFULLAH, Md" userId="2278e8b3-bcca-488b-aee7-7613269e468d" providerId="ADAL" clId="{2B0A02F1-BB66-443B-AF60-A488B8270BED}" dt="2024-10-01T13:51:09.161" v="696" actId="1037"/>
          <ac:spMkLst>
            <pc:docMk/>
            <pc:sldMk cId="319300825" sldId="261"/>
            <ac:spMk id="28" creationId="{548BC39B-8DE5-E75E-CF41-22550FFAB93A}"/>
          </ac:spMkLst>
        </pc:spChg>
        <pc:spChg chg="del mod">
          <ac:chgData name="SAIFULLAH, Md" userId="2278e8b3-bcca-488b-aee7-7613269e468d" providerId="ADAL" clId="{2B0A02F1-BB66-443B-AF60-A488B8270BED}" dt="2024-10-01T13:49:33.340" v="565" actId="478"/>
          <ac:spMkLst>
            <pc:docMk/>
            <pc:sldMk cId="319300825" sldId="261"/>
            <ac:spMk id="29" creationId="{BF354F7F-C68F-8ECB-2D66-0DA4FE41049E}"/>
          </ac:spMkLst>
        </pc:spChg>
        <pc:spChg chg="mod">
          <ac:chgData name="SAIFULLAH, Md" userId="2278e8b3-bcca-488b-aee7-7613269e468d" providerId="ADAL" clId="{2B0A02F1-BB66-443B-AF60-A488B8270BED}" dt="2024-10-01T13:49:52.401" v="570" actId="14100"/>
          <ac:spMkLst>
            <pc:docMk/>
            <pc:sldMk cId="319300825" sldId="261"/>
            <ac:spMk id="31" creationId="{5D2D4609-240F-BFF4-8263-0FACA9E974B4}"/>
          </ac:spMkLst>
        </pc:spChg>
        <pc:spChg chg="del">
          <ac:chgData name="SAIFULLAH, Md" userId="2278e8b3-bcca-488b-aee7-7613269e468d" providerId="ADAL" clId="{2B0A02F1-BB66-443B-AF60-A488B8270BED}" dt="2024-10-01T13:49:22.527" v="563" actId="478"/>
          <ac:spMkLst>
            <pc:docMk/>
            <pc:sldMk cId="319300825" sldId="261"/>
            <ac:spMk id="32" creationId="{02435A12-48FC-B5B2-AF55-51AFC720C3EB}"/>
          </ac:spMkLst>
        </pc:spChg>
        <pc:spChg chg="mod">
          <ac:chgData name="SAIFULLAH, Md" userId="2278e8b3-bcca-488b-aee7-7613269e468d" providerId="ADAL" clId="{2B0A02F1-BB66-443B-AF60-A488B8270BED}" dt="2024-10-01T14:31:10.154" v="881" actId="1076"/>
          <ac:spMkLst>
            <pc:docMk/>
            <pc:sldMk cId="319300825" sldId="261"/>
            <ac:spMk id="34" creationId="{F243C147-3A1B-7E36-EBDC-BA55255A9704}"/>
          </ac:spMkLst>
        </pc:spChg>
        <pc:spChg chg="del">
          <ac:chgData name="SAIFULLAH, Md" userId="2278e8b3-bcca-488b-aee7-7613269e468d" providerId="ADAL" clId="{2B0A02F1-BB66-443B-AF60-A488B8270BED}" dt="2024-10-01T13:45:59.714" v="421" actId="21"/>
          <ac:spMkLst>
            <pc:docMk/>
            <pc:sldMk cId="319300825" sldId="261"/>
            <ac:spMk id="37" creationId="{76874C55-C126-7E80-A8F3-E4604D590A84}"/>
          </ac:spMkLst>
        </pc:spChg>
        <pc:spChg chg="del">
          <ac:chgData name="SAIFULLAH, Md" userId="2278e8b3-bcca-488b-aee7-7613269e468d" providerId="ADAL" clId="{2B0A02F1-BB66-443B-AF60-A488B8270BED}" dt="2024-10-01T13:45:59.714" v="421" actId="21"/>
          <ac:spMkLst>
            <pc:docMk/>
            <pc:sldMk cId="319300825" sldId="261"/>
            <ac:spMk id="38" creationId="{8A63B267-2EE2-BE8E-04DD-9B54E7773BAE}"/>
          </ac:spMkLst>
        </pc:spChg>
        <pc:graphicFrameChg chg="add mod">
          <ac:chgData name="SAIFULLAH, Md" userId="2278e8b3-bcca-488b-aee7-7613269e468d" providerId="ADAL" clId="{2B0A02F1-BB66-443B-AF60-A488B8270BED}" dt="2024-10-01T14:30:35.567" v="878"/>
          <ac:graphicFrameMkLst>
            <pc:docMk/>
            <pc:sldMk cId="319300825" sldId="261"/>
            <ac:graphicFrameMk id="9" creationId="{8E11E041-99E6-C7AD-16DB-6FFB5361DD8E}"/>
          </ac:graphicFrameMkLst>
        </pc:graphicFrameChg>
        <pc:cxnChg chg="add mod">
          <ac:chgData name="SAIFULLAH, Md" userId="2278e8b3-bcca-488b-aee7-7613269e468d" providerId="ADAL" clId="{2B0A02F1-BB66-443B-AF60-A488B8270BED}" dt="2024-10-01T13:51:09.161" v="696" actId="1037"/>
          <ac:cxnSpMkLst>
            <pc:docMk/>
            <pc:sldMk cId="319300825" sldId="261"/>
            <ac:cxnSpMk id="5" creationId="{0C41D66F-FD3E-B28E-C843-BAE95FA8BA83}"/>
          </ac:cxnSpMkLst>
        </pc:cxnChg>
        <pc:cxnChg chg="add mod">
          <ac:chgData name="SAIFULLAH, Md" userId="2278e8b3-bcca-488b-aee7-7613269e468d" providerId="ADAL" clId="{2B0A02F1-BB66-443B-AF60-A488B8270BED}" dt="2024-10-01T13:51:09.161" v="696" actId="1037"/>
          <ac:cxnSpMkLst>
            <pc:docMk/>
            <pc:sldMk cId="319300825" sldId="261"/>
            <ac:cxnSpMk id="6" creationId="{9AAECA3D-098E-8E0C-E5A8-95B5639B60A7}"/>
          </ac:cxnSpMkLst>
        </pc:cxnChg>
        <pc:cxnChg chg="add mod">
          <ac:chgData name="SAIFULLAH, Md" userId="2278e8b3-bcca-488b-aee7-7613269e468d" providerId="ADAL" clId="{2B0A02F1-BB66-443B-AF60-A488B8270BED}" dt="2024-10-01T14:31:36.546" v="887" actId="1076"/>
          <ac:cxnSpMkLst>
            <pc:docMk/>
            <pc:sldMk cId="319300825" sldId="261"/>
            <ac:cxnSpMk id="10" creationId="{14B60B6A-F62F-B5A9-DAFF-655A008D032F}"/>
          </ac:cxnSpMkLst>
        </pc:cxnChg>
        <pc:cxnChg chg="add mod">
          <ac:chgData name="SAIFULLAH, Md" userId="2278e8b3-bcca-488b-aee7-7613269e468d" providerId="ADAL" clId="{2B0A02F1-BB66-443B-AF60-A488B8270BED}" dt="2024-10-01T14:31:31.681" v="886" actId="14100"/>
          <ac:cxnSpMkLst>
            <pc:docMk/>
            <pc:sldMk cId="319300825" sldId="261"/>
            <ac:cxnSpMk id="11" creationId="{6BE42AF4-5F60-102D-2CF3-CE460B4BD628}"/>
          </ac:cxnSpMkLst>
        </pc:cxnChg>
        <pc:cxnChg chg="del mod">
          <ac:chgData name="SAIFULLAH, Md" userId="2278e8b3-bcca-488b-aee7-7613269e468d" providerId="ADAL" clId="{2B0A02F1-BB66-443B-AF60-A488B8270BED}" dt="2024-10-01T13:49:39.399" v="568" actId="478"/>
          <ac:cxnSpMkLst>
            <pc:docMk/>
            <pc:sldMk cId="319300825" sldId="261"/>
            <ac:cxnSpMk id="45" creationId="{903825AE-F4C8-5AFB-73F9-108960ACFF2C}"/>
          </ac:cxnSpMkLst>
        </pc:cxnChg>
        <pc:cxnChg chg="del">
          <ac:chgData name="SAIFULLAH, Md" userId="2278e8b3-bcca-488b-aee7-7613269e468d" providerId="ADAL" clId="{2B0A02F1-BB66-443B-AF60-A488B8270BED}" dt="2024-10-01T13:51:11.803" v="697" actId="478"/>
          <ac:cxnSpMkLst>
            <pc:docMk/>
            <pc:sldMk cId="319300825" sldId="261"/>
            <ac:cxnSpMk id="46" creationId="{01165E92-D43B-F90B-A956-D9ACBCEDA622}"/>
          </ac:cxnSpMkLst>
        </pc:cxnChg>
        <pc:cxnChg chg="del mod">
          <ac:chgData name="SAIFULLAH, Md" userId="2278e8b3-bcca-488b-aee7-7613269e468d" providerId="ADAL" clId="{2B0A02F1-BB66-443B-AF60-A488B8270BED}" dt="2024-10-01T13:45:59.714" v="421" actId="21"/>
          <ac:cxnSpMkLst>
            <pc:docMk/>
            <pc:sldMk cId="319300825" sldId="261"/>
            <ac:cxnSpMk id="48" creationId="{0C41D66F-FD3E-B28E-C843-BAE95FA8BA83}"/>
          </ac:cxnSpMkLst>
        </pc:cxnChg>
        <pc:cxnChg chg="del mod">
          <ac:chgData name="SAIFULLAH, Md" userId="2278e8b3-bcca-488b-aee7-7613269e468d" providerId="ADAL" clId="{2B0A02F1-BB66-443B-AF60-A488B8270BED}" dt="2024-10-01T13:45:59.714" v="421" actId="21"/>
          <ac:cxnSpMkLst>
            <pc:docMk/>
            <pc:sldMk cId="319300825" sldId="261"/>
            <ac:cxnSpMk id="50" creationId="{9AAECA3D-098E-8E0C-E5A8-95B5639B60A7}"/>
          </ac:cxnSpMkLst>
        </pc:cxnChg>
        <pc:cxnChg chg="del mod">
          <ac:chgData name="SAIFULLAH, Md" userId="2278e8b3-bcca-488b-aee7-7613269e468d" providerId="ADAL" clId="{2B0A02F1-BB66-443B-AF60-A488B8270BED}" dt="2024-10-01T13:49:27.387" v="564" actId="478"/>
          <ac:cxnSpMkLst>
            <pc:docMk/>
            <pc:sldMk cId="319300825" sldId="261"/>
            <ac:cxnSpMk id="52" creationId="{B4D0EE73-A7F9-07A4-3954-0FD4398ED63E}"/>
          </ac:cxnSpMkLst>
        </pc:cxnChg>
        <pc:cxnChg chg="del mod">
          <ac:chgData name="SAIFULLAH, Md" userId="2278e8b3-bcca-488b-aee7-7613269e468d" providerId="ADAL" clId="{2B0A02F1-BB66-443B-AF60-A488B8270BED}" dt="2024-10-01T13:49:35.260" v="566" actId="478"/>
          <ac:cxnSpMkLst>
            <pc:docMk/>
            <pc:sldMk cId="319300825" sldId="261"/>
            <ac:cxnSpMk id="54" creationId="{963A25DF-7BE0-01C3-D50E-163A06BA28E7}"/>
          </ac:cxnSpMkLst>
        </pc:cxnChg>
        <pc:cxnChg chg="del">
          <ac:chgData name="SAIFULLAH, Md" userId="2278e8b3-bcca-488b-aee7-7613269e468d" providerId="ADAL" clId="{2B0A02F1-BB66-443B-AF60-A488B8270BED}" dt="2024-10-01T13:49:37.219" v="567" actId="478"/>
          <ac:cxnSpMkLst>
            <pc:docMk/>
            <pc:sldMk cId="319300825" sldId="261"/>
            <ac:cxnSpMk id="55" creationId="{9BF2D39E-785B-3A75-52C9-A5DE82C4504C}"/>
          </ac:cxnSpMkLst>
        </pc:cxnChg>
      </pc:sldChg>
      <pc:sldChg chg="modSp mod">
        <pc:chgData name="SAIFULLAH, Md" userId="2278e8b3-bcca-488b-aee7-7613269e468d" providerId="ADAL" clId="{2B0A02F1-BB66-443B-AF60-A488B8270BED}" dt="2024-10-01T13:52:30.309" v="698" actId="20577"/>
        <pc:sldMkLst>
          <pc:docMk/>
          <pc:sldMk cId="1428153648" sldId="262"/>
        </pc:sldMkLst>
        <pc:spChg chg="mod">
          <ac:chgData name="SAIFULLAH, Md" userId="2278e8b3-bcca-488b-aee7-7613269e468d" providerId="ADAL" clId="{2B0A02F1-BB66-443B-AF60-A488B8270BED}" dt="2024-10-01T13:52:30.309" v="698" actId="20577"/>
          <ac:spMkLst>
            <pc:docMk/>
            <pc:sldMk cId="1428153648" sldId="262"/>
            <ac:spMk id="3" creationId="{ADC711A5-51D2-9D82-2F40-6BBDE6EE955F}"/>
          </ac:spMkLst>
        </pc:spChg>
      </pc:sldChg>
      <pc:sldChg chg="modSp mod">
        <pc:chgData name="SAIFULLAH, Md" userId="2278e8b3-bcca-488b-aee7-7613269e468d" providerId="ADAL" clId="{2B0A02F1-BB66-443B-AF60-A488B8270BED}" dt="2024-10-01T13:59:47.906" v="815" actId="207"/>
        <pc:sldMkLst>
          <pc:docMk/>
          <pc:sldMk cId="3275841395" sldId="263"/>
        </pc:sldMkLst>
        <pc:spChg chg="mod">
          <ac:chgData name="SAIFULLAH, Md" userId="2278e8b3-bcca-488b-aee7-7613269e468d" providerId="ADAL" clId="{2B0A02F1-BB66-443B-AF60-A488B8270BED}" dt="2024-10-01T13:59:47.906" v="815" actId="207"/>
          <ac:spMkLst>
            <pc:docMk/>
            <pc:sldMk cId="3275841395" sldId="263"/>
            <ac:spMk id="3" creationId="{ADC711A5-51D2-9D82-2F40-6BBDE6EE955F}"/>
          </ac:spMkLst>
        </pc:spChg>
      </pc:sldChg>
      <pc:sldChg chg="modSp mod">
        <pc:chgData name="SAIFULLAH, Md" userId="2278e8b3-bcca-488b-aee7-7613269e468d" providerId="ADAL" clId="{2B0A02F1-BB66-443B-AF60-A488B8270BED}" dt="2024-10-01T13:57:17.124" v="789" actId="20577"/>
        <pc:sldMkLst>
          <pc:docMk/>
          <pc:sldMk cId="2494317766" sldId="264"/>
        </pc:sldMkLst>
        <pc:spChg chg="mod">
          <ac:chgData name="SAIFULLAH, Md" userId="2278e8b3-bcca-488b-aee7-7613269e468d" providerId="ADAL" clId="{2B0A02F1-BB66-443B-AF60-A488B8270BED}" dt="2024-10-01T13:56:09.752" v="740" actId="20577"/>
          <ac:spMkLst>
            <pc:docMk/>
            <pc:sldMk cId="2494317766" sldId="264"/>
            <ac:spMk id="3" creationId="{ADC711A5-51D2-9D82-2F40-6BBDE6EE955F}"/>
          </ac:spMkLst>
        </pc:spChg>
        <pc:spChg chg="mod">
          <ac:chgData name="SAIFULLAH, Md" userId="2278e8b3-bcca-488b-aee7-7613269e468d" providerId="ADAL" clId="{2B0A02F1-BB66-443B-AF60-A488B8270BED}" dt="2024-10-01T13:56:26.408" v="750" actId="20577"/>
          <ac:spMkLst>
            <pc:docMk/>
            <pc:sldMk cId="2494317766" sldId="264"/>
            <ac:spMk id="4" creationId="{4740281B-8015-4A3D-A232-27D0740EF6CD}"/>
          </ac:spMkLst>
        </pc:spChg>
        <pc:spChg chg="mod">
          <ac:chgData name="SAIFULLAH, Md" userId="2278e8b3-bcca-488b-aee7-7613269e468d" providerId="ADAL" clId="{2B0A02F1-BB66-443B-AF60-A488B8270BED}" dt="2024-10-01T13:57:17.124" v="789" actId="20577"/>
          <ac:spMkLst>
            <pc:docMk/>
            <pc:sldMk cId="2494317766" sldId="264"/>
            <ac:spMk id="8" creationId="{11FD4650-BC88-E4EC-A2C4-5CA4C5130183}"/>
          </ac:spMkLst>
        </pc:spChg>
        <pc:spChg chg="mod">
          <ac:chgData name="SAIFULLAH, Md" userId="2278e8b3-bcca-488b-aee7-7613269e468d" providerId="ADAL" clId="{2B0A02F1-BB66-443B-AF60-A488B8270BED}" dt="2024-10-01T13:57:11.911" v="787" actId="20577"/>
          <ac:spMkLst>
            <pc:docMk/>
            <pc:sldMk cId="2494317766" sldId="264"/>
            <ac:spMk id="10" creationId="{E133BCC8-A51D-B056-AAEA-941D3136B502}"/>
          </ac:spMkLst>
        </pc:spChg>
        <pc:spChg chg="mod">
          <ac:chgData name="SAIFULLAH, Md" userId="2278e8b3-bcca-488b-aee7-7613269e468d" providerId="ADAL" clId="{2B0A02F1-BB66-443B-AF60-A488B8270BED}" dt="2024-10-01T13:57:08.197" v="785" actId="20577"/>
          <ac:spMkLst>
            <pc:docMk/>
            <pc:sldMk cId="2494317766" sldId="264"/>
            <ac:spMk id="14" creationId="{8221B945-93ED-E081-9927-C56FA00F6924}"/>
          </ac:spMkLst>
        </pc:spChg>
        <pc:spChg chg="mod">
          <ac:chgData name="SAIFULLAH, Md" userId="2278e8b3-bcca-488b-aee7-7613269e468d" providerId="ADAL" clId="{2B0A02F1-BB66-443B-AF60-A488B8270BED}" dt="2024-10-01T13:56:40.236" v="760" actId="20577"/>
          <ac:spMkLst>
            <pc:docMk/>
            <pc:sldMk cId="2494317766" sldId="264"/>
            <ac:spMk id="25" creationId="{FD6AEC15-7D64-B6ED-7884-D611D25089E4}"/>
          </ac:spMkLst>
        </pc:spChg>
      </pc:sldChg>
      <pc:sldChg chg="modSp mod">
        <pc:chgData name="SAIFULLAH, Md" userId="2278e8b3-bcca-488b-aee7-7613269e468d" providerId="ADAL" clId="{2B0A02F1-BB66-443B-AF60-A488B8270BED}" dt="2024-10-01T14:02:59.688" v="877" actId="20577"/>
        <pc:sldMkLst>
          <pc:docMk/>
          <pc:sldMk cId="2629715468" sldId="266"/>
        </pc:sldMkLst>
        <pc:spChg chg="mod">
          <ac:chgData name="SAIFULLAH, Md" userId="2278e8b3-bcca-488b-aee7-7613269e468d" providerId="ADAL" clId="{2B0A02F1-BB66-443B-AF60-A488B8270BED}" dt="2024-10-01T14:02:59.688" v="877" actId="20577"/>
          <ac:spMkLst>
            <pc:docMk/>
            <pc:sldMk cId="2629715468" sldId="266"/>
            <ac:spMk id="3" creationId="{ADC711A5-51D2-9D82-2F40-6BBDE6EE95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312-0DE0-8D19-1445-7FA2C434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91523"/>
            <a:ext cx="9144000" cy="2240947"/>
          </a:xfrm>
        </p:spPr>
        <p:txBody>
          <a:bodyPr anchor="t">
            <a:normAutofit/>
          </a:bodyPr>
          <a:lstStyle>
            <a:lvl1pPr algn="ctr">
              <a:defRPr sz="4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Title</a:t>
            </a:r>
            <a:endParaRPr lang="en-B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F4284-1295-BFD3-EFF2-AB2B356A0F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16899"/>
            <a:ext cx="9144000" cy="990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 and ID of the Student</a:t>
            </a:r>
            <a:endParaRPr lang="en-B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D212E70-BA9A-8879-5349-86797376B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6076" y="99999"/>
            <a:ext cx="1399847" cy="1673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B1719-18E6-9084-A8C0-B16836386C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68" y="5673020"/>
            <a:ext cx="109552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69C1-A543-6D7D-67F0-87912E5F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869F-97C4-6DA9-45CF-B01263C4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AE42-E69C-7D86-6CAD-D8B88189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E143-FFE6-73D6-B689-27363B75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2921-2C4D-F662-D915-3AE4121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372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593A-523E-2440-960B-7DE2FEE23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B103B-35CF-D13F-7C16-122A3E5C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54F8-5E60-BFCE-F271-2164E94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FFC6-4C53-ECAA-6A95-17015E0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E775-F342-4640-3666-B1424C9A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29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895B-518D-BC7A-D1B7-C50507F1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6"/>
            <a:ext cx="12192000" cy="106657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1AEC-C820-C4E4-512E-E78C846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6245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56A445-A33D-016C-B875-94F9FB36C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028" y="5840378"/>
            <a:ext cx="606972" cy="725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0C472-AE3F-45DB-DB7A-D65E3CFF51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0" y="5840378"/>
            <a:ext cx="666439" cy="6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25C6-04A2-A3D9-4799-3674D7B4C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97431"/>
            <a:ext cx="12192000" cy="663137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Thank You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385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BBF-1599-9BCF-21BD-7121F6F6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0335-D7F6-CD90-FDD0-8C2BF19F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657E-9360-840A-93B9-D89B4BFC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6E8D-582B-2D03-F7BC-99485DFD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267D9-2849-7388-81BA-4CB8BED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DC5F-DBFA-A32F-D6DA-17D0C49F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785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479-790A-4EA3-DC82-EC56427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8645-5A26-A1AD-AC12-0F78ADD7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1C2DB-B09F-CED8-D477-AF44BB2F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86A1B-D94E-29FF-D382-966AEEE6D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29E54-561A-B995-99A9-C37C1425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A77D-90EC-1982-C7CD-6F67DB2F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81B17-A57E-7BB8-D256-B7580CAA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3D60D-4E93-2960-2C2D-52005F17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863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1405-55E3-C073-DF27-59948A5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70B91-D386-EA5B-A91B-E953D7B8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60926-8A4C-1202-E11F-D23FD11A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522B-EE91-0E91-2103-B78653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231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7AEA-B283-3DCB-1EF4-ACE25B8F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48C3B-7459-B313-13F5-4DAECFB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FF6F-4AAE-53ED-A32B-523C265F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122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2AA-FF4C-395E-D381-9A6DC83F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7BF-8392-9A26-0C47-FC12CD01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93D9E-567C-D2D4-5EE4-CB257E37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66E6-D48F-10B8-3CA9-681661D6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39D9-1D20-218C-86CC-73DC0F17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4715-F5A0-BA54-72E5-5E5A76BE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908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5C84-DC17-65E2-1B9E-5CAF797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6844-541B-8F32-6034-694796083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8F70-16E1-3992-E351-0A58529AB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F32CB-3A76-EEFB-CDDB-B621A6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A375-40DA-3123-4B0B-4C63D170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C059-182F-9EE8-26BE-47B387EE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36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6C099-2696-E267-EE64-CFB752D4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76AB-D0E4-2786-EA7B-D2460192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3A51-2838-F466-D087-1ECF8330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0A32-339C-1D47-AAB6-AD21E256005B}" type="datetimeFigureOut">
              <a:rPr lang="en-BD" smtClean="0"/>
              <a:t>10/02/2024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45D7-D778-5A71-51B9-2B37E1E4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E0F5-62B2-2C83-A4AF-FF49639DD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35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2714-F447-DBA2-13D3-CA7816A0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10" y="1991523"/>
            <a:ext cx="10584180" cy="2240947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disabilities and its association with modern family planning methods among women of reproductive age group in Bangladesh: A secondary analysis</a:t>
            </a:r>
            <a:endParaRPr lang="en-B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F8E3-B97A-E0D8-1590-29D7268DD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Dr Md Saifullah</a:t>
            </a:r>
          </a:p>
          <a:p>
            <a:r>
              <a:rPr lang="en-BD" dirty="0"/>
              <a:t>ID#  183-5091-080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130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D" sz="2200" dirty="0">
                <a:latin typeface="Cambria" panose="02040503050406030204" pitchFamily="18" charset="0"/>
              </a:rPr>
              <a:t>Sample</a:t>
            </a:r>
            <a:r>
              <a:rPr lang="en-US" sz="2200" dirty="0">
                <a:latin typeface="Cambria" panose="02040503050406030204" pitchFamily="18" charset="0"/>
              </a:rPr>
              <a:t> selection</a:t>
            </a:r>
            <a:endParaRPr lang="en-BD" sz="2200" dirty="0">
              <a:latin typeface="Cambria" panose="02040503050406030204" pitchFamily="18" charset="0"/>
            </a:endParaRPr>
          </a:p>
        </p:txBody>
      </p:sp>
      <p:sp>
        <p:nvSpPr>
          <p:cNvPr id="4" name="Rectangle 353211547">
            <a:extLst>
              <a:ext uri="{FF2B5EF4-FFF2-40B4-BE49-F238E27FC236}">
                <a16:creationId xmlns:a16="http://schemas.microsoft.com/office/drawing/2014/main" id="{4740281B-8015-4A3D-A232-27D0740E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530" y="1711692"/>
            <a:ext cx="4457700" cy="42862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Among the households surveyed, a total women aged between 15 and 49 years were identified.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858761712">
            <a:extLst>
              <a:ext uri="{FF2B5EF4-FFF2-40B4-BE49-F238E27FC236}">
                <a16:creationId xmlns:a16="http://schemas.microsoft.com/office/drawing/2014/main" id="{0482E30B-61B4-3A0C-43BA-EB38964F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7" y="2812355"/>
            <a:ext cx="4457700" cy="47307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Out of these, 64,378 women were effectively interviewed, resulting in a response rate of 93.7 percent within the surveyed households.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907562503">
            <a:extLst>
              <a:ext uri="{FF2B5EF4-FFF2-40B4-BE49-F238E27FC236}">
                <a16:creationId xmlns:a16="http://schemas.microsoft.com/office/drawing/2014/main" id="{11FD4650-BC88-E4EC-A2C4-5CA4C513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4124433"/>
            <a:ext cx="4457700" cy="47307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	W</a:t>
            </a: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omen between the ages of 15 and 49 were currently married and eligible to utilize various forms of contraceptive methods.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853901545">
            <a:extLst>
              <a:ext uri="{FF2B5EF4-FFF2-40B4-BE49-F238E27FC236}">
                <a16:creationId xmlns:a16="http://schemas.microsoft.com/office/drawing/2014/main" id="{E133BCC8-A51D-B056-AAEA-941D3136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815" y="3435649"/>
            <a:ext cx="2905125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</a:t>
            </a: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omen were excluded from the sample because they were either unmarried or ineligible to utilize any form of contraceptive methods.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93507208">
            <a:extLst>
              <a:ext uri="{FF2B5EF4-FFF2-40B4-BE49-F238E27FC236}">
                <a16:creationId xmlns:a16="http://schemas.microsoft.com/office/drawing/2014/main" id="{AD1D0079-8B4C-F37D-CED1-EA7068FA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5386765"/>
            <a:ext cx="4457700" cy="47307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50,105 women between the ages of 18 and 49 have information available regarding their functional difficulties.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62070107">
            <a:extLst>
              <a:ext uri="{FF2B5EF4-FFF2-40B4-BE49-F238E27FC236}">
                <a16:creationId xmlns:a16="http://schemas.microsoft.com/office/drawing/2014/main" id="{8221B945-93ED-E081-9927-C56FA00F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815" y="4766604"/>
            <a:ext cx="3552825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</a:t>
            </a: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omen were excluded from the sample because there was no information available regarding their functional difficulties.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1CC3757-0045-0025-B7AD-EDF984F7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6026840"/>
            <a:ext cx="1647825" cy="40957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Functional Difficulties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 = 1472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22A4F25-60AF-5E09-1661-5C20C1E6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6026840"/>
            <a:ext cx="1714500" cy="40957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Dysfunctional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 = 48633</a:t>
            </a:r>
            <a:endParaRPr kumimoji="0" lang="bn-I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C121F49-6317-CA44-31DE-377AFD52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6C3EAFB-9FC0-CA57-5ECC-A6C794FD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F7B523E0-B6CE-5D2D-4855-5EF86037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80F77649-B59B-D9C6-F147-A1F539E7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AEC15-7D64-B6ED-7884-D611D25089E4}"/>
              </a:ext>
            </a:extLst>
          </p:cNvPr>
          <p:cNvSpPr/>
          <p:nvPr/>
        </p:nvSpPr>
        <p:spPr>
          <a:xfrm>
            <a:off x="7048815" y="2232490"/>
            <a:ext cx="2856865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omen were excluded from the sample as they did not meet all the criteria for inclusion.</a:t>
            </a:r>
            <a:endParaRPr lang="en-US" sz="1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B604A-BA7B-61C2-6E98-D961A5D2E658}"/>
              </a:ext>
            </a:extLst>
          </p:cNvPr>
          <p:cNvCxnSpPr>
            <a:stCxn id="4" idx="2"/>
          </p:cNvCxnSpPr>
          <p:nvPr/>
        </p:nvCxnSpPr>
        <p:spPr>
          <a:xfrm>
            <a:off x="6088380" y="2140317"/>
            <a:ext cx="0" cy="67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1730DF-7AF2-000A-B0EE-CFC25D5EE9A9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6110698" y="3285430"/>
            <a:ext cx="2350" cy="839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F09026-2A16-E1FF-C461-DE742ADD6A3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6000" y="4597508"/>
            <a:ext cx="0" cy="789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D3D32D-E960-6147-FDD1-EC965FC4E825}"/>
              </a:ext>
            </a:extLst>
          </p:cNvPr>
          <p:cNvCxnSpPr>
            <a:endCxn id="16" idx="0"/>
          </p:cNvCxnSpPr>
          <p:nvPr/>
        </p:nvCxnSpPr>
        <p:spPr>
          <a:xfrm>
            <a:off x="4691062" y="5859840"/>
            <a:ext cx="1" cy="16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9C38E1-2510-F34C-EFD2-9EF2A7719CC8}"/>
              </a:ext>
            </a:extLst>
          </p:cNvPr>
          <p:cNvCxnSpPr>
            <a:cxnSpLocks/>
          </p:cNvCxnSpPr>
          <p:nvPr/>
        </p:nvCxnSpPr>
        <p:spPr>
          <a:xfrm>
            <a:off x="7519427" y="5891217"/>
            <a:ext cx="1" cy="16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E1A707-F51B-F1DC-5DE2-837CBCCD0D43}"/>
              </a:ext>
            </a:extLst>
          </p:cNvPr>
          <p:cNvCxnSpPr>
            <a:endCxn id="25" idx="0"/>
          </p:cNvCxnSpPr>
          <p:nvPr/>
        </p:nvCxnSpPr>
        <p:spPr>
          <a:xfrm>
            <a:off x="8130183" y="2232490"/>
            <a:ext cx="34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12E9C-3D0F-3E12-642A-9C6A3443AC27}"/>
              </a:ext>
            </a:extLst>
          </p:cNvPr>
          <p:cNvCxnSpPr/>
          <p:nvPr/>
        </p:nvCxnSpPr>
        <p:spPr>
          <a:xfrm>
            <a:off x="6088380" y="2499207"/>
            <a:ext cx="960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9DC7FC-3594-BA14-435C-855A2C95D79B}"/>
              </a:ext>
            </a:extLst>
          </p:cNvPr>
          <p:cNvCxnSpPr/>
          <p:nvPr/>
        </p:nvCxnSpPr>
        <p:spPr>
          <a:xfrm>
            <a:off x="6096000" y="3700477"/>
            <a:ext cx="960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3B85F4-286F-6B41-957F-4F6C0C236DCA}"/>
              </a:ext>
            </a:extLst>
          </p:cNvPr>
          <p:cNvCxnSpPr/>
          <p:nvPr/>
        </p:nvCxnSpPr>
        <p:spPr>
          <a:xfrm>
            <a:off x="6073812" y="4991395"/>
            <a:ext cx="960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Data Analysis</a:t>
            </a:r>
          </a:p>
          <a:p>
            <a:r>
              <a:rPr lang="en-US" sz="2200" dirty="0">
                <a:latin typeface="Cambria" panose="02040503050406030204" pitchFamily="18" charset="0"/>
              </a:rPr>
              <a:t>Data Preparation: Clean and preprocess the MICS data to ensure its suitability for analysis, including addressing missing values, outliers, and any other irregularities.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Summary Statistics: Compute descriptive statistics for the variables under examination, encompassing measures like mean, median, standard deviation, and frequency distributions.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Statistical Analysis: To examine hypotheses, apply inferential statistical tests. Potential procedures for testing logistic regression or chi-square to examine the relationship between education level and the use of modern family planning techniques. ANOVA or independent samples t-test could be used to urban and rural  differences in the use of modern family planning methods.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Interpretation of Results: Confidence intervals, effect sizes, and p-values. </a:t>
            </a:r>
          </a:p>
          <a:p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0BF0-1DB6-C2F4-A176-74FC827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Timeline</a:t>
            </a:r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0209E-C11D-2D42-88EC-A853984D2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50862"/>
              </p:ext>
            </p:extLst>
          </p:nvPr>
        </p:nvGraphicFramePr>
        <p:xfrm>
          <a:off x="1028700" y="1280160"/>
          <a:ext cx="10104119" cy="4647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567">
                  <a:extLst>
                    <a:ext uri="{9D8B030D-6E8A-4147-A177-3AD203B41FA5}">
                      <a16:colId xmlns:a16="http://schemas.microsoft.com/office/drawing/2014/main" val="1303753446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2064237316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2958435767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4015834042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1405858429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2574171906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223485477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1466987691"/>
                    </a:ext>
                  </a:extLst>
                </a:gridCol>
                <a:gridCol w="976069">
                  <a:extLst>
                    <a:ext uri="{9D8B030D-6E8A-4147-A177-3AD203B41FA5}">
                      <a16:colId xmlns:a16="http://schemas.microsoft.com/office/drawing/2014/main" val="1981164162"/>
                    </a:ext>
                  </a:extLst>
                </a:gridCol>
              </a:tblGrid>
              <a:tr h="59204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Activities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May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June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July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Aug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Sep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Oct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Nov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Dec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2024 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8376556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Study Design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013694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Literature Review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7932939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Proposal Development &amp; approval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4641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Data Management &amp; Analysis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261063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Report Writing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4524393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Thesis Submission &amp; Approval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05961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Printing, Binding &amp; Submission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4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2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9115-E9C4-F255-0DCB-D7A41626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12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Family planning enables individuals to take charge of their reproductive health and prevent unintended pregnancies by granting them access to both services and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Yet, individuals with disabilities face numerous hurdles in reaching these services, leading to unintended pregnancies, decreased autonomy over their reproductive health, and a decline in their overall quality of life.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Attitudes toward disability can significantly impact an individual's life experiences and opportunities, affecting their ability to seek, access, and utilize maternal health services. 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29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Justification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The demographic makeup of a nation holds significant importance, as both overpopulation and underpopulation can present challenges for a country.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Individuals within a nation must possess knowledge of family planning methods to effectively manage population dynamics.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This study seeks to address this gap by providing valuable insights into this important issue.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Moreover, there exists limited research concerning contraceptive care for individuals living with disabilities, alongside a dearth of clinical guidelines for contraceptive methods suitable for individuals with diverse disabilities and conditions.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391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What percentage of women with disabilities use modern family planning </a:t>
            </a:r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method</a:t>
            </a:r>
            <a:r>
              <a:rPr lang="en-US" sz="2200" dirty="0">
                <a:latin typeface="Cambria" panose="020405030504060302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Are there notable differences in the use of modern family planning methods in </a:t>
            </a:r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rural vs urban by region</a:t>
            </a:r>
            <a:r>
              <a:rPr lang="en-US" sz="2200" dirty="0">
                <a:latin typeface="Cambria" panose="02040503050406030204" pitchFamily="18" charset="0"/>
              </a:rPr>
              <a:t>  women with and without disabilities 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Does a person's level of education have a significant </a:t>
            </a:r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effect</a:t>
            </a:r>
            <a:r>
              <a:rPr lang="en-US" sz="2200" dirty="0">
                <a:latin typeface="Cambria" panose="02040503050406030204" pitchFamily="18" charset="0"/>
              </a:rPr>
              <a:t> on </a:t>
            </a:r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the</a:t>
            </a:r>
            <a:r>
              <a:rPr lang="en-US" sz="2200" dirty="0">
                <a:latin typeface="Cambria" panose="02040503050406030204" pitchFamily="18" charset="0"/>
              </a:rPr>
              <a:t> use modern family planning methods ?</a:t>
            </a:r>
          </a:p>
        </p:txBody>
      </p:sp>
    </p:spTree>
    <p:extLst>
      <p:ext uri="{BB962C8B-B14F-4D97-AF65-F5344CB8AC3E}">
        <p14:creationId xmlns:p14="http://schemas.microsoft.com/office/powerpoint/2010/main" val="38637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General </a:t>
            </a:r>
          </a:p>
          <a:p>
            <a:pPr marL="0" indent="0">
              <a:buNone/>
            </a:pPr>
            <a:r>
              <a:rPr lang="en-US" sz="2200" dirty="0"/>
              <a:t>This study's main objective is to assess the use of modern family planning techniques by women </a:t>
            </a:r>
            <a:r>
              <a:rPr lang="en-US" sz="2200" dirty="0">
                <a:solidFill>
                  <a:srgbClr val="FF0000"/>
                </a:solidFill>
              </a:rPr>
              <a:t>with disabilities</a:t>
            </a:r>
            <a:r>
              <a:rPr lang="en-US" sz="2200" dirty="0"/>
              <a:t>, comparing those who have functional issues to those who do not, with an emphasis on age groups and </a:t>
            </a:r>
            <a:r>
              <a:rPr lang="en-US" sz="2200" dirty="0">
                <a:solidFill>
                  <a:srgbClr val="FF0000"/>
                </a:solidFill>
              </a:rPr>
              <a:t>rural vs urban area.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Specific</a:t>
            </a:r>
          </a:p>
          <a:p>
            <a:pPr lvl="1"/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To Assess the proportion of </a:t>
            </a:r>
            <a:r>
              <a:rPr lang="en-US" sz="2200" dirty="0"/>
              <a:t> how frequently women with disabilities </a:t>
            </a:r>
            <a:r>
              <a:rPr lang="en-US" sz="2200" dirty="0">
                <a:solidFill>
                  <a:srgbClr val="FF0000"/>
                </a:solidFill>
              </a:rPr>
              <a:t>who</a:t>
            </a:r>
            <a:r>
              <a:rPr lang="en-US" sz="2200" dirty="0"/>
              <a:t> use modern family planning method.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To determine weather use of modern family planning methods different by urban vs rural area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To examine whether</a:t>
            </a:r>
            <a:r>
              <a:rPr lang="en-US" sz="2200" dirty="0"/>
              <a:t> education that may have an </a:t>
            </a:r>
            <a:r>
              <a:rPr lang="en-US" sz="2200" dirty="0">
                <a:solidFill>
                  <a:srgbClr val="FF0000"/>
                </a:solidFill>
              </a:rPr>
              <a:t>effect</a:t>
            </a:r>
            <a:r>
              <a:rPr lang="en-US" sz="2200" dirty="0"/>
              <a:t> on the </a:t>
            </a:r>
            <a:r>
              <a:rPr lang="en-US" sz="2200" dirty="0">
                <a:solidFill>
                  <a:srgbClr val="FF0000"/>
                </a:solidFill>
              </a:rPr>
              <a:t>use</a:t>
            </a:r>
            <a:r>
              <a:rPr lang="en-US" sz="2200" dirty="0"/>
              <a:t> of modern family planning techniques by women with disabilities.</a:t>
            </a:r>
          </a:p>
          <a:p>
            <a:pPr marL="0" indent="0">
              <a:buNone/>
            </a:pPr>
            <a:endParaRPr lang="en-BD" sz="2200" dirty="0"/>
          </a:p>
        </p:txBody>
      </p:sp>
    </p:spTree>
    <p:extLst>
      <p:ext uri="{BB962C8B-B14F-4D97-AF65-F5344CB8AC3E}">
        <p14:creationId xmlns:p14="http://schemas.microsoft.com/office/powerpoint/2010/main" val="133746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Conceptual framework</a:t>
            </a:r>
          </a:p>
        </p:txBody>
      </p:sp>
      <p:sp>
        <p:nvSpPr>
          <p:cNvPr id="28" name="Rectangle 1527242235">
            <a:extLst>
              <a:ext uri="{FF2B5EF4-FFF2-40B4-BE49-F238E27FC236}">
                <a16:creationId xmlns:a16="http://schemas.microsoft.com/office/drawing/2014/main" id="{548BC39B-8DE5-E75E-CF41-22550FFA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11" y="2245986"/>
            <a:ext cx="2171700" cy="10287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Use of modern contraceptive methods</a:t>
            </a:r>
            <a:endParaRPr kumimoji="0" lang="bn-I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72FDA6-388D-08DC-517C-AAEA43142B5D}"/>
              </a:ext>
            </a:extLst>
          </p:cNvPr>
          <p:cNvCxnSpPr/>
          <p:nvPr/>
        </p:nvCxnSpPr>
        <p:spPr>
          <a:xfrm>
            <a:off x="4038600" y="496760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1169655392">
            <a:extLst>
              <a:ext uri="{FF2B5EF4-FFF2-40B4-BE49-F238E27FC236}">
                <a16:creationId xmlns:a16="http://schemas.microsoft.com/office/drawing/2014/main" id="{5D2D4609-240F-BFF4-8263-0FACA9E9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6" y="3210120"/>
            <a:ext cx="4816474" cy="284007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Socio-demographic variables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Urban and Rural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Divisions (Barisal, Chattogram, Dhaka, Khulna, Rangpur, Rajshahi, Mymensingh, and Sylhet)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Age Groups (15-29, 30-39, and 40-49 years)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Educational Attainment (None, Primary, Secondary, and Higher)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Educational Level of Husband/Partner (&lt;=2 and &gt;2)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Number of Children Living in Household (Bengali and Others)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Socio 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Economic Status (Poor, Middle, and Rich)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Religious Affiliation (Islam and Others)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Household Size (&lt;=4 and &gt;4)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Access to Mass Media (Yes and No)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47803867">
            <a:extLst>
              <a:ext uri="{FF2B5EF4-FFF2-40B4-BE49-F238E27FC236}">
                <a16:creationId xmlns:a16="http://schemas.microsoft.com/office/drawing/2014/main" id="{F243C147-3A1B-7E36-EBDC-BA55255A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08" y="1482487"/>
            <a:ext cx="2281656" cy="1606921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Person with Disabilities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(Yes/No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V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ision,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H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earing,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ognition, 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M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obility,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elf-care, &amp;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</a:t>
            </a:r>
            <a:r>
              <a:rPr kumimoji="0" lang="bn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ommunication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1DC4613-6439-0079-590C-FECC2A7D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C4769DE8-403A-4487-33C6-378D582C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52">
            <a:extLst>
              <a:ext uri="{FF2B5EF4-FFF2-40B4-BE49-F238E27FC236}">
                <a16:creationId xmlns:a16="http://schemas.microsoft.com/office/drawing/2014/main" id="{FF5558D4-7AED-0A0B-6C06-3236F53B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76874C55-C126-7E80-A8F3-E4604D59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231" y="3704272"/>
            <a:ext cx="592137" cy="31432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Yes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8A63B267-2EE2-BE8E-04DD-9B54E777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472" y="3704271"/>
            <a:ext cx="592138" cy="31432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</a:t>
            </a:r>
            <a:endParaRPr kumimoji="0" lang="b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41D66F-FD3E-B28E-C843-BAE95FA8BA83}"/>
              </a:ext>
            </a:extLst>
          </p:cNvPr>
          <p:cNvCxnSpPr>
            <a:endCxn id="3" idx="0"/>
          </p:cNvCxnSpPr>
          <p:nvPr/>
        </p:nvCxnSpPr>
        <p:spPr>
          <a:xfrm flipH="1">
            <a:off x="9131300" y="3337702"/>
            <a:ext cx="582612" cy="366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ECA3D-098E-8E0C-E5A8-95B5639B60A7}"/>
              </a:ext>
            </a:extLst>
          </p:cNvPr>
          <p:cNvCxnSpPr>
            <a:endCxn id="4" idx="0"/>
          </p:cNvCxnSpPr>
          <p:nvPr/>
        </p:nvCxnSpPr>
        <p:spPr>
          <a:xfrm>
            <a:off x="9713912" y="3337702"/>
            <a:ext cx="580629" cy="366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11E041-99E6-C7AD-16DB-6FFB5361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20798"/>
              </p:ext>
            </p:extLst>
          </p:nvPr>
        </p:nvGraphicFramePr>
        <p:xfrm>
          <a:off x="216416" y="1074626"/>
          <a:ext cx="1174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28">
                  <a:extLst>
                    <a:ext uri="{9D8B030D-6E8A-4147-A177-3AD203B41FA5}">
                      <a16:colId xmlns:a16="http://schemas.microsoft.com/office/drawing/2014/main" val="2821175745"/>
                    </a:ext>
                  </a:extLst>
                </a:gridCol>
                <a:gridCol w="5874328">
                  <a:extLst>
                    <a:ext uri="{9D8B030D-6E8A-4147-A177-3AD203B41FA5}">
                      <a16:colId xmlns:a16="http://schemas.microsoft.com/office/drawing/2014/main" val="291636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9355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60B6A-F62F-B5A9-DAFF-655A008D032F}"/>
              </a:ext>
            </a:extLst>
          </p:cNvPr>
          <p:cNvCxnSpPr>
            <a:cxnSpLocks/>
          </p:cNvCxnSpPr>
          <p:nvPr/>
        </p:nvCxnSpPr>
        <p:spPr>
          <a:xfrm>
            <a:off x="3284164" y="2313886"/>
            <a:ext cx="5193086" cy="3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E42AF4-5F60-102D-2CF3-CE460B4BD628}"/>
              </a:ext>
            </a:extLst>
          </p:cNvPr>
          <p:cNvCxnSpPr>
            <a:cxnSpLocks/>
          </p:cNvCxnSpPr>
          <p:nvPr/>
        </p:nvCxnSpPr>
        <p:spPr>
          <a:xfrm flipV="1">
            <a:off x="5450261" y="2883113"/>
            <a:ext cx="3026989" cy="18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Study Design: The MICS survey utilizes a two-stage cluster sampling method, randomly selecting households with children under the age of five.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Population: women between the ages of 15 and 49 were found to be living in the households that were questioned.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Site &amp; Area: Dhaka, Chittagong, Sylhet, </a:t>
            </a:r>
            <a:r>
              <a:rPr lang="en-US" sz="2200" dirty="0" err="1">
                <a:latin typeface="Cambria" panose="02040503050406030204" pitchFamily="18" charset="0"/>
              </a:rPr>
              <a:t>Rajshahi</a:t>
            </a:r>
            <a:r>
              <a:rPr lang="en-US" sz="2200" dirty="0">
                <a:latin typeface="Cambria" panose="02040503050406030204" pitchFamily="18" charset="0"/>
              </a:rPr>
              <a:t>, Rangpur, Barisal, and Khulna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Period: 2019</a:t>
            </a:r>
          </a:p>
        </p:txBody>
      </p:sp>
    </p:spTree>
    <p:extLst>
      <p:ext uri="{BB962C8B-B14F-4D97-AF65-F5344CB8AC3E}">
        <p14:creationId xmlns:p14="http://schemas.microsoft.com/office/powerpoint/2010/main" val="142815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mbria" panose="02040503050406030204" pitchFamily="18" charset="0"/>
              </a:rPr>
              <a:t>Inclusion criteria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</a:rPr>
              <a:t>Recently married women in reproductive age group (15-49 years).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</a:rPr>
              <a:t>Those who are willing to participate in the study.</a:t>
            </a:r>
          </a:p>
          <a:p>
            <a:r>
              <a:rPr lang="en-US" sz="2200" dirty="0">
                <a:latin typeface="Cambria" panose="02040503050406030204" pitchFamily="18" charset="0"/>
              </a:rPr>
              <a:t>Exclusion criteria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omen were excluded from the sample as they did not meet all the criteria for inclusion.</a:t>
            </a:r>
            <a:endParaRPr lang="en-US" altLang="en-US" sz="22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W</a:t>
            </a:r>
            <a:r>
              <a:rPr lang="bn-IN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omen were excluded from the sample because they were either unmarried or ineligible to utilize any form of contraceptive methods.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W</a:t>
            </a:r>
            <a:r>
              <a:rPr lang="bn-IN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omen were excluded from the sample because there was no information available regarding their functional difficulties.</a:t>
            </a:r>
            <a:endParaRPr lang="en-B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7573B-BD83-C4DB-F54C-E84A85C79AD0}"/>
              </a:ext>
            </a:extLst>
          </p:cNvPr>
          <p:cNvSpPr txBox="1">
            <a:spLocks/>
          </p:cNvSpPr>
          <p:nvPr/>
        </p:nvSpPr>
        <p:spPr>
          <a:xfrm>
            <a:off x="103682" y="1083291"/>
            <a:ext cx="7721184" cy="46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x-none" sz="2200" b="1" dirty="0">
                <a:latin typeface="Cambria" panose="02040503050406030204" pitchFamily="18" charset="0"/>
              </a:rPr>
              <a:t>Sample size calculation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54F288-50A2-92F8-3D7E-1C86080FC525}"/>
              </a:ext>
            </a:extLst>
          </p:cNvPr>
          <p:cNvSpPr txBox="1">
            <a:spLocks/>
          </p:cNvSpPr>
          <p:nvPr/>
        </p:nvSpPr>
        <p:spPr>
          <a:xfrm>
            <a:off x="5779215" y="1550552"/>
            <a:ext cx="6145459" cy="4964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 is the required sample size, expressed as number of households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4 is a factor to achieve the 95 percent level of confidence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 is the predicted or anticipated value of the indicator, expressed in the form of a proportion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the design effect for the indicator, estimated from a previous survey or using a default value of 1.5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0.012r is the margin of error (ME) to be tolerated at the 95 percent level of confidence, defined as 12 per cent of r (relative margin of error of 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pb is the proportion of the total population upon which the indicator, r, is based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AveSize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the average household size (number of persons per household)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RR is the predicted response rate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51C7D4-83A2-C313-14BB-7C9D7C33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9" y="3006947"/>
            <a:ext cx="5280660" cy="16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1212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Functional disabilities and its association with modern family planning methods among women of reproductive age group in Bangladesh: A secondary analysis</vt:lpstr>
      <vt:lpstr> Introduction</vt:lpstr>
      <vt:lpstr> Justification of the study</vt:lpstr>
      <vt:lpstr> Research question</vt:lpstr>
      <vt:lpstr> Objectives</vt:lpstr>
      <vt:lpstr> Conceptual framework</vt:lpstr>
      <vt:lpstr> Research methodology</vt:lpstr>
      <vt:lpstr> Research methodology (cont.)</vt:lpstr>
      <vt:lpstr> Research methodology (cont.)</vt:lpstr>
      <vt:lpstr> Research methodology (cont.)</vt:lpstr>
      <vt:lpstr> Research methodology (cont.)</vt:lpstr>
      <vt:lpstr>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Zeeba Zahra Sultana</dc:creator>
  <cp:lastModifiedBy>Mohammad Nayeem Hasan</cp:lastModifiedBy>
  <cp:revision>29</cp:revision>
  <dcterms:created xsi:type="dcterms:W3CDTF">2023-12-12T00:59:21Z</dcterms:created>
  <dcterms:modified xsi:type="dcterms:W3CDTF">2024-10-02T21:14:44Z</dcterms:modified>
</cp:coreProperties>
</file>