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8" r:id="rId5"/>
    <p:sldId id="273" r:id="rId6"/>
    <p:sldId id="274" r:id="rId7"/>
    <p:sldId id="275" r:id="rId8"/>
    <p:sldId id="276" r:id="rId9"/>
    <p:sldId id="277" r:id="rId10"/>
    <p:sldId id="272" r:id="rId11"/>
    <p:sldId id="286" r:id="rId12"/>
    <p:sldId id="279" r:id="rId13"/>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48" autoAdjust="0"/>
    <p:restoredTop sz="86380" autoAdjust="0"/>
  </p:normalViewPr>
  <p:slideViewPr>
    <p:cSldViewPr snapToGrid="0">
      <p:cViewPr varScale="1">
        <p:scale>
          <a:sx n="60" d="100"/>
          <a:sy n="60" d="100"/>
        </p:scale>
        <p:origin x="-114" y="-102"/>
      </p:cViewPr>
      <p:guideLst>
        <p:guide orient="horz" pos="2160"/>
        <p:guide pos="3840"/>
      </p:guideLst>
    </p:cSldViewPr>
  </p:slideViewPr>
  <p:outlineViewPr>
    <p:cViewPr>
      <p:scale>
        <a:sx n="33" d="100"/>
        <a:sy n="33" d="100"/>
      </p:scale>
      <p:origin x="0" y="516"/>
    </p:cViewPr>
  </p:outlin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7" name="Freeform 6"/>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DE934FF-F4E1-47C5-9CA5-30A81DDE2BE4}"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3561BA9-CDCF-4958-B8AB-66F3BF063E13}"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7" name="Freeform 6"/>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Slide Number Placeholder 7"/>
          <p:cNvSpPr>
            <a:spLocks noGrp="1"/>
          </p:cNvSpPr>
          <p:nvPr>
            <p:ph type="sldNum" sz="quarter" idx="11"/>
          </p:nvPr>
        </p:nvSpPr>
        <p:spPr/>
        <p:txBody>
          <a:bodyPr/>
          <a:lstStyle/>
          <a:p>
            <a:fld id="{B3561BA9-CDCF-4958-B8AB-66F3BF063E13}" type="slidenum">
              <a:rPr lang="en-US" smtClean="0"/>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a:xfrm>
            <a:off x="10875264" y="6422065"/>
            <a:ext cx="1016000"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a:xfrm>
            <a:off x="609600" y="6422065"/>
            <a:ext cx="2844800" cy="365125"/>
          </a:xfrm>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DE934FF-F4E1-47C5-9CA5-30A81DDE2BE4}" type="datetimeFigureOut">
              <a:rPr lang="en-US" smtClean="0"/>
            </a:fld>
            <a:endParaRPr lang="en-US"/>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3561BA9-CDCF-4958-B8AB-66F3BF063E13}"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370" indent="-384175" algn="l" rtl="0" eaLnBrk="1" latinLnBrk="0" hangingPunct="1">
        <a:spcBef>
          <a:spcPct val="20000"/>
        </a:spcBef>
        <a:buClr>
          <a:schemeClr val="accent1"/>
        </a:buClr>
        <a:buSzPct val="80000"/>
        <a:buFont typeface="Wingdings 2" panose="05020102010507070707"/>
        <a:buChar char=""/>
        <a:defRPr kumimoji="0" sz="3000" kern="1200">
          <a:solidFill>
            <a:schemeClr val="tx1"/>
          </a:solidFill>
          <a:latin typeface="+mn-lt"/>
          <a:ea typeface="+mn-ea"/>
          <a:cs typeface="+mn-cs"/>
        </a:defRPr>
      </a:lvl1pPr>
      <a:lvl2pPr marL="722630" indent="-274320" algn="l" rtl="0" eaLnBrk="1" latinLnBrk="0" hangingPunct="1">
        <a:spcBef>
          <a:spcPct val="20000"/>
        </a:spcBef>
        <a:buClr>
          <a:schemeClr val="accent1"/>
        </a:buClr>
        <a:buSzPct val="90000"/>
        <a:buFont typeface="Wingdings 2" panose="05020102010507070707"/>
        <a:buChar char=""/>
        <a:defRPr kumimoji="0" sz="2600" kern="1200">
          <a:solidFill>
            <a:schemeClr val="tx1"/>
          </a:solidFill>
          <a:latin typeface="+mn-lt"/>
          <a:ea typeface="+mn-ea"/>
          <a:cs typeface="+mn-cs"/>
        </a:defRPr>
      </a:lvl2pPr>
      <a:lvl3pPr marL="1005840" indent="-255905" algn="l" rtl="0" eaLnBrk="1" latinLnBrk="0" hangingPunct="1">
        <a:spcBef>
          <a:spcPct val="20000"/>
        </a:spcBef>
        <a:buClr>
          <a:schemeClr val="accent2"/>
        </a:buClr>
        <a:buSzPct val="85000"/>
        <a:buFont typeface="Arial" panose="020B0604020202020204"/>
        <a:buChar char="○"/>
        <a:defRPr kumimoji="0" sz="2400" kern="1200">
          <a:solidFill>
            <a:schemeClr val="tx1"/>
          </a:solidFill>
          <a:latin typeface="+mn-lt"/>
          <a:ea typeface="+mn-ea"/>
          <a:cs typeface="+mn-cs"/>
        </a:defRPr>
      </a:lvl3pPr>
      <a:lvl4pPr marL="1280160" indent="-237490" algn="l" rtl="0" eaLnBrk="1" latinLnBrk="0" hangingPunct="1">
        <a:spcBef>
          <a:spcPct val="20000"/>
        </a:spcBef>
        <a:buClr>
          <a:schemeClr val="accent3"/>
        </a:buClr>
        <a:buSzPct val="90000"/>
        <a:buFont typeface="Wingdings 2" panose="05020102010507070707"/>
        <a:buChar char=""/>
        <a:defRPr kumimoji="0" sz="2000" kern="1200">
          <a:solidFill>
            <a:schemeClr val="tx1"/>
          </a:solidFill>
          <a:latin typeface="+mn-lt"/>
          <a:ea typeface="+mn-ea"/>
          <a:cs typeface="+mn-cs"/>
        </a:defRPr>
      </a:lvl4pPr>
      <a:lvl5pPr marL="1490345" indent="-182880" algn="l" rtl="0" eaLnBrk="1" latinLnBrk="0" hangingPunct="1">
        <a:spcBef>
          <a:spcPct val="20000"/>
        </a:spcBef>
        <a:buClr>
          <a:schemeClr val="accent4"/>
        </a:buClr>
        <a:buSzPct val="100000"/>
        <a:buFont typeface="Arial" panose="020B0604020202020204"/>
        <a:buChar char="-"/>
        <a:defRPr kumimoji="0" sz="2000" kern="1200">
          <a:solidFill>
            <a:schemeClr val="tx1"/>
          </a:solidFill>
          <a:latin typeface="+mn-lt"/>
          <a:ea typeface="+mn-ea"/>
          <a:cs typeface="+mn-cs"/>
        </a:defRPr>
      </a:lvl5pPr>
      <a:lvl6pPr marL="1700530" indent="-182880" algn="l" rtl="0" eaLnBrk="1" latinLnBrk="0" hangingPunct="1">
        <a:spcBef>
          <a:spcPct val="20000"/>
        </a:spcBef>
        <a:buClr>
          <a:schemeClr val="accent5"/>
        </a:buClr>
        <a:buFont typeface="Arial" panose="020B0604020202020204"/>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panose="020B0604020202020204"/>
        <a:buChar char="•"/>
        <a:defRPr kumimoji="0" sz="1800" kern="1200" baseline="0">
          <a:solidFill>
            <a:schemeClr val="tx1"/>
          </a:solidFill>
          <a:latin typeface="+mn-lt"/>
          <a:ea typeface="+mn-ea"/>
          <a:cs typeface="+mn-cs"/>
        </a:defRPr>
      </a:lvl7pPr>
      <a:lvl8pPr marL="213995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53465" y="1181735"/>
            <a:ext cx="10515600" cy="2597785"/>
          </a:xfrm>
        </p:spPr>
        <p:txBody>
          <a:bodyPr>
            <a:normAutofit/>
          </a:bodyPr>
          <a:lstStyle/>
          <a:p>
            <a:pPr algn="ctr"/>
            <a:br>
              <a:rPr lang="en-GB" altLang="en-US"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br>
            <a:r>
              <a:rPr lang="en-GB" altLang="en-US"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Project </a:t>
            </a:r>
            <a:r>
              <a:rPr lang="en-GB" altLang="en-US" dirty="0">
                <a:ln w="9525">
                  <a:solidFill>
                    <a:schemeClr val="bg1"/>
                  </a:solidFill>
                  <a:prstDash val="solid"/>
                </a:ln>
                <a:solidFill>
                  <a:schemeClr val="tx1"/>
                </a:solidFill>
                <a:effectLst>
                  <a:outerShdw blurRad="12700" dist="38100" dir="2700000" algn="tl" rotWithShape="0">
                    <a:schemeClr val="bg1">
                      <a:lumMod val="50000"/>
                    </a:schemeClr>
                  </a:outerShdw>
                </a:effectLst>
              </a:rPr>
              <a:t>Presentation </a:t>
            </a:r>
            <a:br>
              <a:rPr lang="en-GB" altLang="en-US" dirty="0">
                <a:ln w="9525">
                  <a:solidFill>
                    <a:schemeClr val="bg1"/>
                  </a:solidFill>
                  <a:prstDash val="solid"/>
                </a:ln>
                <a:solidFill>
                  <a:schemeClr val="tx1"/>
                </a:solidFill>
                <a:effectLst>
                  <a:outerShdw blurRad="12700" dist="38100" dir="2700000" algn="tl" rotWithShape="0">
                    <a:schemeClr val="bg1">
                      <a:lumMod val="50000"/>
                    </a:schemeClr>
                  </a:outerShdw>
                </a:effectLst>
              </a:rPr>
            </a:br>
            <a:r>
              <a:rPr lang="en-GB" altLang="en-US"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On</a:t>
            </a:r>
            <a:br>
              <a:rPr lang="en-GB" altLang="en-US"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br>
            <a:r>
              <a:rPr lang="en-GB" altLang="en-US"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Online Ticket </a:t>
            </a:r>
            <a:r>
              <a:rPr lang="en-GB" altLang="en-US" dirty="0">
                <a:ln w="9525">
                  <a:solidFill>
                    <a:schemeClr val="bg1"/>
                  </a:solidFill>
                  <a:prstDash val="solid"/>
                </a:ln>
                <a:solidFill>
                  <a:schemeClr val="tx1"/>
                </a:solidFill>
                <a:effectLst>
                  <a:outerShdw blurRad="12700" dist="38100" dir="2700000" algn="tl" rotWithShape="0">
                    <a:schemeClr val="bg1">
                      <a:lumMod val="50000"/>
                    </a:schemeClr>
                  </a:outerShdw>
                </a:effectLst>
              </a:rPr>
              <a:t>Booking System</a:t>
            </a:r>
            <a:endParaRPr lang="en-GB" altLang="en-US"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Text Placeholder 6"/>
          <p:cNvSpPr>
            <a:spLocks noGrp="1"/>
          </p:cNvSpPr>
          <p:nvPr>
            <p:ph type="body" idx="1"/>
          </p:nvPr>
        </p:nvSpPr>
        <p:spPr>
          <a:xfrm>
            <a:off x="831850" y="4175760"/>
            <a:ext cx="10515600" cy="1577975"/>
          </a:xfrm>
        </p:spPr>
        <p:txBody>
          <a:bodyPr>
            <a:scene3d>
              <a:camera prst="orthographicFront"/>
              <a:lightRig rig="threePt" dir="t"/>
            </a:scene3d>
          </a:bodyPr>
          <a:lstStyle/>
          <a:p>
            <a:pPr algn="ctr"/>
            <a:r>
              <a:rPr lang="en-GB" altLang="en-US" sz="2800" dirty="0">
                <a:solidFill>
                  <a:schemeClr val="accent1"/>
                </a:solidFill>
                <a:effectLst>
                  <a:outerShdw blurRad="38100" dist="25400" dir="5400000" algn="ctr" rotWithShape="0">
                    <a:srgbClr val="6E747A">
                      <a:alpha val="43000"/>
                    </a:srgbClr>
                  </a:outerShdw>
                </a:effectLst>
              </a:rPr>
              <a:t>Nayeem Solmani Chaudhury</a:t>
            </a:r>
            <a:endParaRPr lang="en-GB" altLang="en-US" sz="2800" dirty="0">
              <a:solidFill>
                <a:schemeClr val="accent1"/>
              </a:solidFill>
              <a:effectLst>
                <a:outerShdw blurRad="38100" dist="25400" dir="5400000" algn="ctr" rotWithShape="0">
                  <a:srgbClr val="6E747A">
                    <a:alpha val="43000"/>
                  </a:srgbClr>
                </a:outerShdw>
              </a:effectLst>
            </a:endParaRPr>
          </a:p>
          <a:p>
            <a:pPr algn="ctr"/>
            <a:r>
              <a:rPr lang="en-GB" altLang="en-US" sz="2800" dirty="0">
                <a:solidFill>
                  <a:schemeClr val="accent1"/>
                </a:solidFill>
                <a:effectLst>
                  <a:outerShdw blurRad="38100" dist="25400" dir="5400000" algn="ctr" rotWithShape="0">
                    <a:srgbClr val="6E747A">
                      <a:alpha val="43000"/>
                    </a:srgbClr>
                  </a:outerShdw>
                </a:effectLst>
              </a:rPr>
              <a:t>CSE 35th (A)</a:t>
            </a:r>
            <a:endParaRPr lang="en-GB" altLang="en-US" sz="2800" dirty="0">
              <a:solidFill>
                <a:schemeClr val="accent1"/>
              </a:solidFill>
              <a:effectLst>
                <a:outerShdw blurRad="38100" dist="25400" dir="5400000" algn="ctr" rotWithShape="0">
                  <a:srgbClr val="6E747A">
                    <a:alpha val="43000"/>
                  </a:srgbClr>
                </a:outerShdw>
              </a:effectLst>
            </a:endParaRPr>
          </a:p>
          <a:p>
            <a:pPr algn="ctr"/>
            <a:r>
              <a:rPr lang="en-GB" altLang="en-US" sz="2800" dirty="0">
                <a:solidFill>
                  <a:schemeClr val="accent1"/>
                </a:solidFill>
                <a:effectLst>
                  <a:outerShdw blurRad="38100" dist="25400" dir="5400000" algn="ctr" rotWithShape="0">
                    <a:srgbClr val="6E747A">
                      <a:alpha val="43000"/>
                    </a:srgbClr>
                  </a:outerShdw>
                </a:effectLst>
              </a:rPr>
              <a:t>ID: 151-115-032</a:t>
            </a:r>
            <a:endParaRPr lang="en-GB" altLang="en-US" sz="2800" dirty="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75360" y="1836420"/>
            <a:ext cx="8839200" cy="3674745"/>
          </a:xfrm>
        </p:spPr>
        <p:txBody>
          <a:bodyPr>
            <a:normAutofit fontScale="90000"/>
          </a:bodyPr>
          <a:p>
            <a:r>
              <a:rPr lang="en-GB" altLang="en-US" sz="4400" i="1">
                <a:ln/>
                <a:solidFill>
                  <a:schemeClr val="accent1"/>
                </a:solidFill>
                <a:effectLst>
                  <a:outerShdw blurRad="38100" dist="25400" dir="5400000" algn="ctr" rotWithShape="0">
                    <a:srgbClr val="6E747A">
                      <a:alpha val="43000"/>
                    </a:srgbClr>
                  </a:outerShdw>
                </a:effectLst>
              </a:rPr>
              <a:t>https://www.w3schools.com/</a:t>
            </a:r>
            <a:br>
              <a:rPr lang="en-GB" altLang="en-US" sz="4400" i="1">
                <a:ln/>
                <a:solidFill>
                  <a:schemeClr val="accent1"/>
                </a:solidFill>
                <a:effectLst>
                  <a:outerShdw blurRad="38100" dist="25400" dir="5400000" algn="ctr" rotWithShape="0">
                    <a:srgbClr val="6E747A">
                      <a:alpha val="43000"/>
                    </a:srgbClr>
                  </a:outerShdw>
                </a:effectLst>
              </a:rPr>
            </a:br>
            <a:r>
              <a:rPr lang="en-GB" altLang="en-US" sz="4400" i="1">
                <a:ln/>
                <a:solidFill>
                  <a:schemeClr val="accent1"/>
                </a:solidFill>
                <a:effectLst>
                  <a:outerShdw blurRad="38100" dist="25400" dir="5400000" algn="ctr" rotWithShape="0">
                    <a:srgbClr val="6E747A">
                      <a:alpha val="43000"/>
                    </a:srgbClr>
                  </a:outerShdw>
                </a:effectLst>
              </a:rPr>
              <a:t>https://stackoverflow.com/</a:t>
            </a:r>
            <a:br>
              <a:rPr lang="en-GB" altLang="en-US" sz="4400" i="1">
                <a:ln/>
                <a:solidFill>
                  <a:schemeClr val="accent1"/>
                </a:solidFill>
                <a:effectLst>
                  <a:outerShdw blurRad="38100" dist="25400" dir="5400000" algn="ctr" rotWithShape="0">
                    <a:srgbClr val="6E747A">
                      <a:alpha val="43000"/>
                    </a:srgbClr>
                  </a:outerShdw>
                </a:effectLst>
              </a:rPr>
            </a:br>
            <a:r>
              <a:rPr lang="en-GB" altLang="en-US" sz="4400" i="1">
                <a:ln/>
                <a:solidFill>
                  <a:schemeClr val="accent1"/>
                </a:solidFill>
                <a:effectLst>
                  <a:outerShdw blurRad="38100" dist="25400" dir="5400000" algn="ctr" rotWithShape="0">
                    <a:srgbClr val="6E747A">
                      <a:alpha val="43000"/>
                    </a:srgbClr>
                  </a:outerShdw>
                </a:effectLst>
              </a:rPr>
              <a:t>https://www.biman-airlines.com/</a:t>
            </a:r>
            <a:br>
              <a:rPr lang="en-GB" altLang="en-US" sz="4400" i="1">
                <a:ln/>
                <a:solidFill>
                  <a:schemeClr val="accent1"/>
                </a:solidFill>
                <a:effectLst>
                  <a:outerShdw blurRad="38100" dist="25400" dir="5400000" algn="ctr" rotWithShape="0">
                    <a:srgbClr val="6E747A">
                      <a:alpha val="43000"/>
                    </a:srgbClr>
                  </a:outerShdw>
                </a:effectLst>
              </a:rPr>
            </a:br>
            <a:r>
              <a:rPr lang="en-GB" altLang="en-US" sz="4400" i="1">
                <a:ln/>
                <a:solidFill>
                  <a:schemeClr val="accent1"/>
                </a:solidFill>
                <a:effectLst>
                  <a:outerShdw blurRad="38100" dist="25400" dir="5400000" algn="ctr" rotWithShape="0">
                    <a:srgbClr val="6E747A">
                      <a:alpha val="43000"/>
                    </a:srgbClr>
                  </a:outerShdw>
                </a:effectLst>
              </a:rPr>
              <a:t>https://www.shohoz.com/</a:t>
            </a:r>
            <a:br>
              <a:rPr lang="en-GB" altLang="en-US" sz="4400" i="1">
                <a:ln/>
                <a:solidFill>
                  <a:schemeClr val="accent1"/>
                </a:solidFill>
                <a:effectLst>
                  <a:outerShdw blurRad="38100" dist="25400" dir="5400000" algn="ctr" rotWithShape="0">
                    <a:srgbClr val="6E747A">
                      <a:alpha val="43000"/>
                    </a:srgbClr>
                  </a:outerShdw>
                </a:effectLst>
              </a:rPr>
            </a:br>
            <a:r>
              <a:rPr lang="en-GB" altLang="en-US" sz="4400" i="1">
                <a:ln/>
                <a:solidFill>
                  <a:schemeClr val="accent1"/>
                </a:solidFill>
                <a:effectLst>
                  <a:outerShdw blurRad="38100" dist="25400" dir="5400000" algn="ctr" rotWithShape="0">
                    <a:srgbClr val="6E747A">
                      <a:alpha val="43000"/>
                    </a:srgbClr>
                  </a:outerShdw>
                </a:effectLst>
              </a:rPr>
              <a:t>http://busbd.com.bd/</a:t>
            </a:r>
            <a:br>
              <a:rPr lang="en-GB" altLang="en-US" sz="4400" i="1">
                <a:ln/>
                <a:solidFill>
                  <a:schemeClr val="accent1"/>
                </a:solidFill>
                <a:effectLst>
                  <a:outerShdw blurRad="38100" dist="25400" dir="5400000" algn="ctr" rotWithShape="0">
                    <a:srgbClr val="6E747A">
                      <a:alpha val="43000"/>
                    </a:srgbClr>
                  </a:outerShdw>
                </a:effectLst>
              </a:rPr>
            </a:br>
            <a:r>
              <a:rPr lang="en-GB" altLang="en-US" sz="4400" i="1">
                <a:ln/>
                <a:solidFill>
                  <a:schemeClr val="accent1"/>
                </a:solidFill>
                <a:effectLst>
                  <a:outerShdw blurRad="38100" dist="25400" dir="5400000" algn="ctr" rotWithShape="0">
                    <a:srgbClr val="6E747A">
                      <a:alpha val="43000"/>
                    </a:srgbClr>
                  </a:outerShdw>
                </a:effectLst>
              </a:rPr>
              <a:t>https://www.esheba.cnsbd.com/</a:t>
            </a:r>
            <a:br>
              <a:rPr lang="en-GB" altLang="en-US" sz="4400" i="1">
                <a:ln/>
                <a:solidFill>
                  <a:schemeClr val="accent1"/>
                </a:solidFill>
                <a:effectLst>
                  <a:outerShdw blurRad="38100" dist="25400" dir="5400000" algn="ctr" rotWithShape="0">
                    <a:srgbClr val="6E747A">
                      <a:alpha val="43000"/>
                    </a:srgbClr>
                  </a:outerShdw>
                </a:effectLst>
              </a:rPr>
            </a:br>
            <a:r>
              <a:rPr lang="en-GB" altLang="en-US" sz="4400" i="1">
                <a:ln/>
                <a:solidFill>
                  <a:schemeClr val="accent1"/>
                </a:solidFill>
                <a:effectLst>
                  <a:outerShdw blurRad="38100" dist="25400" dir="5400000" algn="ctr" rotWithShape="0">
                    <a:srgbClr val="6E747A">
                      <a:alpha val="43000"/>
                    </a:srgbClr>
                  </a:outerShdw>
                </a:effectLst>
              </a:rPr>
              <a:t>https://www.google.com/</a:t>
            </a:r>
            <a:endParaRPr lang="en-GB" altLang="en-US" sz="4400" i="1">
              <a:ln/>
              <a:solidFill>
                <a:schemeClr val="accent1"/>
              </a:solidFill>
              <a:effectLst>
                <a:outerShdw blurRad="38100" dist="25400" dir="5400000" algn="ctr" rotWithShape="0">
                  <a:srgbClr val="6E747A">
                    <a:alpha val="43000"/>
                  </a:srgbClr>
                </a:outerShdw>
              </a:effectLst>
            </a:endParaRPr>
          </a:p>
        </p:txBody>
      </p:sp>
      <p:sp>
        <p:nvSpPr>
          <p:cNvPr id="3" name="Text Placeholder 2"/>
          <p:cNvSpPr>
            <a:spLocks noGrp="1"/>
          </p:cNvSpPr>
          <p:nvPr>
            <p:ph type="body" idx="1"/>
          </p:nvPr>
        </p:nvSpPr>
        <p:spPr>
          <a:xfrm>
            <a:off x="-10160" y="453800"/>
            <a:ext cx="8839200" cy="1066688"/>
          </a:xfrm>
        </p:spPr>
        <p:txBody>
          <a:bodyPr>
            <a:normAutofit/>
          </a:bodyPr>
          <a:p>
            <a:pPr algn="ctr"/>
            <a:r>
              <a:rPr lang="en-US" sz="4000" b="1" u="sng" dirty="0" smtClean="0">
                <a:ln/>
                <a:solidFill>
                  <a:schemeClr val="tx1"/>
                </a:solidFill>
                <a:effectLst>
                  <a:outerShdw blurRad="38100" dist="19050" dir="2700000" algn="tl" rotWithShape="0">
                    <a:schemeClr val="dk1">
                      <a:alpha val="40000"/>
                    </a:schemeClr>
                  </a:outerShdw>
                </a:effectLst>
                <a:sym typeface="+mn-ea"/>
              </a:rPr>
              <a:t>Some Website  That Follow</a:t>
            </a:r>
            <a:r>
              <a:rPr lang="en-GB" altLang="en-US" sz="4000" b="1" u="sng" dirty="0" smtClean="0">
                <a:ln/>
                <a:solidFill>
                  <a:schemeClr val="tx1"/>
                </a:solidFill>
                <a:effectLst>
                  <a:outerShdw blurRad="38100" dist="19050" dir="2700000" algn="tl" rotWithShape="0">
                    <a:schemeClr val="dk1">
                      <a:alpha val="40000"/>
                    </a:schemeClr>
                  </a:outerShdw>
                </a:effectLst>
                <a:sym typeface="+mn-ea"/>
              </a:rPr>
              <a:t>:</a:t>
            </a:r>
            <a:endParaRPr lang="en-GB" altLang="en-US" sz="4000" b="1" u="sng" dirty="0" smtClean="0">
              <a:ln/>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22400" y="2303678"/>
            <a:ext cx="8839200" cy="1826363"/>
          </a:xfrm>
        </p:spPr>
        <p:txBody>
          <a:bodyPr/>
          <a:p>
            <a:pPr algn="ctr"/>
            <a:r>
              <a:rPr lang="en-GB" altLang="en-US" sz="720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 Everyone</a:t>
            </a:r>
            <a:endParaRPr lang="en-GB" altLang="en-US" sz="7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30985" y="306070"/>
            <a:ext cx="9129395" cy="4733290"/>
          </a:xfrm>
        </p:spPr>
        <p:txBody>
          <a:bodyPr>
            <a:normAutofit/>
          </a:bodyPr>
          <a:lstStyle/>
          <a:p>
            <a:pPr algn="ctr"/>
            <a:endParaRPr lang="en-GB" altLang="en-US" sz="3200" dirty="0">
              <a:solidFill>
                <a:schemeClr val="accent1"/>
              </a:solidFill>
              <a:effectLst>
                <a:outerShdw blurRad="38100" dist="25400" dir="5400000" algn="ctr" rotWithShape="0">
                  <a:srgbClr val="6E747A">
                    <a:alpha val="43000"/>
                  </a:srgbClr>
                </a:outerShdw>
              </a:effectLst>
            </a:endParaRPr>
          </a:p>
          <a:p>
            <a:pPr algn="ctr"/>
            <a:r>
              <a:rPr lang="en-GB" altLang="en-US" sz="3200" b="1">
                <a:solidFill>
                  <a:schemeClr val="accent1"/>
                </a:solidFill>
                <a:effectLst/>
                <a:sym typeface="+mn-ea"/>
              </a:rPr>
              <a:t>Tools and Technology:</a:t>
            </a:r>
            <a:endParaRPr lang="en-GB" altLang="en-US" sz="3200">
              <a:solidFill>
                <a:schemeClr val="accent1"/>
              </a:solidFill>
              <a:effectLst>
                <a:outerShdw blurRad="38100" dist="25400" dir="5400000" algn="ctr" rotWithShape="0">
                  <a:srgbClr val="6E747A">
                    <a:alpha val="43000"/>
                  </a:srgbClr>
                </a:outerShdw>
              </a:effectLst>
            </a:endParaRPr>
          </a:p>
          <a:p>
            <a:pPr algn="ctr"/>
            <a:r>
              <a:rPr lang="en-GB" altLang="en-US" sz="3200" b="1">
                <a:ln w="13462">
                  <a:solidFill>
                    <a:schemeClr val="bg1"/>
                  </a:solidFill>
                  <a:prstDash val="solid"/>
                </a:ln>
                <a:solidFill>
                  <a:schemeClr val="tx1">
                    <a:lumMod val="85000"/>
                    <a:lumOff val="15000"/>
                  </a:schemeClr>
                </a:solidFill>
                <a:effectLst/>
                <a:sym typeface="+mn-ea"/>
              </a:rPr>
              <a:t>HTML, CSS, Bootstrap, JavaScript, Laravel</a:t>
            </a:r>
            <a:endParaRPr lang="en-GB" altLang="en-US" sz="32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pPr algn="ctr"/>
            <a:r>
              <a:rPr lang="en-GB" altLang="en-US" sz="3200" b="1" dirty="0">
                <a:solidFill>
                  <a:schemeClr val="accent1"/>
                </a:solidFill>
                <a:effectLst/>
              </a:rPr>
              <a:t>Features:</a:t>
            </a:r>
            <a:endParaRPr lang="en-GB" altLang="en-US" sz="3200" dirty="0">
              <a:solidFill>
                <a:schemeClr val="accent1"/>
              </a:solidFill>
              <a:effectLst>
                <a:outerShdw blurRad="38100" dist="25400" dir="5400000" algn="ctr" rotWithShape="0">
                  <a:srgbClr val="6E747A">
                    <a:alpha val="43000"/>
                  </a:srgbClr>
                </a:outerShdw>
              </a:effectLst>
            </a:endParaRPr>
          </a:p>
          <a:p>
            <a:pPr algn="l"/>
            <a:r>
              <a:rPr lang="en-GB" altLang="en-US" sz="3000" b="1" dirty="0">
                <a:ln w="13462">
                  <a:solidFill>
                    <a:schemeClr val="bg1"/>
                  </a:solidFill>
                  <a:prstDash val="solid"/>
                </a:ln>
                <a:solidFill>
                  <a:schemeClr val="tx1">
                    <a:lumMod val="85000"/>
                    <a:lumOff val="15000"/>
                  </a:schemeClr>
                </a:solidFill>
                <a:effectLst/>
              </a:rPr>
              <a:t>1. User Can Create Account.</a:t>
            </a:r>
            <a:endParaRPr lang="en-GB" altLang="en-US" sz="3000" b="1" dirty="0">
              <a:ln w="13462">
                <a:solidFill>
                  <a:schemeClr val="bg1"/>
                </a:solidFill>
                <a:prstDash val="solid"/>
              </a:ln>
              <a:solidFill>
                <a:schemeClr val="tx1">
                  <a:lumMod val="85000"/>
                  <a:lumOff val="15000"/>
                </a:schemeClr>
              </a:solidFill>
              <a:effectLst/>
            </a:endParaRPr>
          </a:p>
          <a:p>
            <a:pPr algn="l"/>
            <a:r>
              <a:rPr lang="en-GB" altLang="en-US" sz="3000" b="1" dirty="0">
                <a:ln w="13462">
                  <a:solidFill>
                    <a:schemeClr val="bg1"/>
                  </a:solidFill>
                  <a:prstDash val="solid"/>
                </a:ln>
                <a:solidFill>
                  <a:schemeClr val="tx1">
                    <a:lumMod val="85000"/>
                    <a:lumOff val="15000"/>
                  </a:schemeClr>
                </a:solidFill>
                <a:effectLst/>
              </a:rPr>
              <a:t>2. Only Authenticated user can Book Tickets.</a:t>
            </a:r>
            <a:endParaRPr lang="en-GB" altLang="en-US" sz="3000" b="1" dirty="0">
              <a:ln w="13462">
                <a:solidFill>
                  <a:schemeClr val="bg1"/>
                </a:solidFill>
                <a:prstDash val="solid"/>
              </a:ln>
              <a:solidFill>
                <a:schemeClr val="tx1">
                  <a:lumMod val="85000"/>
                  <a:lumOff val="15000"/>
                </a:schemeClr>
              </a:solidFill>
              <a:effectLst/>
            </a:endParaRPr>
          </a:p>
          <a:p>
            <a:pPr algn="l"/>
            <a:r>
              <a:rPr lang="en-GB" altLang="en-US" sz="3000" b="1" dirty="0">
                <a:ln w="13462">
                  <a:solidFill>
                    <a:schemeClr val="bg1"/>
                  </a:solidFill>
                  <a:prstDash val="solid"/>
                </a:ln>
                <a:solidFill>
                  <a:schemeClr val="tx1">
                    <a:lumMod val="85000"/>
                    <a:lumOff val="15000"/>
                  </a:schemeClr>
                </a:solidFill>
                <a:effectLst/>
              </a:rPr>
              <a:t>3. Users can Book Bus/Train /Flight Tickets.</a:t>
            </a:r>
            <a:endParaRPr lang="en-GB" altLang="en-US" sz="3000" b="1" dirty="0">
              <a:ln w="13462">
                <a:solidFill>
                  <a:schemeClr val="bg1"/>
                </a:solidFill>
                <a:prstDash val="solid"/>
              </a:ln>
              <a:solidFill>
                <a:schemeClr val="tx1">
                  <a:lumMod val="85000"/>
                  <a:lumOff val="15000"/>
                </a:schemeClr>
              </a:solidFill>
              <a:effectLst/>
            </a:endParaRPr>
          </a:p>
          <a:p>
            <a:pPr algn="l"/>
            <a:r>
              <a:rPr lang="en-GB" altLang="en-US" sz="3000" b="1" dirty="0">
                <a:ln w="13462">
                  <a:solidFill>
                    <a:schemeClr val="bg1"/>
                  </a:solidFill>
                  <a:prstDash val="solid"/>
                </a:ln>
                <a:solidFill>
                  <a:schemeClr val="tx1">
                    <a:lumMod val="85000"/>
                    <a:lumOff val="15000"/>
                  </a:schemeClr>
                </a:solidFill>
                <a:effectLst/>
              </a:rPr>
              <a:t>4. Only Admin can Create, Update, Delete Posts.</a:t>
            </a:r>
            <a:endParaRPr lang="en-GB" altLang="en-US" sz="3000" b="1" dirty="0">
              <a:ln w="13462">
                <a:solidFill>
                  <a:schemeClr val="bg1"/>
                </a:solidFill>
                <a:prstDash val="solid"/>
              </a:ln>
              <a:solidFill>
                <a:schemeClr val="tx1">
                  <a:lumMod val="85000"/>
                  <a:lumOff val="15000"/>
                </a:schemeClr>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7515" y="312420"/>
            <a:ext cx="11316970" cy="6233795"/>
          </a:xfrm>
        </p:spPr>
        <p:txBody>
          <a:bodyPr/>
          <a:p>
            <a:r>
              <a:rPr lang="en-GB" altLang="en-US">
                <a:ln w="12700">
                  <a:solidFill>
                    <a:schemeClr val="accent1"/>
                  </a:solidFill>
                  <a:prstDash val="solid"/>
                </a:ln>
                <a:pattFill prst="pct50">
                  <a:fgClr>
                    <a:schemeClr val="accent1"/>
                  </a:fgClr>
                  <a:bgClr>
                    <a:schemeClr val="accent1">
                      <a:lumMod val="20000"/>
                      <a:lumOff val="80000"/>
                    </a:schemeClr>
                  </a:bgClr>
                </a:pattFill>
                <a:effectLst/>
              </a:rPr>
              <a:t> Why I Developed this project:</a:t>
            </a:r>
            <a:endParaRPr lang="en-GB" altLang="en-US">
              <a:ln w="12700">
                <a:solidFill>
                  <a:schemeClr val="accent1"/>
                </a:solidFill>
                <a:prstDash val="solid"/>
              </a:ln>
              <a:pattFill prst="pct50">
                <a:fgClr>
                  <a:schemeClr val="accent1"/>
                </a:fgClr>
                <a:bgClr>
                  <a:schemeClr val="accent1">
                    <a:lumMod val="20000"/>
                    <a:lumOff val="80000"/>
                  </a:schemeClr>
                </a:bgClr>
              </a:pattFill>
              <a:effectLst/>
            </a:endParaRPr>
          </a:p>
        </p:txBody>
      </p:sp>
      <p:sp>
        <p:nvSpPr>
          <p:cNvPr id="3" name="Text Placeholder 2"/>
          <p:cNvSpPr>
            <a:spLocks noGrp="1"/>
          </p:cNvSpPr>
          <p:nvPr>
            <p:ph type="body" idx="1"/>
          </p:nvPr>
        </p:nvSpPr>
        <p:spPr>
          <a:xfrm>
            <a:off x="600075" y="1328420"/>
            <a:ext cx="10170160" cy="4967605"/>
          </a:xfrm>
        </p:spPr>
        <p:txBody>
          <a:bodyPr>
            <a:noAutofit/>
          </a:bodyPr>
          <a:p>
            <a:r>
              <a:rPr lang="en-GB" altLang="en-US" sz="3200">
                <a:sym typeface="+mn-ea"/>
              </a:rPr>
              <a:t>In our daily life we have to book tickets for bus, train or flight. When we do this task manually then it becomes very hard to manage the ticket booking. So, I have developed a system that can manage booking of tickets. In this online web application project, i have developed the system that can help user to book their ticket online. When someone start their travelling tour they have to book ticket, so we help them from the starting point to the end.</a:t>
            </a:r>
            <a:endParaRPr lang="en-GB" altLang="en-US" sz="3200"/>
          </a:p>
          <a:p>
            <a:endParaRPr lang="en-GB" altLang="en-US"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350520" y="274955"/>
            <a:ext cx="10734675" cy="1352550"/>
          </a:xfrm>
        </p:spPr>
        <p:txBody>
          <a:bodyPr>
            <a:normAutofit fontScale="90000"/>
          </a:bodyPr>
          <a:p>
            <a:r>
              <a:rPr lang="en-GB" altLang="en-US" sz="3200" dirty="0">
                <a:effectLst>
                  <a:outerShdw blurRad="38100" dist="19050" dir="2700000" algn="tl" rotWithShape="0">
                    <a:schemeClr val="dk1">
                      <a:alpha val="40000"/>
                    </a:schemeClr>
                  </a:outerShdw>
                </a:effectLst>
                <a:sym typeface="+mn-ea"/>
              </a:rPr>
              <a:t>This is the Home page, Where authenticated user can book tickets of Bus, Train or Flight .</a:t>
            </a:r>
            <a:br>
              <a:rPr lang="en-GB" altLang="en-US" sz="3200" dirty="0">
                <a:solidFill>
                  <a:schemeClr val="tx1"/>
                </a:solidFill>
                <a:effectLst>
                  <a:outerShdw blurRad="38100" dist="19050" dir="2700000" algn="tl" rotWithShape="0">
                    <a:schemeClr val="dk1">
                      <a:alpha val="40000"/>
                    </a:schemeClr>
                  </a:outerShdw>
                </a:effectLst>
              </a:rPr>
            </a:br>
            <a:endParaRPr lang="en-US" sz="3200"/>
          </a:p>
        </p:txBody>
      </p:sp>
      <p:pic>
        <p:nvPicPr>
          <p:cNvPr id="3" name="Content Placeholder 2" descr="Capture"/>
          <p:cNvPicPr>
            <a:picLocks noChangeAspect="1"/>
          </p:cNvPicPr>
          <p:nvPr>
            <p:ph idx="1"/>
          </p:nvPr>
        </p:nvPicPr>
        <p:blipFill>
          <a:blip r:embed="rId1"/>
          <a:stretch>
            <a:fillRect/>
          </a:stretch>
        </p:blipFill>
        <p:spPr>
          <a:xfrm>
            <a:off x="44450" y="1183640"/>
            <a:ext cx="12099290" cy="56318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4955" y="274955"/>
            <a:ext cx="11691620" cy="1518920"/>
          </a:xfrm>
        </p:spPr>
        <p:txBody>
          <a:bodyPr>
            <a:noAutofit/>
          </a:bodyPr>
          <a:p>
            <a:r>
              <a:rPr lang="en-GB" altLang="en-US" sz="2800" dirty="0">
                <a:sym typeface="+mn-ea"/>
              </a:rPr>
              <a:t>This is Register page. Users must be Authenticated in order to book  tickets and must give valid information about them.</a:t>
            </a:r>
            <a:br>
              <a:rPr lang="en-GB" altLang="en-US" sz="2800" dirty="0"/>
            </a:br>
            <a:endParaRPr lang="en-GB" altLang="en-US" sz="2800" dirty="0"/>
          </a:p>
        </p:txBody>
      </p:sp>
      <p:pic>
        <p:nvPicPr>
          <p:cNvPr id="5" name="Content Placeholder 4" descr="Register page"/>
          <p:cNvPicPr>
            <a:picLocks noChangeAspect="1"/>
          </p:cNvPicPr>
          <p:nvPr>
            <p:ph idx="1"/>
          </p:nvPr>
        </p:nvPicPr>
        <p:blipFill>
          <a:blip r:embed="rId1"/>
          <a:stretch>
            <a:fillRect/>
          </a:stretch>
        </p:blipFill>
        <p:spPr>
          <a:xfrm>
            <a:off x="20955" y="1370965"/>
            <a:ext cx="12118340" cy="54406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2240" y="274955"/>
            <a:ext cx="11775440" cy="1421130"/>
          </a:xfrm>
        </p:spPr>
        <p:txBody>
          <a:bodyPr>
            <a:normAutofit/>
          </a:bodyPr>
          <a:p>
            <a:r>
              <a:rPr lang="en-GB" altLang="en-US" sz="2800" dirty="0">
                <a:sym typeface="+mn-ea"/>
              </a:rPr>
              <a:t>This is the Login Page. A registered user can Log in and book tickets. </a:t>
            </a:r>
            <a:endParaRPr lang="en-US" sz="2800"/>
          </a:p>
        </p:txBody>
      </p:sp>
      <p:pic>
        <p:nvPicPr>
          <p:cNvPr id="5" name="Content Placeholder 4" descr="Login"/>
          <p:cNvPicPr>
            <a:picLocks noChangeAspect="1"/>
          </p:cNvPicPr>
          <p:nvPr>
            <p:ph idx="1"/>
          </p:nvPr>
        </p:nvPicPr>
        <p:blipFill>
          <a:blip r:embed="rId1"/>
          <a:stretch>
            <a:fillRect/>
          </a:stretch>
        </p:blipFill>
        <p:spPr>
          <a:xfrm>
            <a:off x="-24765" y="1372870"/>
            <a:ext cx="12113895" cy="54889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20078"/>
            <a:ext cx="9956800" cy="1143000"/>
          </a:xfrm>
        </p:spPr>
        <p:txBody>
          <a:bodyPr>
            <a:normAutofit/>
          </a:bodyPr>
          <a:p>
            <a:pPr algn="ctr"/>
            <a:r>
              <a:rPr lang="en-GB" altLang="en-US" sz="2800" dirty="0">
                <a:sym typeface="+mn-ea"/>
              </a:rPr>
              <a:t>This is the User Panel. </a:t>
            </a:r>
            <a:br>
              <a:rPr lang="en-GB" altLang="en-US" sz="2800" dirty="0"/>
            </a:br>
            <a:endParaRPr lang="en-US" sz="2800"/>
          </a:p>
        </p:txBody>
      </p:sp>
      <p:pic>
        <p:nvPicPr>
          <p:cNvPr id="4" name="Content Placeholder 3" descr="4"/>
          <p:cNvPicPr>
            <a:picLocks noChangeAspect="1"/>
          </p:cNvPicPr>
          <p:nvPr>
            <p:ph idx="1"/>
          </p:nvPr>
        </p:nvPicPr>
        <p:blipFill>
          <a:blip r:embed="rId1"/>
          <a:stretch>
            <a:fillRect/>
          </a:stretch>
        </p:blipFill>
        <p:spPr>
          <a:xfrm>
            <a:off x="-6985" y="1336675"/>
            <a:ext cx="12193905" cy="55092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7360" y="274955"/>
            <a:ext cx="11572240" cy="1687195"/>
          </a:xfrm>
        </p:spPr>
        <p:txBody>
          <a:bodyPr>
            <a:normAutofit/>
          </a:bodyPr>
          <a:p>
            <a:r>
              <a:rPr lang="en-GB" altLang="en-US" sz="3200" dirty="0">
                <a:sym typeface="+mn-ea"/>
              </a:rPr>
              <a:t>This is the home page of Admin. Admin can see the users information and their bookings.</a:t>
            </a:r>
            <a:br>
              <a:rPr lang="en-GB" altLang="en-US" sz="3200" dirty="0"/>
            </a:br>
            <a:endParaRPr lang="en-US" sz="3200"/>
          </a:p>
        </p:txBody>
      </p:sp>
      <p:pic>
        <p:nvPicPr>
          <p:cNvPr id="4" name="Content Placeholder 3" descr="5"/>
          <p:cNvPicPr>
            <a:picLocks noChangeAspect="1"/>
          </p:cNvPicPr>
          <p:nvPr>
            <p:ph idx="1"/>
          </p:nvPr>
        </p:nvPicPr>
        <p:blipFill>
          <a:blip r:embed="rId1"/>
          <a:stretch>
            <a:fillRect/>
          </a:stretch>
        </p:blipFill>
        <p:spPr>
          <a:xfrm>
            <a:off x="14605" y="1741805"/>
            <a:ext cx="12162155" cy="50984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5325" y="2138578"/>
            <a:ext cx="8839200" cy="1826363"/>
          </a:xfrm>
        </p:spPr>
        <p:txBody>
          <a:bodyPr>
            <a:normAutofit fontScale="90000"/>
          </a:bodyPr>
          <a:p>
            <a:r>
              <a:rPr lang="en-GB"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1) if want to travel anywhere, we need bus, train or flights. This project will eliminate the hassle of long queue.</a:t>
            </a:r>
            <a:br>
              <a:rPr lang="en-GB"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GB"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2) The users get to do the entire booking of their buses, train &amp; flight tickets from the comfort of their home. </a:t>
            </a:r>
            <a:endParaRPr lang="en-GB"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Text Placeholder 2"/>
          <p:cNvSpPr>
            <a:spLocks noGrp="1"/>
          </p:cNvSpPr>
          <p:nvPr>
            <p:ph type="body" idx="1"/>
          </p:nvPr>
        </p:nvSpPr>
        <p:spPr>
          <a:xfrm>
            <a:off x="695325" y="382680"/>
            <a:ext cx="8839200" cy="1066688"/>
          </a:xfrm>
        </p:spPr>
        <p:txBody>
          <a:bodyPr/>
          <a:p>
            <a:r>
              <a:rPr lang="en-GB" altLang="en-US" sz="5000" b="1">
                <a:ln w="12700">
                  <a:solidFill>
                    <a:schemeClr val="accent1"/>
                  </a:solidFill>
                  <a:prstDash val="solid"/>
                </a:ln>
                <a:pattFill prst="pct50">
                  <a:fgClr>
                    <a:schemeClr val="accent1"/>
                  </a:fgClr>
                  <a:bgClr>
                    <a:schemeClr val="accent1">
                      <a:lumMod val="20000"/>
                      <a:lumOff val="80000"/>
                    </a:schemeClr>
                  </a:bgClr>
                </a:pattFill>
                <a:effectLst/>
              </a:rPr>
              <a:t>Advantages of my project:</a:t>
            </a:r>
            <a:endParaRPr lang="en-GB" altLang="en-US" sz="5000" b="1">
              <a:ln w="12700">
                <a:solidFill>
                  <a:schemeClr val="accent1"/>
                </a:solidFill>
                <a:prstDash val="solid"/>
              </a:ln>
              <a:pattFill prst="pct50">
                <a:fgClr>
                  <a:schemeClr val="accent1"/>
                </a:fgClr>
                <a:bgClr>
                  <a:schemeClr val="accent1">
                    <a:lumMod val="20000"/>
                    <a:lumOff val="80000"/>
                  </a:schemeClr>
                </a:bgClr>
              </a:pattFill>
              <a:effectLst/>
            </a:endParaRP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0</TotalTime>
  <Words>1702</Words>
  <Application>WPS Presentation</Application>
  <PresentationFormat>Custom</PresentationFormat>
  <Paragraphs>39</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Wingdings 2</vt:lpstr>
      <vt:lpstr>Arial</vt:lpstr>
      <vt:lpstr>Franklin Gothic Book</vt:lpstr>
      <vt:lpstr>Microsoft YaHei</vt:lpstr>
      <vt:lpstr>Arial Unicode MS</vt:lpstr>
      <vt:lpstr>Calibri</vt:lpstr>
      <vt:lpstr>Technic</vt:lpstr>
      <vt:lpstr> Project Presentation  On  Online Ticket Booking System</vt:lpstr>
      <vt:lpstr>PowerPoint 演示文稿</vt:lpstr>
      <vt:lpstr> Why I Developed this project:</vt:lpstr>
      <vt:lpstr>This is the Home page, Where authenticated user can book tickets of Bus, Train or Flight . </vt:lpstr>
      <vt:lpstr>This is Register page. Users must be Authenticated in order to book  tickets and must give valid information about them. </vt:lpstr>
      <vt:lpstr>This is the Login Page. A registered user can Log in and book tickets. </vt:lpstr>
      <vt:lpstr>This is the User Panel.  </vt:lpstr>
      <vt:lpstr>This is the home page of Admin. Admin can see the users information and their bookings. </vt:lpstr>
      <vt:lpstr>1) if want to travel anywhere, we need bus, train or flights. This project will eliminate the hassle of long queue. 2) The users get to do the entire booking of their buses, train &amp; flight tickets from the comfort of their home. </vt:lpstr>
      <vt:lpstr>PowerPoint 演示文稿</vt:lpstr>
      <vt:lpstr>Thank You Everyone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_x000b_Project Presentation  On  Ticket Booking System</dc:title>
  <dc:creator>mahi</dc:creator>
  <cp:lastModifiedBy>Nayeem</cp:lastModifiedBy>
  <cp:revision>13</cp:revision>
  <dcterms:created xsi:type="dcterms:W3CDTF">2018-03-23T19:02:00Z</dcterms:created>
  <dcterms:modified xsi:type="dcterms:W3CDTF">2018-12-03T13:57:00Z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