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9" descr="b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r>
              <a:rPr lang="en-CA" sz="3600" dirty="0"/>
              <a:t>Analyzing Nursing Unit Similarity Using Correspondence Analysis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19200"/>
          </a:xfrm>
        </p:spPr>
        <p:txBody>
          <a:bodyPr/>
          <a:lstStyle/>
          <a:p>
            <a:r>
              <a:rPr lang="en-CA" sz="2000" dirty="0" smtClean="0"/>
              <a:t>SI Team Meeting </a:t>
            </a:r>
          </a:p>
          <a:p>
            <a:r>
              <a:rPr lang="en-CA" sz="2000" dirty="0" smtClean="0"/>
              <a:t>26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September 2017</a:t>
            </a:r>
          </a:p>
          <a:p>
            <a:endParaRPr lang="en-CA" sz="2000" dirty="0" smtClean="0"/>
          </a:p>
          <a:p>
            <a:r>
              <a:rPr lang="en-CA" sz="2000" dirty="0" smtClean="0"/>
              <a:t>Nayef </a:t>
            </a:r>
            <a:r>
              <a:rPr lang="en-CA" sz="2000" dirty="0" smtClean="0"/>
              <a:t>Ahmad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42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What is Correspondence Analysis? </a:t>
            </a:r>
          </a:p>
          <a:p>
            <a:r>
              <a:rPr lang="en-CA" sz="2400" dirty="0" smtClean="0"/>
              <a:t>Relationship to previous approach (Manhattan distances) </a:t>
            </a:r>
          </a:p>
          <a:p>
            <a:r>
              <a:rPr lang="en-CA" sz="2400" dirty="0" smtClean="0"/>
              <a:t>Working through an example</a:t>
            </a:r>
          </a:p>
          <a:p>
            <a:r>
              <a:rPr lang="en-CA" sz="2400" dirty="0" smtClean="0"/>
              <a:t>Interpreting results of nursing unit </a:t>
            </a:r>
            <a:r>
              <a:rPr lang="en-CA" sz="2400" smtClean="0"/>
              <a:t>similarity analysis </a:t>
            </a:r>
            <a:endParaRPr lang="en-CA" sz="2400" dirty="0" smtClean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CA analyzes tabular data to find underlying structure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11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6984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-new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Office PowerPoint</Application>
  <PresentationFormat>On-screen Show (4:3)</PresentationFormat>
  <Paragraphs>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 Template-new</vt:lpstr>
      <vt:lpstr>Analyzing Nursing Unit Similarity Using Correspondence Analysis</vt:lpstr>
      <vt:lpstr>Overview</vt:lpstr>
      <vt:lpstr>CA analyzes tabular data to find underlying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Simulation Models to Optimize Patient Flow Decisions</dc:title>
  <dc:creator>Ahmad, Nayef [VC]</dc:creator>
  <cp:lastModifiedBy>Ahmad, Nayef [VC]</cp:lastModifiedBy>
  <cp:revision>10</cp:revision>
  <dcterms:created xsi:type="dcterms:W3CDTF">2006-08-16T00:00:00Z</dcterms:created>
  <dcterms:modified xsi:type="dcterms:W3CDTF">2017-09-22T20:15:15Z</dcterms:modified>
</cp:coreProperties>
</file>