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5B10-40CC-47C3-B51A-B542CE75296D}" type="datetimeFigureOut">
              <a:rPr lang="en-CA" smtClean="0"/>
              <a:t>10/30/2017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3406-CE5C-4F56-B6BC-4265FA678D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996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5B10-40CC-47C3-B51A-B542CE75296D}" type="datetimeFigureOut">
              <a:rPr lang="en-CA" smtClean="0"/>
              <a:t>10/30/2017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3406-CE5C-4F56-B6BC-4265FA678D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52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5B10-40CC-47C3-B51A-B542CE75296D}" type="datetimeFigureOut">
              <a:rPr lang="en-CA" smtClean="0"/>
              <a:t>10/30/2017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3406-CE5C-4F56-B6BC-4265FA678D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715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5B10-40CC-47C3-B51A-B542CE75296D}" type="datetimeFigureOut">
              <a:rPr lang="en-CA" smtClean="0"/>
              <a:t>10/30/2017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3406-CE5C-4F56-B6BC-4265FA678D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131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5B10-40CC-47C3-B51A-B542CE75296D}" type="datetimeFigureOut">
              <a:rPr lang="en-CA" smtClean="0"/>
              <a:t>10/30/2017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3406-CE5C-4F56-B6BC-4265FA678D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507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5B10-40CC-47C3-B51A-B542CE75296D}" type="datetimeFigureOut">
              <a:rPr lang="en-CA" smtClean="0"/>
              <a:t>10/30/2017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3406-CE5C-4F56-B6BC-4265FA678D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250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5B10-40CC-47C3-B51A-B542CE75296D}" type="datetimeFigureOut">
              <a:rPr lang="en-CA" smtClean="0"/>
              <a:t>10/30/2017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3406-CE5C-4F56-B6BC-4265FA678D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612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5B10-40CC-47C3-B51A-B542CE75296D}" type="datetimeFigureOut">
              <a:rPr lang="en-CA" smtClean="0"/>
              <a:t>10/30/2017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3406-CE5C-4F56-B6BC-4265FA678D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55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5B10-40CC-47C3-B51A-B542CE75296D}" type="datetimeFigureOut">
              <a:rPr lang="en-CA" smtClean="0"/>
              <a:t>10/30/2017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3406-CE5C-4F56-B6BC-4265FA678D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28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5B10-40CC-47C3-B51A-B542CE75296D}" type="datetimeFigureOut">
              <a:rPr lang="en-CA" smtClean="0"/>
              <a:t>10/30/2017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3406-CE5C-4F56-B6BC-4265FA678D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470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5B10-40CC-47C3-B51A-B542CE75296D}" type="datetimeFigureOut">
              <a:rPr lang="en-CA" smtClean="0"/>
              <a:t>10/30/2017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3406-CE5C-4F56-B6BC-4265FA678D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09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05B10-40CC-47C3-B51A-B542CE75296D}" type="datetimeFigureOut">
              <a:rPr lang="en-CA" smtClean="0"/>
              <a:t>10/30/2017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03406-CE5C-4F56-B6BC-4265FA678D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433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2675"/>
          </a:xfrm>
        </p:spPr>
        <p:txBody>
          <a:bodyPr/>
          <a:lstStyle/>
          <a:p>
            <a:r>
              <a:rPr lang="en-US" sz="3600" dirty="0" smtClean="0"/>
              <a:t>DRAFT Proposed Future Bed Map</a:t>
            </a:r>
            <a:endParaRPr lang="en-US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50" y="1513787"/>
            <a:ext cx="8202613" cy="38115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3498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DRAFT Proposed Future Bed Map</vt:lpstr>
    </vt:vector>
  </TitlesOfParts>
  <Company>Health Shared Services 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 Proposed Future Bed Map</dc:title>
  <dc:creator>Wu, Ernest [VA]</dc:creator>
  <cp:lastModifiedBy>Wu, Ernest [VA]</cp:lastModifiedBy>
  <cp:revision>1</cp:revision>
  <dcterms:created xsi:type="dcterms:W3CDTF">2017-10-30T20:17:26Z</dcterms:created>
  <dcterms:modified xsi:type="dcterms:W3CDTF">2017-10-30T20:17:59Z</dcterms:modified>
</cp:coreProperties>
</file>