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6" r:id="rId4"/>
    <p:sldId id="267" r:id="rId5"/>
    <p:sldId id="268" r:id="rId6"/>
    <p:sldId id="270" r:id="rId7"/>
    <p:sldId id="271" r:id="rId8"/>
    <p:sldId id="269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4475" userDrawn="1">
          <p15:clr>
            <a:srgbClr val="A4A3A4"/>
          </p15:clr>
        </p15:guide>
        <p15:guide id="5" orient="horz" pos="2523" userDrawn="1">
          <p15:clr>
            <a:srgbClr val="A4A3A4"/>
          </p15:clr>
        </p15:guide>
        <p15:guide id="6" orient="horz" pos="1162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  <p15:guide id="8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79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34" y="114"/>
      </p:cViewPr>
      <p:guideLst>
        <p:guide orient="horz" pos="3838"/>
        <p:guide pos="756"/>
        <p:guide pos="2615"/>
        <p:guide pos="4475"/>
        <p:guide orient="horz" pos="2523"/>
        <p:guide orient="horz" pos="1162"/>
        <p:guide orient="horz" pos="3181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2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90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9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82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5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9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6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3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0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82CC-8EB6-4027-A475-8E85BD9AF07A}" type="datetimeFigureOut">
              <a:rPr lang="en-CA" smtClean="0"/>
              <a:t>11/8/2019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CCB09-F837-4955-BC0B-BD94B2AFB3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16050" y="89334"/>
            <a:ext cx="9739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42137" y="1483564"/>
            <a:ext cx="540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Provide brief introduction</a:t>
            </a:r>
          </a:p>
          <a:p>
            <a:pPr marL="457200" indent="-457200">
              <a:buAutoNum type="arabicPeriod"/>
            </a:pP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 graph</a:t>
            </a:r>
          </a:p>
          <a:p>
            <a:pPr marL="457200" indent="-457200">
              <a:buAutoNum type="arabicPeriod"/>
            </a:pPr>
            <a:r>
              <a:rPr lang="en-CA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Include relevant information, such as,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372" y="2593917"/>
            <a:ext cx="9790190" cy="20859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Definition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Calculation (Numerator/Denominator)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Target (if any)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Inclusions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Exclusions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Limitations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000" dirty="0" smtClean="0"/>
              <a:t>Any additional note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Structure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7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10275" t="26077" r="6883" b="25766"/>
          <a:stretch/>
        </p:blipFill>
        <p:spPr>
          <a:xfrm>
            <a:off x="7078983" y="3063739"/>
            <a:ext cx="2606051" cy="7874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0114" t="23592" r="6883" b="26698"/>
          <a:stretch/>
        </p:blipFill>
        <p:spPr>
          <a:xfrm>
            <a:off x="4098893" y="1042258"/>
            <a:ext cx="2611115" cy="8128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0747" t="26142" r="7170" b="26527"/>
          <a:stretch/>
        </p:blipFill>
        <p:spPr>
          <a:xfrm>
            <a:off x="4140752" y="2098524"/>
            <a:ext cx="2582174" cy="772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10662" t="26140" r="7077" b="26885"/>
          <a:stretch/>
        </p:blipFill>
        <p:spPr>
          <a:xfrm>
            <a:off x="4120913" y="3079740"/>
            <a:ext cx="2587774" cy="768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0662" t="31845" r="6621" b="26699"/>
          <a:stretch/>
        </p:blipFill>
        <p:spPr>
          <a:xfrm>
            <a:off x="4125700" y="4388359"/>
            <a:ext cx="2602118" cy="677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10598" t="29650" r="5753" b="26233"/>
          <a:stretch/>
        </p:blipFill>
        <p:spPr>
          <a:xfrm>
            <a:off x="7073812" y="4363328"/>
            <a:ext cx="2631437" cy="721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l="10705" t="26285" r="6696" b="26779"/>
          <a:stretch/>
        </p:blipFill>
        <p:spPr>
          <a:xfrm>
            <a:off x="7080703" y="5345488"/>
            <a:ext cx="2598406" cy="767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l="2846" t="26078" r="6157" b="25507"/>
          <a:stretch/>
        </p:blipFill>
        <p:spPr>
          <a:xfrm>
            <a:off x="925541" y="5336415"/>
            <a:ext cx="2862591" cy="791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/>
          <a:srcRect l="10396" t="26233" r="949" b="26698"/>
          <a:stretch/>
        </p:blipFill>
        <p:spPr>
          <a:xfrm>
            <a:off x="4115827" y="5342096"/>
            <a:ext cx="2788916" cy="769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/>
          <a:srcRect l="4623" t="25145" r="5672" b="25999"/>
          <a:stretch/>
        </p:blipFill>
        <p:spPr>
          <a:xfrm>
            <a:off x="990232" y="1082459"/>
            <a:ext cx="2821948" cy="798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2"/>
          <a:srcRect l="5361" t="25766" r="4876" b="24834"/>
          <a:stretch/>
        </p:blipFill>
        <p:spPr>
          <a:xfrm>
            <a:off x="1010522" y="2099763"/>
            <a:ext cx="2827056" cy="807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/>
          <a:srcRect l="2526" t="26156" r="6759" b="25472"/>
          <a:stretch/>
        </p:blipFill>
        <p:spPr>
          <a:xfrm>
            <a:off x="917550" y="3073400"/>
            <a:ext cx="2853720" cy="790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4"/>
          <a:srcRect t="32950" r="4623" b="25766"/>
          <a:stretch/>
        </p:blipFill>
        <p:spPr>
          <a:xfrm>
            <a:off x="849900" y="4406900"/>
            <a:ext cx="3000377" cy="6750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5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4458" y="5305356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~7K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5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5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5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69413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~7K/quarter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84864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~4.5K/quarter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519332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~5K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26943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~10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85554" y="4375948"/>
            <a:ext cx="1470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~9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5447" y="4628982"/>
            <a:ext cx="16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~10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standard 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deviation of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~16 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30400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78952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~4%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34972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77936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~3%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93572" y="1179009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~14%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05447" y="153245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~13%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93572" y="2182336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~85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5447" y="247990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~85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43703" y="2197197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~97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55578" y="2494764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~89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43703" y="1066076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55578" y="1485634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29553" y="1322986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/>
              <a:t>Not </a:t>
            </a:r>
            <a:r>
              <a:rPr lang="en-CA" sz="600" dirty="0" smtClean="0"/>
              <a:t>real data</a:t>
            </a:r>
            <a:endParaRPr lang="en-CA" sz="600" dirty="0"/>
          </a:p>
        </p:txBody>
      </p:sp>
      <p:sp>
        <p:nvSpPr>
          <p:cNvPr id="85" name="TextBox 84"/>
          <p:cNvSpPr txBox="1"/>
          <p:nvPr/>
        </p:nvSpPr>
        <p:spPr>
          <a:xfrm>
            <a:off x="-15949" y="4322071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i="1" dirty="0" smtClean="0">
                <a:solidFill>
                  <a:srgbClr val="C00000"/>
                </a:solidFill>
              </a:rPr>
              <a:t>Discuss spread</a:t>
            </a:r>
            <a:endParaRPr lang="en-CA" sz="600" i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All Population Segments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67142" y="1026046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79017" y="149347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67142" y="220359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~71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9017" y="260370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~88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417433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847080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~4%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08993" y="4419847"/>
            <a:ext cx="1470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~7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079017" y="588743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~3.2K/quarter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278028" y="5469224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~3.9K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905" y="1177415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76905" y="1513177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175464" y="2139415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75464" y="2475177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75464" y="3292686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64749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106972" y="4747538"/>
            <a:ext cx="16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~7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with standard deviation of ~14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24379" y="4690881"/>
            <a:ext cx="16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~9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with standard deviation of ~15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/>
          <a:srcRect l="10437" t="26335" r="6398" b="25089"/>
          <a:stretch/>
        </p:blipFill>
        <p:spPr>
          <a:xfrm>
            <a:off x="7069679" y="2105690"/>
            <a:ext cx="2616212" cy="7924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7"/>
          <a:srcRect l="10920" t="25766" r="6076" b="26388"/>
          <a:stretch/>
        </p:blipFill>
        <p:spPr>
          <a:xfrm>
            <a:off x="7094489" y="1093219"/>
            <a:ext cx="2611147" cy="782324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-15949" y="5525308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" i="1" dirty="0" smtClean="0">
                <a:solidFill>
                  <a:srgbClr val="C00000"/>
                </a:solidFill>
              </a:rPr>
              <a:t>Discuss spread</a:t>
            </a:r>
            <a:endParaRPr lang="en-CA" sz="600" i="1" dirty="0">
              <a:solidFill>
                <a:srgbClr val="C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84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10430" t="27209" r="7783" b="26525"/>
          <a:stretch/>
        </p:blipFill>
        <p:spPr>
          <a:xfrm>
            <a:off x="7072471" y="3056449"/>
            <a:ext cx="2590813" cy="7734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10189" t="29715" r="6341" b="26297"/>
          <a:stretch/>
        </p:blipFill>
        <p:spPr>
          <a:xfrm>
            <a:off x="7076856" y="4326211"/>
            <a:ext cx="2644126" cy="7353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10911" t="25157" r="6701" b="26068"/>
          <a:stretch/>
        </p:blipFill>
        <p:spPr>
          <a:xfrm>
            <a:off x="4146856" y="3041777"/>
            <a:ext cx="2609851" cy="8153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0755" t="28424" r="4829" b="24169"/>
          <a:stretch/>
        </p:blipFill>
        <p:spPr>
          <a:xfrm>
            <a:off x="4121069" y="5369309"/>
            <a:ext cx="2677181" cy="792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0550" t="30247" r="5900" b="25081"/>
          <a:stretch/>
        </p:blipFill>
        <p:spPr>
          <a:xfrm>
            <a:off x="4121069" y="4352743"/>
            <a:ext cx="2646661" cy="746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26469" b="25941"/>
          <a:stretch/>
        </p:blipFill>
        <p:spPr>
          <a:xfrm>
            <a:off x="844999" y="3064348"/>
            <a:ext cx="3167756" cy="79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4615" t="31079" r="6174" b="26167"/>
          <a:stretch/>
        </p:blipFill>
        <p:spPr>
          <a:xfrm>
            <a:off x="995680" y="4364285"/>
            <a:ext cx="2829247" cy="7162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3548" t="26600" r="6431" b="24778"/>
          <a:stretch/>
        </p:blipFill>
        <p:spPr>
          <a:xfrm>
            <a:off x="949160" y="5342096"/>
            <a:ext cx="2854939" cy="8127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4458" y="5373282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~600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51209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~600/quarter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51209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~300/quarter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373282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09798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~19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578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8601" y="4216232"/>
            <a:ext cx="2307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~21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~28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~17%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~12%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~12%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29553" y="1322986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internal data</a:t>
            </a:r>
            <a:endParaRPr lang="en-CA" sz="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Pneumonia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~12%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75464" y="3135206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64749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85041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~15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~23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1"/>
          <a:srcRect l="10476" t="27208" r="6631" b="25613"/>
          <a:stretch/>
        </p:blipFill>
        <p:spPr>
          <a:xfrm>
            <a:off x="7060833" y="5352165"/>
            <a:ext cx="2628880" cy="788676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8079017" y="552676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~200/quarter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028" y="5387949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20645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50108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~14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~25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29553" y="2149417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external data</a:t>
            </a:r>
            <a:endParaRPr lang="en-CA" sz="600" dirty="0"/>
          </a:p>
        </p:txBody>
      </p:sp>
      <p:sp>
        <p:nvSpPr>
          <p:cNvPr id="102" name="Rectangle 101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8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0403" t="27025" r="7136" b="26116"/>
          <a:stretch/>
        </p:blipFill>
        <p:spPr>
          <a:xfrm>
            <a:off x="7060612" y="5335757"/>
            <a:ext cx="2615180" cy="7833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9990" t="31427" r="7069" b="25907"/>
          <a:stretch/>
        </p:blipFill>
        <p:spPr>
          <a:xfrm>
            <a:off x="7060612" y="4366996"/>
            <a:ext cx="2627369" cy="713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0911" t="26980" r="6701" b="25385"/>
          <a:stretch/>
        </p:blipFill>
        <p:spPr>
          <a:xfrm>
            <a:off x="7086212" y="3069263"/>
            <a:ext cx="2609851" cy="796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10646" t="28667" r="6605" b="26114"/>
          <a:stretch/>
        </p:blipFill>
        <p:spPr>
          <a:xfrm>
            <a:off x="4124502" y="3088849"/>
            <a:ext cx="2621287" cy="7559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0839" t="29579" r="6027" b="26115"/>
          <a:stretch/>
        </p:blipFill>
        <p:spPr>
          <a:xfrm>
            <a:off x="4141264" y="4331739"/>
            <a:ext cx="2633483" cy="7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10884" t="27755" r="6655" b="26115"/>
          <a:stretch/>
        </p:blipFill>
        <p:spPr>
          <a:xfrm>
            <a:off x="4130040" y="5349240"/>
            <a:ext cx="2615180" cy="771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l="3847" t="37873" r="6765" b="24567"/>
          <a:stretch/>
        </p:blipFill>
        <p:spPr>
          <a:xfrm>
            <a:off x="956538" y="3246515"/>
            <a:ext cx="2831594" cy="627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/>
          <a:srcRect t="28485" r="4540" b="25568"/>
          <a:stretch/>
        </p:blipFill>
        <p:spPr>
          <a:xfrm>
            <a:off x="831845" y="5364136"/>
            <a:ext cx="3027432" cy="76808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572" y="514468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~1,300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28349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~1,200/quarter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283496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~700/quarter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144682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~600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09798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578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8601" y="4216232"/>
            <a:ext cx="2307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~12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~18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~4%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29553" y="1322986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internal data</a:t>
            </a:r>
            <a:endParaRPr lang="en-CA" sz="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Heart Failure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~5%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57197" y="3313002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78973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85041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~12 days, std. dev. ~19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79017" y="529816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400~/quarter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028" y="5159349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~400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20645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~10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50108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~10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~18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29553" y="2149417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external data</a:t>
            </a:r>
            <a:endParaRPr lang="en-CA" sz="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/>
          <a:srcRect t="32148" r="6887" b="26371"/>
          <a:stretch/>
        </p:blipFill>
        <p:spPr>
          <a:xfrm>
            <a:off x="843408" y="4370793"/>
            <a:ext cx="2952999" cy="694942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1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10310" t="26297" r="7303" b="26524"/>
          <a:stretch/>
        </p:blipFill>
        <p:spPr>
          <a:xfrm>
            <a:off x="7067135" y="3063275"/>
            <a:ext cx="2609819" cy="788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0550" t="29335" b="27057"/>
          <a:stretch/>
        </p:blipFill>
        <p:spPr>
          <a:xfrm>
            <a:off x="7078663" y="4332477"/>
            <a:ext cx="2833558" cy="728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10692" t="27390" r="6655" b="25932"/>
          <a:stretch/>
        </p:blipFill>
        <p:spPr>
          <a:xfrm>
            <a:off x="7072491" y="5343105"/>
            <a:ext cx="2621269" cy="7803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0838" t="27391" r="6605" b="26479"/>
          <a:stretch/>
        </p:blipFill>
        <p:spPr>
          <a:xfrm>
            <a:off x="4134280" y="3081678"/>
            <a:ext cx="2615204" cy="771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0059" t="32640" r="5993" b="25558"/>
          <a:stretch/>
        </p:blipFill>
        <p:spPr>
          <a:xfrm>
            <a:off x="4104433" y="5436325"/>
            <a:ext cx="2662339" cy="698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256" t="30294" r="8062" b="26541"/>
          <a:stretch/>
        </p:blipFill>
        <p:spPr>
          <a:xfrm>
            <a:off x="911660" y="3150292"/>
            <a:ext cx="2824505" cy="70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3278" t="30295" r="6500" b="25915"/>
          <a:stretch/>
        </p:blipFill>
        <p:spPr>
          <a:xfrm>
            <a:off x="943924" y="4370966"/>
            <a:ext cx="2844812" cy="71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/>
          <a:srcRect l="4406" t="25657" r="2150" b="25970"/>
          <a:stretch/>
        </p:blipFill>
        <p:spPr>
          <a:xfrm>
            <a:off x="983114" y="5345911"/>
            <a:ext cx="2946406" cy="7874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0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572" y="5170081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~200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10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~200/quarter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~200/quarter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170081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~200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09798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~10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578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~9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8601" y="4216232"/>
            <a:ext cx="2307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~13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~18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~11%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~9%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~6%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~7%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29553" y="1322986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internal data</a:t>
            </a:r>
            <a:endParaRPr lang="en-CA" sz="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COPD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~7%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~9%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57197" y="3313002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78973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85041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~11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~16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79017" y="5323562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028" y="5184748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20645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~7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50108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~11 days, std. dev. ~15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29553" y="2149417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external data</a:t>
            </a:r>
            <a:endParaRPr lang="en-CA" sz="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1"/>
          <a:srcRect l="10671" t="32450" r="6100" b="26297"/>
          <a:stretch/>
        </p:blipFill>
        <p:spPr>
          <a:xfrm>
            <a:off x="4128630" y="4387627"/>
            <a:ext cx="2636492" cy="689613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7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884" t="27390" r="6846" b="26844"/>
          <a:stretch/>
        </p:blipFill>
        <p:spPr>
          <a:xfrm>
            <a:off x="7087011" y="5351186"/>
            <a:ext cx="2609122" cy="76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84" t="27937" r="6463" b="26297"/>
          <a:stretch/>
        </p:blipFill>
        <p:spPr>
          <a:xfrm>
            <a:off x="4136642" y="5347785"/>
            <a:ext cx="2621269" cy="765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454" t="26479" r="6798" b="26297"/>
          <a:stretch/>
        </p:blipFill>
        <p:spPr>
          <a:xfrm>
            <a:off x="4119420" y="3063711"/>
            <a:ext cx="2621255" cy="78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0390" t="31767" r="5900" b="24782"/>
          <a:stretch/>
        </p:blipFill>
        <p:spPr>
          <a:xfrm>
            <a:off x="7077720" y="3159839"/>
            <a:ext cx="2651729" cy="72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0357" t="31037" r="6124" b="26297"/>
          <a:stretch/>
        </p:blipFill>
        <p:spPr>
          <a:xfrm>
            <a:off x="4122103" y="4364331"/>
            <a:ext cx="2645678" cy="713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10683" t="27245" r="6812" b="27010"/>
          <a:stretch/>
        </p:blipFill>
        <p:spPr>
          <a:xfrm>
            <a:off x="1175895" y="3100864"/>
            <a:ext cx="2598467" cy="7429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4567" t="30339" r="6500" b="25345"/>
          <a:stretch/>
        </p:blipFill>
        <p:spPr>
          <a:xfrm>
            <a:off x="978884" y="5417229"/>
            <a:ext cx="2804168" cy="7213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572" y="5170081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~400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9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~300/quarter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~200/quarter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170081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~300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09798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~15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578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~16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8601" y="4216232"/>
            <a:ext cx="2307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~16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~21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~10%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~12%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~9%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~10%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-29553" y="1322986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internal data</a:t>
            </a:r>
            <a:endParaRPr lang="en-CA" sz="600" dirty="0"/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Diarrhea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~9%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~13%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57197" y="3313002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78973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85041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~16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~22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79017" y="5323562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100~/quarter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028" y="5184748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~200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20645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50108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~13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~19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29553" y="2149417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en-CA" sz="600" dirty="0" smtClean="0"/>
              <a:t>Waiting for external data</a:t>
            </a:r>
            <a:endParaRPr lang="en-CA" sz="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/>
          <a:srcRect l="10971" t="34752" r="6620" b="25837"/>
          <a:stretch/>
        </p:blipFill>
        <p:spPr>
          <a:xfrm>
            <a:off x="1181405" y="4447894"/>
            <a:ext cx="2598458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l="10550" t="32222" r="6460" b="26069"/>
          <a:stretch/>
        </p:blipFill>
        <p:spPr>
          <a:xfrm>
            <a:off x="7078662" y="4381720"/>
            <a:ext cx="2628921" cy="697236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7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46" t="26078" r="6157" b="25507"/>
          <a:stretch/>
        </p:blipFill>
        <p:spPr>
          <a:xfrm>
            <a:off x="999793" y="3419425"/>
            <a:ext cx="3096000" cy="856216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 rotWithShape="1">
          <a:blip r:embed="rId3"/>
          <a:srcRect l="10705" t="26285" r="6696" b="26779"/>
          <a:stretch/>
        </p:blipFill>
        <p:spPr>
          <a:xfrm>
            <a:off x="8300463" y="3195641"/>
            <a:ext cx="3096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/>
          </p:cNvPicPr>
          <p:nvPr/>
        </p:nvPicPr>
        <p:blipFill rotWithShape="1">
          <a:blip r:embed="rId4"/>
          <a:srcRect l="10396" t="26233" r="949" b="26698"/>
          <a:stretch/>
        </p:blipFill>
        <p:spPr>
          <a:xfrm>
            <a:off x="4707399" y="3195641"/>
            <a:ext cx="3096000" cy="108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Pneumonia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17757" y="2370711"/>
            <a:ext cx="9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31755" y="2370711"/>
            <a:ext cx="9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45753" y="2370711"/>
            <a:ext cx="9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-277795" y="5134259"/>
            <a:ext cx="161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Site Specific 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13789" y="491927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9793" y="5007554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41254" y="491927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-297025" y="1295794"/>
            <a:ext cx="186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 Line/ Cross Site 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 Up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8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 rot="16200000">
            <a:off x="93899" y="5398611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Discharges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2620" t="19667" r="16758" b="70578"/>
          <a:stretch/>
        </p:blipFill>
        <p:spPr>
          <a:xfrm>
            <a:off x="-1905231" y="2149417"/>
            <a:ext cx="1814338" cy="30038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93899" y="4346960"/>
            <a:ext cx="115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Avg. Length of Stay (Days)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142" y="3284024"/>
            <a:ext cx="78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6142" y="2260504"/>
            <a:ext cx="7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HSMR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142559" y="1287280"/>
            <a:ext cx="10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Readmission Rate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3572" y="5170081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t="74682"/>
          <a:stretch/>
        </p:blipFill>
        <p:spPr>
          <a:xfrm>
            <a:off x="840669" y="6205444"/>
            <a:ext cx="3133135" cy="4122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1376" y="6523125"/>
            <a:ext cx="264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Quarter/Fiscal Year</a:t>
            </a:r>
            <a:endParaRPr lang="en-CA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/>
          <a:srcRect t="74682"/>
          <a:stretch/>
        </p:blipFill>
        <p:spPr>
          <a:xfrm>
            <a:off x="3788132" y="6205444"/>
            <a:ext cx="3133135" cy="412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/>
          <a:srcRect t="74682"/>
          <a:stretch/>
        </p:blipFill>
        <p:spPr>
          <a:xfrm>
            <a:off x="6740675" y="6205444"/>
            <a:ext cx="3133135" cy="41229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205447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5578" y="5308895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54589" y="5170081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68933" y="4097983"/>
            <a:ext cx="1736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5578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98601" y="4216232"/>
            <a:ext cx="2307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~12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days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357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0544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43703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5578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6535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VGH</a:t>
            </a:r>
            <a:endParaRPr lang="en-CA" sz="1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7002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accent1">
                    <a:lumMod val="75000"/>
                  </a:schemeClr>
                </a:solidFill>
              </a:rPr>
              <a:t>SPH</a:t>
            </a:r>
            <a:endParaRPr lang="en-CA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83318" y="651708"/>
            <a:ext cx="9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LGH</a:t>
            </a:r>
            <a:endParaRPr lang="en-CA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185599" y="6523125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solidFill>
                  <a:srgbClr val="C00000">
                    <a:alpha val="59000"/>
                  </a:srgbClr>
                </a:solidFill>
              </a:rPr>
              <a:t>CST Implementation</a:t>
            </a:r>
            <a:endParaRPr lang="en-CA" sz="1200" b="1" dirty="0">
              <a:solidFill>
                <a:srgbClr val="C00000">
                  <a:alpha val="59000"/>
                </a:srgb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101264" y="620540"/>
            <a:ext cx="161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Observations</a:t>
            </a:r>
            <a:endParaRPr lang="en-CA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2051" y="89334"/>
            <a:ext cx="9703006" cy="5140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CA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Multi Site View of Selected Key Performance Indicators: Population with Heart Failure (Age 18 &amp; Above)</a:t>
            </a:r>
          </a:p>
          <a:p>
            <a:r>
              <a:rPr lang="en-CA" sz="1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CA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 2014/15 Q1 to FY 2018/19 Q4</a:t>
            </a:r>
          </a:p>
          <a:p>
            <a:pPr algn="ctr"/>
            <a:endParaRPr lang="en-CA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142" y="3060162"/>
            <a:ext cx="16122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79017" y="3181199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~%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941599" y="97372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53419" y="218216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954518" y="3304002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53419" y="4362135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917466" y="5442630"/>
            <a:ext cx="2235929" cy="8109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72000" tIns="10800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XXXXXXXXXXXXXXXX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YYYYYYYYYY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1400" dirty="0" smtClean="0"/>
              <a:t>ZZZZZZZZZZZZZ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57197" y="3313002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Upper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62764" y="3789738"/>
            <a:ext cx="931482" cy="21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Lower Limit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200150" y="962416"/>
            <a:ext cx="2592000" cy="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138613" y="962416"/>
            <a:ext cx="2592000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104063" y="962416"/>
            <a:ext cx="2592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31399" y="661540"/>
            <a:ext cx="114480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485041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203272" y="1009556"/>
            <a:ext cx="0" cy="571406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079017" y="5323562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~/quarter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78028" y="5184748"/>
            <a:ext cx="1401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120645" y="4097983"/>
            <a:ext cx="16003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Most recent quarter is ~13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50108" y="4216232"/>
            <a:ext cx="2239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5-year average is ~14 </a:t>
            </a:r>
            <a:r>
              <a:rPr lang="en-CA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CA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ays, std. dev. ~14 days</a:t>
            </a:r>
            <a:endParaRPr lang="en-CA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85599" y="-19017"/>
            <a:ext cx="33651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Template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1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1426</Words>
  <Application>Microsoft Office PowerPoint</Application>
  <PresentationFormat>Widescreen</PresentationFormat>
  <Paragraphs>351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Health Shared Services 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Gani, Sharmin [VA]</dc:creator>
  <cp:lastModifiedBy>Ahmad, Nayef [VC]</cp:lastModifiedBy>
  <cp:revision>78</cp:revision>
  <dcterms:created xsi:type="dcterms:W3CDTF">2019-10-22T05:07:51Z</dcterms:created>
  <dcterms:modified xsi:type="dcterms:W3CDTF">2019-11-08T09:50:34Z</dcterms:modified>
</cp:coreProperties>
</file>