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15T21:05:27.6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5D580A-35C1-4C71-A24F-0CE497750EF6}" emma:medium="tactile" emma:mode="ink">
          <msink:context xmlns:msink="http://schemas.microsoft.com/ink/2010/main" type="inkDrawing" rotatedBoundingBox="16768,3761 18489,6433 17948,6781 16227,4109" semanticType="callout" shapeName="Other">
            <msink:sourceLink direction="to" ref="{61110900-DEE2-4D77-BA9B-D72D22D5F28A}"/>
            <msink:sourceLink direction="from" ref="{61110900-DEE2-4D77-BA9B-D72D22D5F28A}"/>
          </msink:context>
        </emma:interpretation>
      </emma:emma>
    </inkml:annotationXML>
    <inkml:trace contextRef="#ctx0" brushRef="#br0">1546 2754 409 0,'0'0'100'0,"0"0"3"16,0 0-27-16,0 0-31 16,0 0-19-16,0 0-13 15,0 0 7-15,5 0 12 16,-5 0-2-16,0 0-17 15,0 0-11-15,0-12 1 16,0 0-3-16,19-10 1 16,-19-2 0-16,5-7-1 15,-5-8 1-15,0-8-1 16,0-12-7-16,0-8 6 16,-40-12-1-16,0-10 2 15,-30-7 0-15,-5-8 0 0,-35-8 7 16,-5-5-6-16,-25-7 1 15,-10-12 0-15,0 1 0 16,0-3-1-16,5 6 3 16,24 2 4-16,17 9 1 15,28 11-9-15,17 12 5 16,43 10-5-16,11 5 1 16,5-1-4-16,0 7 3 15,5 4 0-15,30 13-2 16,5 8 2-16,-5 10 0 15,0 8 1-15,-13 3-1 16,2 3-1-16,-8 6-4 0,-3 2 5 16,-2 7 1-16,-6 2-1 15,1 9 1-15,-6 2-2 16,0 0-17-16,0 0-14 16,0 0-24-16,0 0 13 15,0 0-26-15,0 0-34 16,0 0-47-16</inkml:trace>
    <inkml:trace contextRef="#ctx0" brushRef="#br0" timeOffset="17023.1819">1395 2506 122 0,'0'0'225'15,"0"0"-174"-15,0 0 3 16,0 0-11-16,0 0-8 16,0 0-1-16,0 0-3 15,11 9-7-15,-11-9-1 16,0 0-2-16,0 0-1 0,0 0-4 15,0 0-3-15,0 3-5 16,0-3-2-16,0 0-1 16,0 3-1-16,0-3 1 15,0 3-4-15,14 4 1 16,-9 1-1-16,-5 2 6 16,11 3-1-16,-1-2 0 15,4 5-1-15,-9-1 1 16,1 0 1-16,4 4-3 15,4-1 2-15,-9-3-3 16,6 4 0-16,-6-4-2 16,14-2-1-16,-14-1 0 15,1-6 1-15,-1 3-1 0,-5-4 0 16,5 2 0 0,-5 4 1-16,0-3 0 0,14 2-1 15,-14 1 2-15,0-4-2 16,0 4 0-16,10-4 0 15,-4-1 0-15,-1-3 1 16,-5-1-1-16,0-1 0 16,0-1 0-16,14 0 1 15,-14 0 1-15,0 0-1 16,0 0 0-16,0 0 0 16,0 0 0-16,0 0-1 15,0 0 0-15,0 0 1 0,0 0 0 16,0 0 0-16,0 0 1 15,5 0 2-15,-5 0 3 16,0 0-1-16,0 0 0 16,0 0-3-16,0 0-3 15,5 0 0-15,6 0 0 16,8 0 7-16,2-16-1 16,9-3-5-16,-1 1 1 15,6 0-2-15,-13 1 0 16,7 2 1-16,-5 2-1 15,-8 3 0-15,8 2 0 16,-7 1 0-16,1-2 1 16,-2 2-1-16,3 1 0 0,-3 0 0 15,3-3 0 1,-3 4 0-16,3 0 1 0,-19-1-1 16,5 4 0-16,1 2 0 15,-6 0-11-15,0 0-23 16,0 0-17-16,0 0-21 15,0 0-63-15,0 0-120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15T21:05:51.6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0F16E2-1B5D-48E6-95F1-D6D8CE8873CF}" emma:medium="tactile" emma:mode="ink">
          <msink:context xmlns:msink="http://schemas.microsoft.com/ink/2010/main" type="writingRegion" rotatedBoundingBox="21558,2207 23960,11560 20289,12502 17888,3150"/>
        </emma:interpretation>
      </emma:emma>
    </inkml:annotationXML>
    <inkml:traceGroup>
      <inkml:annotationXML>
        <emma:emma xmlns:emma="http://www.w3.org/2003/04/emma" version="1.0">
          <emma:interpretation id="{B9A23EC2-BC15-46F9-BD60-15CED051039B}" emma:medium="tactile" emma:mode="ink">
            <msink:context xmlns:msink="http://schemas.microsoft.com/ink/2010/main" type="paragraph" rotatedBoundingBox="21558,2207 23960,11560 21665,12149 19263,2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E8EFC5-8531-40FA-94B0-854F986285B1}" emma:medium="tactile" emma:mode="ink">
              <msink:context xmlns:msink="http://schemas.microsoft.com/ink/2010/main" type="line" rotatedBoundingBox="21558,2207 23960,11560 21665,12149 19263,2797"/>
            </emma:interpretation>
          </emma:emma>
        </inkml:annotationXML>
        <inkml:traceGroup>
          <inkml:annotationXML>
            <emma:emma xmlns:emma="http://www.w3.org/2003/04/emma" version="1.0">
              <emma:interpretation id="{082B6D26-C219-4BCA-9428-356168BFDD12}" emma:medium="tactile" emma:mode="ink">
                <msink:context xmlns:msink="http://schemas.microsoft.com/ink/2010/main" type="inkWord" rotatedBoundingBox="21558,2207 23960,11560 21665,12149 19263,2797"/>
              </emma:interpretation>
              <emma:one-of disjunction-type="recognition" id="oneOf0">
                <emma:interpretation id="interp0" emma:lang="en-CA" emma:confidence="0">
                  <emma:literal>n,</emma:literal>
                </emma:interpretation>
                <emma:interpretation id="interp1" emma:lang="en-CA" emma:confidence="0">
                  <emma:literal>ra</emma:literal>
                </emma:interpretation>
                <emma:interpretation id="interp2" emma:lang="en-CA" emma:confidence="0">
                  <emma:literal>n.</emma:literal>
                </emma:interpretation>
                <emma:interpretation id="interp3" emma:lang="en-CA" emma:confidence="0">
                  <emma:literal>r,</emma:literal>
                </emma:interpretation>
                <emma:interpretation id="interp4" emma:lang="en-CA" emma:confidence="0">
                  <emma:literal>no,</emma:literal>
                </emma:interpretation>
              </emma:one-of>
            </emma:emma>
          </inkml:annotationXML>
          <inkml:trace contextRef="#ctx0" brushRef="#br0">0 0 323 0,'0'0'73'15,"0"0"-14"-15,0 0-19 16,0 0-17-16,0 0-12 16,0 0 2-16,0 0-7 15,0 0 3-15,0 0-3 16,0 3-3-16,0-3-1 15,0 0 0-15,0 0-2 0,0 0 0 16,0 0 0-16,0 2 0 16,0 0 0-16,0 7 1 15,0-2-1-15,11-2 0 16,24 4 0-16,24 0 2 16,-3 1 0-16,14-4 1 15,-6 4-3-15,0 1 3 16,-18-3-3-16,-17-1 0 15,6-1 0-15,-19 2 0 16,9 0-2-16,-9-1 2 16,8 1 0-16,-19-2 2 15,11 1-2-15,3-1 0 16,-3-4 1-16,8 6-1 0,0-3 0 16,-8 3-1-16,19 2 1 15,-5 3 0-15,5 3 0 16,-1-1 2-16,7 1-2 15,-6 2 1-15,5-5 0 16,-5 1 0-16,0-2-1 16,-14-1 1-16,8 2-1 15,6 3 0-15,-5-1 0 16,5 6 0-16,5 1 0 16,-5 2 1-16,5 1-1 0,0-5 0 15,0-2 0 1,-5 0 0-16,-5-2 0 0,10 0 0 15,-5 4 0-15,0 4 1 16,10-1-1-16,1 3 1 16,0 2 0-16,7-1-1 15,-18-2 0-15,5-1 0 16,-5-4 0-16,0-1 0 16,0-1 0-16,-14-4 0 15,9 4 0-15,-1-5 1 16,-7 2-2-16,-3 1 1 15,-3-3-1-15,2 2 2 16,-2 3 1-16,3 3 3 16,-3 1-3-16,8 0-1 15,11 2 1-15,-19 0-1 0,9 0-1 16,4-8 1-16,-18 3-1 16,18-6 2-16,-18 1-2 15,0-2 0-15,8 4 0 16,-9 0 0-16,9 1 3 15,-8 5 1-15,-1 1-2 16,9 0-1-16,-3 3 0 16,8-3-1-16,-13 2 0 15,13-5 1-15,-18-2 0 16,4-2 0-16,9-3-1 16,-13 2 0-16,4 1 0 15,1 2 3-15,8 3-2 0,-3-2-1 16,8 1 2-1,0-1-2-15,-13-4 1 0,5-2-1 16,-3-1 0-16,-7 2 0 16,4-1 1-16,9 3-1 15,-13-1 1-15,4 6-1 16,14-3 1-16,-18 4-1 16,10-2 1-16,-3 0-1 15,3 1 0-15,-5-2 0 16,3-1 0-16,-9 0 0 15,0 0 0-15,6-2 0 16,2 2 0-16,-2 0 0 16,0-2 0-16,8 2 0 15,-9-5 1-15,1 3-1 16,2-3-1-16,-7 0 1 0,-1 2 0 16,6 4 0-16,2-1 0 15,-2 5-1-15,0 0 1 16,8 4 0-16,-19-2 1 15,10-3-2-15,-4-1 1 16,-1-3-1-16,-5-5 1 16,0 2 0-16,13-6 0 15,-13 6 0-15,0 0 0 16,6-2-1-16,-1 6 1 16,6 1 0-16,2 1 0 15,-7 0 0-15,-6 0 0 16,0-6-1-16,0 3 1 0,5-5-1 15,0 5 0-15,1-3 1 16,-1 2 0-16,-5-2 0 16,14-5 0-16,-14 1-1 15,0 5 0-15,0-1 1 16,0 6-3-16,0 0 3 16,0 0 0-16,5 2 0 15,-5 1 0-15,5 2-2 16,-5 0 2-16,6-6 0 15,-6 1-2-15,0-5 2 16,0 0-1-16,0 0 0 16,0-7 0-16,0 7-1 0,0 0 1 15,0-1 1-15,0 9 0 16,0-3 0-16,0 2-1 16,0 3 1-16,0-2 0 15,0 1-1-15,0-1 1 16,0-1 0-16,0 6-3 15,0-3 0-15,0 0 2 16,0 0 0-16,0 0 1 16,0 0-1-16,0 3 0 15,0-3 0-15,0 0 1 16,0 0-2-16,0-6 1 16,0 1 1-16,0-3-2 15,0 3 0-15,-6 1 2 0,6 1 0 16,-10 0 0-1,10 4 0-15,0-7 0 0,0 0-1 16,-14 2 1-16,14-7 0 16,0 3-2-16,-11 1-2 15,11-1-1-15,-5 3 2 16,0-1 1-16,5 4 2 16,0-1-1-16,0 0 1 15,-6 1-1-15,6-2 0 16,0-2 0-16,0-2 0 15,0 0 1-15,0-2 0 16,0 2 0-16,0-4 0 16,0 8 0-16,0-4-1 0,-13 3 1 15,13-2 0 1,0-4 0-16,-5 1 1 0,5-1-2 16,0 3 1-16,0 1 0 15,0 2 0-15,0 3-3 16,0-2 1-16,0 2-2 15,0-3 0-15,0-3-2 16,0-5 4-16,0 0 2 16,0-3-1-16,0-1 1 15,0-2 0-15,0 2 0 16,0 5 0-16,0-3-2 16,0 7 1-16,0-5 1 0,0 2-2 15,0-1-1 1,0-2 2-16,0 1 0 0,0 1 1 15,0 5 0-15,0 0 0 16,0 3 0-16,0-1 0 16,0-2 0-16,0 0 0 15,5-1-1-15,8-2 0 16,-13 0 0-16,0-1 0 16,0 1 1-16,6 0 0 15,-6-1-1-15,0 0 1 16,0 7 0-16,5-4-2 15,0 4 2-15,-5-3-1 16,6-1 1-16,-6 3 0 0,0 0 0 16,0-5 0-1,5 5 0-15,9-3-1 0,-14 3-1 16,0-1 2-16,5 1 2 16,-5 0-2-16,5 5 0 15,-5-2 0-15,0 1 0 16,6 4 1-16,-6-4-1 15,0 5 1-15,0-10-1 16,5 2 0-16,8 1 0 16,-7-2 0-16,-1 0 0 15,0-1 0-15,1-2-2 16,-1-2 2-16,9-1 1 16,-14 3-1-16,0-2 0 15,0 2 0-15,5-2 1 16,-5-1-1-16,0 1 0 15,0 2 0-15,0 1 0 0,0 0 0 16,0-5 0-16,0 2 1 16,0-5-1-16,0 2-1 15,0-1 1-15,0 3 1 16,0 4-1-16,0-1 0 16,0 1 0-16,0-1 0 15,0 0 0-15,0-2 0 16,0-1 0-16,0 1 0 15,0 0 0-15,0-1 0 16,0 3 0-16,0 2 0 16,0-1 0-16,0 0 0 15,0-1 0-15,0 1 0 16,0-4 0-16,0 3 0 0,0 1 0 16,0-1 0-16,0 2 1 15,0 3-1-15,0-1 2 16,0 6 0-16,-5 1 1 15,5 5-2-15,0 2 1 16,0 0-2-16,0-4 1 16,0-2 0-16,0-1-1 15,0-5 0-15,0-3 0 16,0 2-1-16,0-5 1 16,0 3 0-16,0 0 0 0,0-5 1 15,0 4-1 1,0-4 0-16,0 5 1 0,0-2-1 15,-14-2 1-15,9 6 0 16,-1-1-1-16,1 4 1 16,0 0-1-16,5-3 0 15,0 1 0-15,-6-1 0 16,6-5 0-16,0-2 0 16,0-1 0-16,0 3 0 15,0 3 1-15,-13-3-1 16,8 9 0-16,5-4 0 15,0 0-1-15,0 3 1 16,-6-3 0-16,6 4 0 0,0-4 0 16,0-5 0-1,0-5 0-15,0 1-1 0,0-1 2 16,0-1-1 0,0 4 0-16,0-3 0 0,0 5 0 15,0 0 0-15,0 3 0 16,0 0 0-16,0-5 0 15,0 2 0-15,0-5 0 16,0 0 0-16,0-3 0 16,0 0-1-16,0-1 1 15,0-5 1-15,0 7-1 16,0-3 0-16,0 5 0 16,0 3 0-16,0 2 0 15,0 5 0-15,-5 1 0 0,5 4 1 16,0 1-1-16,0-3 0 15,0 1 0-15,0-2 0 16,0 1 0-16,0 3-2 16,0-1-1-16,5 3 1 15,6-2 0-15,2 2 1 16,-7-2 1-16,4-1 0 16,-4-2 0-16,13 0 0 15,-14-2 0-15,6-1-1 16,7-2-1-16,-7-1 2 15,5 2-2-15,3 1 2 16,-8 3 0-16,8-3 0 16,-9 3 0-16,14-2 1 15,-13-1-1-15,19-2 0 16,-20 3 0-16,14-4 0 0,-18-2 0 16,5 3 0-16,-6 0 0 15,0-2 0-15,9-4 1 16,-9 0-1-16,6 1 0 15,8 3 0-15,-9-2 0 16,6-1-1-16,-2 2 1 16,-3-4 0-16,-6-4 1 15,0 0-1-15,9 1 2 16,-14-1 0-16,5 6 3 16,-5 2-3-16,11 3-1 15,8-1 1-15,-14 7-1 16,6-4-1-16,-1 0 0 0,4-2 0 15,-4 3 1-15,1-4-1 16,8 4 0-16,-3-3 1 16,3-6-1-16,-14 4 0 15,6-7 0-15,8 1 0 16,-19-1 2-16,5-3-2 16,6-1 1-16,-6-3-1 15,9 3 1-15,-9-3-1 16,-5 0 0-16,5 1 0 15,1-1 1-15,-1 0 0 16,-5 0 0-16,5 1-1 16,-5-2 1-16,0-1 1 15,14 2 2-15,-14-5 4 0,0 3-4 16,0 0 0-16,0-1-4 16,5 1 1-16,1 2 0 15,-1 1-1-15,-5-4 0 16,0 0 0-16,5 3 0 15,9-2 0-15,-14 0 1 16,10 2-1-16,-10-2 0 16,6 5 0-16,-1-4 0 15,0 4 0-15,9-2 0 16,-14-1 0-16,5 2-2 16,-5-1-2-16,0 2 3 15,6-3 0-15,-1 0 1 0,0 0-1 16,9 0-1-16,-14 3 2 15,0-4 0-15,0 0 0 16,0-2 0-16,0-2 0 16,5 4 0-16,-5-4 0 15,0 2 0-15,0 1 1 16,0-2-1-16,0 5 0 16,5 0 1-16,1-1 0 15,-1 3-1-15,1-6 0 16,7 1 0-16,-13-1 0 15,0 1 0-15,0-1 0 16,5 3 0-16,1 4 0 16,-1-2 0-16,14 0 0 15,-14 2-1-15,1-4-1 16,-6-5 0-16,5 5 1 0,-5-5 1 16,0 6 0-16,5-1 1 15,-5 0 0-15,14 3-1 16,-14-6 0-16,5 4 0 15,-5-1 1-15,0 0-1 16,0 1 0-16,5-6 0 16,-5 4 0-16,6-1 0 15,-1-1 0-15,-5-2 0 16,5 3 0-16,9 0 0 16,-14-3 0-16,5 5 0 15,-5 0 1-15,0-3-1 16,0 1 0-16,6 0 0 0,-6 2 1 15,0 0-1-15,5 1 0 16,0-1 0-16,9-3 0 16,-14-2 0-16,5 3 0 15,-5-1 0-15,0-2 0 16,0 3 0-16,5-3 0 16,1 3 1-16,-6-1-1 15,5 1 1-15,-5 1-1 16,0-4 0-16,0 0 1 15,0 0-1-15,0 0 0 16,0 0 2-16,0 0 0 16,0 0 0-16,0 0-1 15,0 0-1-15,0 0 0 0,0 0-1 16,0 1-32-16,0-1-74 16,0 2-85-16</inkml:trace>
          <inkml:trace contextRef="#ctx0" brushRef="#br0" timeOffset="4636.6635">4186 8894 228 0,'0'0'93'16,"0"0"-1"-16,0 0-15 15,0 0-11-15,0 0-7 16,0 0-2-16,0 0-9 15,0-1-9-15,0 1-10 16,0 0-12-16,0 0-8 16,0 0-2-16,0 0-3 15,0 0-1-15,0 0-1 16,0 0-2-16,0 0 3 16,-19 0 2-16,3 0 4 15,-8 0-1-15,-5 0-2 16,2 9 7-16,3-2-2 0,-1 2-6 15,4 1-2-15,-3-4 2 16,8-1-4-16,-8 2 1 16,0-4-2-16,7 6 1 15,7-5-1-15,-9 1 1 16,3-2-1-16,-8 4 0 16,8-2 0-16,-14 4 0 15,6-1 0-15,13-3 0 16,6-3 0-16,-14 1 0 15,14-3 0-15,5 0 1 16,-6 2-1-16,1-2 2 16,5 0-1-16,0 3-1 15,0-3 2-15,0 0 1 0,0 0 0 16,0 0 1 0,-5 0-3-16,5 0 2 0,0 0 0 15,0 0-2-15,0 0 2 16,0 0-2-16,0 0 0 15,0 0 0-15,0 0-1 16,0 0-1-16,0 0 0 16,0 0 0-16,0 0 0 15,0 0-6-15,0 0 0 16,0 0-6-16,0 0-20 16,0 0-41-16,0 0-61 15,0 0-183-15</inkml:trace>
          <inkml:trace contextRef="#ctx0" brushRef="#br0" timeOffset="6120.9302">4127 8510 221 0,'0'0'56'16,"0"0"-13"-16,0 0 0 0,0 0 13 16,0 0-1-1,0 0-4-15,0 0 12 0,-16 0-10 16,16 0-6-16,0 0-5 15,0 0 3-15,0 0-10 16,0 0-12-16,0 0-12 16,0 0-5-16,0 0-2 15,-13 0-1-15,13 0-1 16,0 0 1-16,0 2 2 16,0 3 6-16,0 0-2 15,0 1-3-15,0 1-1 16,0-2-2-16,0 3-2 15,0-3 0-15,0 1 0 16,0 4-1-16,0 1 1 16,0-4-1-16,0 3 1 0,0-2-1 15,0 3 1-15,0-1-1 16,0 1 0-16,0 2 0 16,0-3 0-16,0-1 0 15,0 1 0-15,0-4 0 16,0 0 0-16,0 0 0 15,0-1 0-15,0-3 0 16,0 4 0-16,0-1 0 16,0 2 2-16,0 2-2 15,0-4 0-15,0 0 0 16,0 0 0-16,0-1 0 16,0 2-3-16,0-3 1 0,0 2 2 15,0-2 0 1,0-3 0-16,0 2 0 0,0-2 0 15,0 0 0-15,0 3 0 16,0 0 0-16,0-1 0 16,0 1-1-16,0 0 1 15,0-1 0-15,0 1 0 16,0-1 1-16,0 1-1 16,0-1 0-16,0 4 0 15,0-1 0-15,0 0 1 16,0 1-2-16,0-4 1 15,0-2 0-15,0 2 0 16,0 1 0-16,0 2 1 16,0-2-1-16,0 0 1 15,0-3-1-15,0 2 0 0,0 3-1 16,0-3 1 0,0 4 0-16,0-3 0 0,0-3-1 15,0 2-1-15,0-2 2 16,0 0 1-16,0 0 0 15,0 0 0-15,0 0-1 16,0 0 1-16,0 0 0 16,0 0-1-16,0 0-1 15,0 5-6-15,13 4-33 16,-8 3-52-16,-5-9-69 16,0 6-161-16</inkml:trace>
        </inkml:traceGroup>
      </inkml:traceGroup>
    </inkml:traceGroup>
    <inkml:traceGroup>
      <inkml:annotationXML>
        <emma:emma xmlns:emma="http://www.w3.org/2003/04/emma" version="1.0">
          <emma:interpretation id="{C559B1A0-8F1C-4235-BB68-F8FDEA99B01D}" emma:medium="tactile" emma:mode="ink">
            <msink:context xmlns:msink="http://schemas.microsoft.com/ink/2010/main" type="paragraph" rotatedBoundingBox="19511,3448 21069,11709 20022,11906 18464,36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8EEE0C-4BD5-4C53-9B06-4CB0A0CA40B3}" emma:medium="tactile" emma:mode="ink">
              <msink:context xmlns:msink="http://schemas.microsoft.com/ink/2010/main" type="line" rotatedBoundingBox="19511,3448 21069,11709 20022,11906 18464,3646"/>
            </emma:interpretation>
          </emma:emma>
        </inkml:annotationXML>
        <inkml:traceGroup>
          <inkml:annotationXML>
            <emma:emma xmlns:emma="http://www.w3.org/2003/04/emma" version="1.0">
              <emma:interpretation id="{61110900-DEE2-4D77-BA9B-D72D22D5F28A}" emma:medium="tactile" emma:mode="ink">
                <msink:context xmlns:msink="http://schemas.microsoft.com/ink/2010/main" type="inkWord" rotatedBoundingBox="19511,3448 21069,11709 20022,11906 18464,3646">
                  <msink:destinationLink direction="to" ref="{8B5D580A-35C1-4C71-A24F-0CE497750EF6}"/>
                  <msink:destinationLink direction="from" ref="{8B5D580A-35C1-4C71-A24F-0CE497750EF6}"/>
                </msink:context>
              </emma:interpretation>
              <emma:one-of disjunction-type="recognition" id="oneOf1">
                <emma:interpretation id="interp5" emma:lang="en-CA" emma:confidence="0">
                  <emma:literal>met</emma:literal>
                </emma:interpretation>
                <emma:interpretation id="interp6" emma:lang="en-CA" emma:confidence="0">
                  <emma:literal>nt</emma:literal>
                </emma:interpretation>
                <emma:interpretation id="interp7" emma:lang="en-CA" emma:confidence="0">
                  <emma:literal>net</emma:literal>
                </emma:interpretation>
                <emma:interpretation id="interp8" emma:lang="en-CA" emma:confidence="0">
                  <emma:literal>ret</emma:literal>
                </emma:interpretation>
                <emma:interpretation id="interp9" emma:lang="en-CA" emma:confidence="0">
                  <emma:literal>on</emma:literal>
                </emma:interpretation>
              </emma:one-of>
            </emma:emma>
          </inkml:annotationXML>
          <inkml:trace contextRef="#ctx0" brushRef="#br0" timeOffset="-11931.342">-805 850 224 0,'0'0'54'0,"0"0"-35"0,0 0-12 15,0 0 12-15,0 0 5 16,0 0-6-16,0 0 6 15,25 32-4-15,-25-30-1 16,0 1-2-16,5 3 3 16,-5-2-3-16,19 5-7 15,-14-2-5-15,6 6 2 16,13 0-3-16,-3 3 3 16,4 2-3-16,4 0 13 15,6 1-6-15,-19 1-8 0,8-2 3 16,-2 1-2-16,-4-1 1 15,12-3-2-15,-9 6-1 16,9 0 1-16,-1 0-1 16,6 2-2-16,5 3 0 15,-5 0 2-15,6 3-1 16,-7-1-1-16,1-1 0 16,5 1 0-16,-18 0 4 15,2 1-2-15,0 3 5 16,11-1-1-16,-19-3-5 15,19-1 0-15,-6-2 0 16,-7 2-1-16,7-2 0 16,1 6 1-16,5 1-1 15,5-1 0-15,-5 5 1 16,5-2-1-16,-5 1 0 0,5-2 0 16,-5-1 0-16,-5 1 0 15,-9-2 0-15,3 3 0 16,0-3 0-16,-13 0 0 15,5 3 0-15,-2-3-1 16,-4 3 1-16,-4 3 1 16,-6-1 0-16,0 3-1 15,5 0 0-15,-5 3 1 16,13 2-1-16,-2 6 0 16,-6-2 1-16,20 2-1 15,-25 0 0-15,5-6 0 16,-5 1 0-16,0-7 0 0,0-1 0 15,0-5 0-15,0-7 1 16,0 6 3-16,0 0-1 16,0 11-1-16,-5 2 0 15,-14 8-2-15,8 3 1 16,6-1-1-16,-14 7 0 16,14-7 0-16,-6-2 1 15,6-5 0-15,-9-6-1 16,3 1 0-16,1-6 0 15,4 1 0-15,-12 2 0 16,7 3 1-16,-8-1 1 16,-2 6 0-16,-9-3-1 15,-5 3 1-15,6-3 0 0,7-3 1 16,-7-1 1 0,5 1 0-16,8 1-3 0,-3 2 0 15,3 6 0-15,10-3 0 16,-18-1 0-16,13-4-1 15,-2-1 1-15,2 1-1 16,6-1 0-16,0 1 0 16,-1 2 1-16,-7 0-2 15,7 4 2-15,-4-2 0 16,4 9-1-16,-7-3 0 0,8 3 0 16,-1 0 0-1,1-6 0-15,5-2 2 0,0-6-2 16,0 1 0-1,0 0 0-15,0-1 1 0,0 4-1 16,0-1 0-16,0 5 1 16,5-2-1-16,19 2 2 15,-24 3-2-15,11 0 0 16,19 3 0-16,-20 0 0 16,20 2 1-16,-1-5-1 15,-18-2 0-15,19-4 0 16,-14-3 0-16,2-8 0 15,-2-1 1-15,-10 0-1 16,7 0 0-16,-13-3 1 16,0 0-1-16,0 3 0 15,0 0 1-15,6 2-1 0,-6 6 0 16,5 0 0-16,0 1 0 16,1 2 0-16,-1-1 0 15,-5-5 0-15,0-3 0 16,13-7 0-16,-13-3 0 15,11-3 0-15,13-1 1 16,-24 3-1-16,11-1 0 16,-6 2 0-16,6 3 0 15,3 2 0-15,-14 0 1 16,5 2-1-16,6 10 1 16,-6-2 0-16,19 6-1 15,0-3 0-15,-8-2 0 16,14-1 0-16,-14-4 0 0,3-1 2 15,-3 2-2-15,-11-5 0 16,19 5 0-16,0 1 0 16,-7 1 0-16,12-2-2 15,1 1 4-15,-14 3-2 16,8 1 0-16,-8 0 0 16,3-2 0-16,-14 5 0 15,6-8 0-15,7-7 0 16,-12 1 0-16,10-9 0 15,-11 3 0-15,14-1 0 16,-8 0 0-16,-6-1 0 16,9-2 0-16,-14 2 0 15,0-1 0-15,0 6 0 0,0-5 0 16,5 4 1-16,-5-3-1 16,5 2 0-16,1-2 0 15,-1 4-1-15,14 0 1 16,-19 2 0-16,0-5 0 15,0 2 0-15,0 1 0 16,0 2 0-16,0 1 0 16,0-3 0-16,0-1 0 15,0-2 0-15,0-5 0 16,0-3 0-16,0-3 0 16,0 1 0-16,0 0 0 15,0 0 1-15,0-1-1 0,0 1 0 16,0-4 0-1,0 5 0-15,0-2 0 0,0 3 0 16,0 3 0-16,0 0 0 16,0 4 0-16,0 2 0 15,0 1-1-15,11-4-2 16,-1-6-5-16,9-2 0 16,-8-4 4-16,8-4 2 15,-14 6 2-15,-5-5 1 16,0 5-1-16,5 1 0 15,1 1 0-15,-1 5 0 16,14-6 0-16,-14-2 0 16,6-3-1-16,-6-1 1 15,9-2 0-15,-4 1-1 0,1 0 1 16,8 2-1-16,-8-2 1 16,-1 3 0-16,4-4 0 15,-4-1 1-15,1-1-1 16,3-3-1-16,-9 3 1 15,0-2 1-15,11 5-1 16,9 0 1-16,-1 0 0 16,-8-1-1-16,8 1 0 15,-19-3 1-15,1-2-1 16,-1 0 1-16,0-3 0 16,-5 0 0-16,14 5 0 15,-14-5 0-15,0 0-1 16,5 0 0-16,-5 2 0 0,5 3 1 15,1 1-1-15,13-1 0 16,-14 0 0-16,-5-3 0 16,5 1 1-16,-5 0-1 15,0-3 2-15,6 3 3 16,-6 2-2-16,5-3-1 16,-5 1-2-16,5 0 0 15,-5 0 0-15,14-3 0 16,-14 0 1-16,0 0-1 15,0 0 0-15,5 2 0 16,1 3 0-16,-1 3 0 16,0 1 0-16,9-8 0 15,-9 7 0-15,-5-5 1 0,5-1-1 16,1 0 0 0,-6-2 0-16,5 0 0 0,-5 0 2 15,0 0-1-15,0 0-1 16,0 0 2-16,0 3-1 15,0 0-1-15,0 5-17 16,0-3-45-16,6-5-64 16</inkml:trace>
          <inkml:trace contextRef="#ctx0" brushRef="#br0" timeOffset="1852.375">1480 8951 140 0,'0'0'51'0,"0"0"-6"0,0 0-16 16,0 0 2-16,0 0-1 16,0 0 10-16,0 0 10 15,0 0 17-15,0 0-6 16,0 0-16-16,0 0-15 15,0 0-8-15,0 0-1 16,-5 0 12-16,5 0 9 16,0 0-2-16,-13 0-1 15,7 0-3-15,1 0-6 16,-1 0-2-16,6 0-6 16,-5 0-11-16,0 0-8 15,-25 8-3-15,-5 5-3 0,-10 6 2 16,-9-4-2-16,3 1-1 15,-13-4 4-15,-6 2 2 16,0-1-2-16,9-3 0 16,20-2 0-16,7-7 0 15,20 3 0-15,9-4 0 16,5 0 0-16,0 0 0 16,0 0-1-16,0 0 1 15,0 0 2-15,0 0 4 16,0 0-4-16,0 0-2 15,0 0 0-15,0 0-4 16,0 0-7-16,0 0-16 16,0 0-16-16,0 0-34 15,0 0-23-15,0 0-37 16,0 0-123-16</inkml:trace>
          <inkml:trace contextRef="#ctx0" brushRef="#br0" timeOffset="3253.9373">1445 8597 300 0,'0'0'117'16,"0"0"-26"-16,0 0-35 15,0 0-11-15,0 0-14 16,0 0-8-16,0 0-8 15,6 0-5-15,-6 0-2 16,0 0-4-16,0 3-2 16,0 11 0-16,0-2 0 15,0 4-1-15,0-1 1 16,0 7 2-16,0-2 1 16,0 3-2-16,0-2 2 0,0 0-3 15,0-2-1 1,0-7 0-16,5 1 0 0,-5-4 0 15,0-5-1-15,0-1 1 16,0-1 0-16,0 1 1 16,0 0 2-16,0 0 2 15,0-1-3-15,0 1-1 16,6 1 0-16,-6 2-2 16,0-3 2-16,13 2-2 15,-13-5 0-15,0 2 1 16,0-2 1-16,0 0-2 15,0 3 2-15,0-3-1 16,0 3 0-16,0-3 0 0,0 0-1 16,0 0 1-16,0 0-1 15,0 0 0-15,0 0 1 16,0 0 0-16,0 0-1 16,0 0 1-16,0 0 6 15,0 0-5-15,0 0-2 16,0 3-1-16,0-3-6 15,0 2-2-15,0-2-2 16,0 0-3-16,0 0 2 16,0 0 8-16,0 0 2 15,0 0 0-15,0 0 1 16,0 2 0-16,0 1 2 16,0-1-1-16,0 4 0 15,0-1 0-15,0 0 0 0,0-3 0 16,0 1 1-1,0-3-1-15,0 0-1 0,0 0 1 16,0 0-1-16,0 0 0 16,0 0 1-16,0 0-12 15,0 0-4-15,0 3-2 16,0 4-19-16,0 2-41 16,0-4-80-16,0-3-119 15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13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9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5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16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5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3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86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4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9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59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6636-370D-4B84-8DED-021E1AEBED0F}" type="datetimeFigureOut">
              <a:rPr lang="en-CA" smtClean="0"/>
              <a:t>3/15/2019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4F66-6D14-4232-A08E-BCEF7699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2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bath.ac.uk/ge277/index.php/bpp-spreadsheet-solve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68" y="197708"/>
            <a:ext cx="86332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 smtClean="0"/>
              <a:t>Input Scenario: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1 “representative”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List of treatments with: 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CA" dirty="0"/>
              <a:t>“representative” volumes </a:t>
            </a:r>
            <a:r>
              <a:rPr lang="en-CA" dirty="0" smtClean="0"/>
              <a:t>(random draw </a:t>
            </a:r>
            <a:r>
              <a:rPr lang="en-CA" dirty="0"/>
              <a:t>from binomial distribution?) and 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CA" dirty="0"/>
              <a:t>“representative” treatment times (90th percentiles?)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Let’s say we know that there will be 2 chairs that will have OPAT cases scheduled during the “OPAT window” 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CA" dirty="0" smtClean="0"/>
              <a:t>Each of these chairs is split into 3 separate “bins” so that the constraints around overlaps with the OPAT window are satisfied </a:t>
            </a:r>
            <a:endParaRPr lang="en-CA" dirty="0"/>
          </a:p>
          <a:p>
            <a:pPr marL="742950" lvl="1" indent="-285750">
              <a:buFont typeface="Calibri" panose="020F0502020204030204" pitchFamily="34" charset="0"/>
              <a:buChar char="–"/>
            </a:pPr>
            <a:endParaRPr lang="en-CA" dirty="0" smtClean="0"/>
          </a:p>
          <a:p>
            <a:r>
              <a:rPr lang="en-CA" b="1" u="sng" dirty="0" smtClean="0"/>
              <a:t>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Approximation algorithm that minimizes the number of “bins” required to fit all these cases 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CA" dirty="0" smtClean="0"/>
              <a:t>“</a:t>
            </a:r>
            <a:r>
              <a:rPr lang="en-CA" b="1" dirty="0"/>
              <a:t>First fit descending</a:t>
            </a:r>
            <a:r>
              <a:rPr lang="en-CA" dirty="0" smtClean="0"/>
              <a:t>” (</a:t>
            </a:r>
            <a:r>
              <a:rPr lang="en-CA" b="1" dirty="0" smtClean="0"/>
              <a:t>FFD</a:t>
            </a:r>
            <a:r>
              <a:rPr lang="en-CA" dirty="0" smtClean="0"/>
              <a:t>) </a:t>
            </a:r>
            <a:r>
              <a:rPr lang="en-CA" dirty="0"/>
              <a:t>is a specific algorithm in the general class </a:t>
            </a:r>
            <a:r>
              <a:rPr lang="en-CA" dirty="0" smtClean="0"/>
              <a:t>of “Bin packing algorithms” 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/>
              <a:t>FFD has been proven to use </a:t>
            </a:r>
            <a:r>
              <a:rPr lang="en-US" dirty="0"/>
              <a:t>no more than 11/9 </a:t>
            </a:r>
            <a:r>
              <a:rPr lang="en-US" b="1" dirty="0"/>
              <a:t>OPT</a:t>
            </a:r>
            <a:r>
              <a:rPr lang="en-US" dirty="0"/>
              <a:t> + 1 bins (where </a:t>
            </a:r>
            <a:r>
              <a:rPr lang="en-US" b="1" dirty="0"/>
              <a:t>OPT</a:t>
            </a:r>
            <a:r>
              <a:rPr lang="en-US" dirty="0"/>
              <a:t> is the number of bins given by the optimal solution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will have to manually fiddle with the solution to make sure the OPAT cases are only in the OPAT window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55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5" y="1324145"/>
            <a:ext cx="7883611" cy="2180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935" y="436605"/>
            <a:ext cx="452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Solution from First Fit Descending Algorithm</a:t>
            </a:r>
          </a:p>
          <a:p>
            <a:r>
              <a:rPr lang="en-CA" sz="1200" dirty="0" smtClean="0">
                <a:hlinkClick r:id="rId3"/>
              </a:rPr>
              <a:t>http://people.bath.ac.uk/ge277/index.php/bpp-spreadsheet-solver/</a:t>
            </a:r>
            <a:r>
              <a:rPr lang="en-CA" sz="1200" dirty="0" smtClean="0"/>
              <a:t> 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805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324"/>
            <a:ext cx="9144000" cy="376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68" y="197708"/>
            <a:ext cx="8633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/>
              <a:t>Modified solution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5926761" y="1366239"/>
              <a:ext cx="729720" cy="10206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5961" y="1355439"/>
                <a:ext cx="75096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6647121" y="1006599"/>
              <a:ext cx="1796400" cy="32706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0641" y="998679"/>
                <a:ext cx="1813320" cy="32896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5413730" y="384573"/>
            <a:ext cx="19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“Waste” due to OPAT window constraint 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150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Health Shared Services 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Ahmad, Nayef [VC]</dc:creator>
  <cp:lastModifiedBy>Ahmad, Nayef [VC]</cp:lastModifiedBy>
  <cp:revision>5</cp:revision>
  <dcterms:created xsi:type="dcterms:W3CDTF">2019-03-15T20:51:49Z</dcterms:created>
  <dcterms:modified xsi:type="dcterms:W3CDTF">2019-03-15T21:10:41Z</dcterms:modified>
</cp:coreProperties>
</file>