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10DA-C819-BE42-A8D9-E53868CECB65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A926-79C5-4449-8813-8431C21F0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91049"/>
              </p:ext>
            </p:extLst>
          </p:nvPr>
        </p:nvGraphicFramePr>
        <p:xfrm>
          <a:off x="2810476" y="818520"/>
          <a:ext cx="5901037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Configurations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Bidirectional</a:t>
                      </a:r>
                      <a:r>
                        <a:rPr lang="en-US" baseline="0" dirty="0"/>
                        <a:t> LSTM/GRU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hidden units: 265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#maps:512, k:2x2,</a:t>
                      </a:r>
                      <a:r>
                        <a:rPr lang="en-US" baseline="0" dirty="0"/>
                        <a:t> s:1, p:0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Map-to-Sequence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Param: 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MaxPooling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Window: 2x2, s:2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#maps:64, k:5x5,</a:t>
                      </a:r>
                      <a:r>
                        <a:rPr lang="en-US" baseline="0" dirty="0"/>
                        <a:t> s:1, p:1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#maps:64, k:5x5,</a:t>
                      </a:r>
                      <a:r>
                        <a:rPr lang="en-US" baseline="0" dirty="0"/>
                        <a:t> s:1, p:1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Param: 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MaxPooling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Window: 2x2, s:2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#maps:32, k:3x3,</a:t>
                      </a:r>
                      <a:r>
                        <a:rPr lang="en-US" baseline="0" dirty="0"/>
                        <a:t> s:1, p:1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#maps:32, k:3x3,</a:t>
                      </a:r>
                      <a:r>
                        <a:rPr lang="en-US" baseline="0" dirty="0"/>
                        <a:t> s:1, p:1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Wx500 (mfcc/spectogram)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12320"/>
              </p:ext>
            </p:extLst>
          </p:nvPr>
        </p:nvGraphicFramePr>
        <p:xfrm>
          <a:off x="2032000" y="973666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Decoded Transcript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calum</a:t>
                      </a:r>
                      <a:r>
                        <a:rPr lang="en-US" dirty="0"/>
                        <a:t> makes boy and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s 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calcium makes bones and teeth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11531"/>
              </p:ext>
            </p:extLst>
          </p:nvPr>
        </p:nvGraphicFramePr>
        <p:xfrm>
          <a:off x="891292" y="575913"/>
          <a:ext cx="548544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298">
                <a:tc>
                  <a:txBody>
                    <a:bodyPr/>
                    <a:lstStyle/>
                    <a:p>
                      <a:r>
                        <a:rPr lang="en-US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L2 Norm (at</a:t>
                      </a:r>
                      <a:r>
                        <a:rPr lang="en-US" sz="1600" b="1" baseline="0" dirty="0"/>
                        <a:t> converge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32">
                <a:tc rowSpan="4">
                  <a:txBody>
                    <a:bodyPr/>
                    <a:lstStyle/>
                    <a:p>
                      <a:r>
                        <a:rPr lang="en-US" sz="1400" baseline="0" dirty="0"/>
                        <a:t>2 LSTM layers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Mfcc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2.87×10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2.45×10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2.8×10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2.54×10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3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2 GRU layer, 1 Bidirectional layer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2.65×10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2.57×10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2.68×10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2.5×10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3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CNN, 2 GRU layer, 1 Bidirectional layer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2.43×10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2.556×10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2.39×10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2.41×10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3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CNN, 2 GRU layer, 1 Bidirectional layer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2.46×10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2.5×10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2.41×10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9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Noisy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2.43×10</a:t>
                      </a:r>
                      <a:r>
                        <a:rPr lang="en-US" sz="14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0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231</Words>
  <Application>Microsoft Macintosh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Nayem, Khandokar Md.</dc:creator>
  <cp:lastModifiedBy>Taslima Akter</cp:lastModifiedBy>
  <cp:revision>10</cp:revision>
  <dcterms:created xsi:type="dcterms:W3CDTF">2018-05-03T21:35:32Z</dcterms:created>
  <dcterms:modified xsi:type="dcterms:W3CDTF">2018-05-04T19:57:43Z</dcterms:modified>
</cp:coreProperties>
</file>