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9"/>
    <p:restoredTop sz="94541"/>
  </p:normalViewPr>
  <p:slideViewPr>
    <p:cSldViewPr snapToGrid="0" snapToObjects="1">
      <p:cViewPr varScale="1">
        <p:scale>
          <a:sx n="93" d="100"/>
          <a:sy n="93" d="100"/>
        </p:scale>
        <p:origin x="2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19DA-AB9D-EC40-B6E2-9D9F97EB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77576-1508-E84F-B90D-B77964583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2A090-FEE0-AE45-A410-DA1F154D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8FCA-0971-784B-A269-6C2658F4A3A2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5B818-BC58-A24E-BDDA-DC3F4306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CCF25-31DA-1645-B1AE-5D969350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2ED5-F056-F04A-ADE1-832E3902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8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5F2E-5194-2C41-A3CB-80061EC7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98C30-FD48-254A-9F75-DB4CD3E4C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E1BCE-BF00-524C-8640-A5EF7863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8FCA-0971-784B-A269-6C2658F4A3A2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BF2F-4DB7-FB47-9EF6-911BB8D0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63AC1-2624-954A-8E52-D5AD0058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2ED5-F056-F04A-ADE1-832E3902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3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95870-B4A8-FD4B-A3C7-CE9822F72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3E8AF-F4CC-164A-B26D-B97853996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C4FE-3B4D-0344-BB8D-EBC3F3C1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8FCA-0971-784B-A269-6C2658F4A3A2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8829E-E17B-A741-9EF7-A01E0616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CCC8-26C8-9946-B08B-6C4EC18D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2ED5-F056-F04A-ADE1-832E3902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9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8BA8-624A-1740-B046-CF9966CC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0F8D-5F59-534C-8FCF-A0D18A02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541EE-D303-3E4A-9A34-2BE3B063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8FCA-0971-784B-A269-6C2658F4A3A2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A04F-52FB-5448-AD3C-8B441CD4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8141-A105-534C-8FAD-194717CD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2ED5-F056-F04A-ADE1-832E3902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7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9E04-6686-A346-9DB9-3D4F5B91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B553-DA6B-2E4E-9054-FC56E5F1A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E6786-8FD4-8749-B790-DBBD2F8F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8FCA-0971-784B-A269-6C2658F4A3A2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69D37-F099-B648-A370-F0DD28EF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9F8A-9F36-A243-BCC5-493E1E39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2ED5-F056-F04A-ADE1-832E3902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3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AB1E-D7F1-364F-B1B4-23270D66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79F7-2841-C249-A8FA-0C5A36BE6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2E38F-A831-874F-AE45-B5F4F916D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A2863-62CE-5143-8CD3-202DE568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8FCA-0971-784B-A269-6C2658F4A3A2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84306-137C-644E-9C6F-BC39D84C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C2132-8318-ED4C-BAD3-4D76F6C6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2ED5-F056-F04A-ADE1-832E3902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7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AEFA-5550-4643-90CC-EA94E0EE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54B73-072E-1944-9C82-80B07493D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A5B50-2F8E-7C47-BC27-E564A6A32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6CEE5-0949-2C4A-858B-C07D1A1F9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06FD9-8CE4-0745-B30E-2D5F7AA7A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C2625-0372-A448-B555-5D978AB9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8FCA-0971-784B-A269-6C2658F4A3A2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8B658-06CB-6F46-9CCB-8B675F15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1E67C-546E-4544-8B9B-8CBEBC57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2ED5-F056-F04A-ADE1-832E3902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159D-745D-F249-8F24-EA54444D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DD312-DEAE-D84B-9C7F-E0D297BD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8FCA-0971-784B-A269-6C2658F4A3A2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4C950-9004-014C-B758-9C6B7D89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E0C0D-39EB-3946-92AD-32D12452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2ED5-F056-F04A-ADE1-832E3902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8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80245-FCD9-1943-A99B-06701D31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8FCA-0971-784B-A269-6C2658F4A3A2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9B19F-0874-6549-B151-358FF158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81F0F-5809-3540-B224-BE8E8C29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2ED5-F056-F04A-ADE1-832E3902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6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3CE4-D6C9-8049-9432-AD12C791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E5E1-C709-1440-BBF1-434408A2A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7A86-DC8C-E94A-9DDB-B728DF2AB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63A2C-B84B-8440-B87E-4653E502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8FCA-0971-784B-A269-6C2658F4A3A2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DFBE6-97DB-674B-8591-A6F6D151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4272E-DC79-FE4B-81FC-6A0741A5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2ED5-F056-F04A-ADE1-832E3902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3521-C567-5C45-82DE-268C7B9A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6BAC0-1C06-9748-A674-6CD9BD5E1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16A12-BB5B-254F-9CB4-C19D30FE1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0A938-3EF5-6B49-9773-4A6F2FC0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8FCA-0971-784B-A269-6C2658F4A3A2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25301-3BE2-2A42-8214-525077B9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F0299-C4E2-D04E-9AFD-D9B8037B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2ED5-F056-F04A-ADE1-832E3902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D206F-2DA9-0342-BD87-51183033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C3473-0A6E-3B4F-887A-C5200633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7054A-A167-F84C-B9A2-B7A1EE77C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8FCA-0971-784B-A269-6C2658F4A3A2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62022-5FB7-8245-93D5-4B0540C75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9F878-6BFA-534B-B95F-8AAEBF643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2ED5-F056-F04A-ADE1-832E3902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5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078E-4EF2-2B42-87A4-959161FE6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18DCE-FB8A-1649-AE1D-781E4B502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6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7F42323-F819-F541-9D5F-F5ED6542AA6A}"/>
              </a:ext>
            </a:extLst>
          </p:cNvPr>
          <p:cNvGrpSpPr/>
          <p:nvPr/>
        </p:nvGrpSpPr>
        <p:grpSpPr>
          <a:xfrm>
            <a:off x="2307481" y="681038"/>
            <a:ext cx="4362575" cy="3605016"/>
            <a:chOff x="2307481" y="681038"/>
            <a:chExt cx="4362575" cy="36050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CAB5247-F300-1447-97CC-5053D74079AF}"/>
                </a:ext>
              </a:extLst>
            </p:cNvPr>
            <p:cNvGrpSpPr/>
            <p:nvPr/>
          </p:nvGrpSpPr>
          <p:grpSpPr>
            <a:xfrm>
              <a:off x="2307481" y="681038"/>
              <a:ext cx="4362575" cy="3605016"/>
              <a:chOff x="2307481" y="681038"/>
              <a:chExt cx="4362575" cy="3605016"/>
            </a:xfrm>
          </p:grpSpPr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1F5B4173-19C8-6D4E-ABB2-C51A20D1EB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07481" y="681038"/>
                <a:ext cx="4317900" cy="2720975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398C79-B04F-474E-A4D2-56ACED3C11F1}"/>
                  </a:ext>
                </a:extLst>
              </p:cNvPr>
              <p:cNvSpPr/>
              <p:nvPr/>
            </p:nvSpPr>
            <p:spPr>
              <a:xfrm>
                <a:off x="2342500" y="3757184"/>
                <a:ext cx="4327556" cy="50699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F9959092-0351-5F46-B830-3696E198A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1769" y="3761414"/>
                <a:ext cx="0" cy="52464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17CFBA-20D8-6949-81EF-446E5B236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0933" y="3755580"/>
                <a:ext cx="0" cy="516619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A725385-FBFC-644D-ABC5-F3D5D5FC4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6730" y="3765513"/>
                <a:ext cx="0" cy="50292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8F5F8FA-65E8-6D41-A267-499499A8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7534" y="3756600"/>
                <a:ext cx="0" cy="50292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8E5C156-4024-AB41-AD43-DDB06D708EB2}"/>
                  </a:ext>
                </a:extLst>
              </p:cNvPr>
              <p:cNvCxnSpPr/>
              <p:nvPr/>
            </p:nvCxnSpPr>
            <p:spPr>
              <a:xfrm flipV="1">
                <a:off x="3359217" y="3402013"/>
                <a:ext cx="0" cy="3535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9AD9671-5864-1E43-B8CA-E95ADA740214}"/>
                  </a:ext>
                </a:extLst>
              </p:cNvPr>
              <p:cNvCxnSpPr/>
              <p:nvPr/>
            </p:nvCxnSpPr>
            <p:spPr>
              <a:xfrm flipV="1">
                <a:off x="4291266" y="3404642"/>
                <a:ext cx="0" cy="3535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C80193F-7984-2543-82A2-58794B225416}"/>
                  </a:ext>
                </a:extLst>
              </p:cNvPr>
              <p:cNvCxnSpPr/>
              <p:nvPr/>
            </p:nvCxnSpPr>
            <p:spPr>
              <a:xfrm flipV="1">
                <a:off x="6051086" y="3403042"/>
                <a:ext cx="0" cy="3535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754567-93EF-EB40-9F02-16A6D00CA75C}"/>
                  </a:ext>
                </a:extLst>
              </p:cNvPr>
              <p:cNvSpPr txBox="1"/>
              <p:nvPr/>
            </p:nvSpPr>
            <p:spPr>
              <a:xfrm>
                <a:off x="4889113" y="3671451"/>
                <a:ext cx="9330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. . .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BB8BB4-8954-FF45-BBCE-8CEAA1AAB2DD}"/>
                </a:ext>
              </a:extLst>
            </p:cNvPr>
            <p:cNvSpPr txBox="1"/>
            <p:nvPr/>
          </p:nvSpPr>
          <p:spPr>
            <a:xfrm>
              <a:off x="3192959" y="3851562"/>
              <a:ext cx="477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</a:t>
              </a:r>
              <a:r>
                <a:rPr lang="en-US" sz="1600" baseline="-25000" dirty="0"/>
                <a:t>1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1B9FE-D1DA-E449-8AA8-6A9802955419}"/>
              </a:ext>
            </a:extLst>
          </p:cNvPr>
          <p:cNvCxnSpPr>
            <a:cxnSpLocks/>
          </p:cNvCxnSpPr>
          <p:nvPr/>
        </p:nvCxnSpPr>
        <p:spPr>
          <a:xfrm>
            <a:off x="2519152" y="3747554"/>
            <a:ext cx="0" cy="5246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DE7B42-8881-D145-BAA1-9DAF02C14841}"/>
              </a:ext>
            </a:extLst>
          </p:cNvPr>
          <p:cNvCxnSpPr>
            <a:cxnSpLocks/>
          </p:cNvCxnSpPr>
          <p:nvPr/>
        </p:nvCxnSpPr>
        <p:spPr>
          <a:xfrm>
            <a:off x="2685410" y="3747549"/>
            <a:ext cx="0" cy="5246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237117-FBC8-024A-B695-F81E8DB6AF33}"/>
              </a:ext>
            </a:extLst>
          </p:cNvPr>
          <p:cNvCxnSpPr>
            <a:cxnSpLocks/>
          </p:cNvCxnSpPr>
          <p:nvPr/>
        </p:nvCxnSpPr>
        <p:spPr>
          <a:xfrm>
            <a:off x="2865518" y="3747547"/>
            <a:ext cx="0" cy="5246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1280BA-C0AB-CC47-91E3-2FBEB277274A}"/>
              </a:ext>
            </a:extLst>
          </p:cNvPr>
          <p:cNvCxnSpPr>
            <a:cxnSpLocks/>
          </p:cNvCxnSpPr>
          <p:nvPr/>
        </p:nvCxnSpPr>
        <p:spPr>
          <a:xfrm>
            <a:off x="3211886" y="3761398"/>
            <a:ext cx="0" cy="5246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F73A60-D46C-3B43-978B-A4226CEFF553}"/>
              </a:ext>
            </a:extLst>
          </p:cNvPr>
          <p:cNvCxnSpPr>
            <a:cxnSpLocks/>
          </p:cNvCxnSpPr>
          <p:nvPr/>
        </p:nvCxnSpPr>
        <p:spPr>
          <a:xfrm>
            <a:off x="3461271" y="3761396"/>
            <a:ext cx="0" cy="5246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AF94FA-1018-634F-8FB5-11F089EFF404}"/>
              </a:ext>
            </a:extLst>
          </p:cNvPr>
          <p:cNvCxnSpPr>
            <a:cxnSpLocks/>
          </p:cNvCxnSpPr>
          <p:nvPr/>
        </p:nvCxnSpPr>
        <p:spPr>
          <a:xfrm>
            <a:off x="3599816" y="3747537"/>
            <a:ext cx="0" cy="5246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B1E640-2F41-3E4D-934F-9D9FD00CEC21}"/>
              </a:ext>
            </a:extLst>
          </p:cNvPr>
          <p:cNvCxnSpPr>
            <a:cxnSpLocks/>
          </p:cNvCxnSpPr>
          <p:nvPr/>
        </p:nvCxnSpPr>
        <p:spPr>
          <a:xfrm>
            <a:off x="3960037" y="3747534"/>
            <a:ext cx="0" cy="5246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1E2CCC-4F6A-9840-8320-B43DDCB5E109}"/>
              </a:ext>
            </a:extLst>
          </p:cNvPr>
          <p:cNvCxnSpPr>
            <a:cxnSpLocks/>
          </p:cNvCxnSpPr>
          <p:nvPr/>
        </p:nvCxnSpPr>
        <p:spPr>
          <a:xfrm>
            <a:off x="4140147" y="3761385"/>
            <a:ext cx="0" cy="5246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D774A-6A6D-0042-A2BA-AF395B1E2659}"/>
              </a:ext>
            </a:extLst>
          </p:cNvPr>
          <p:cNvCxnSpPr>
            <a:cxnSpLocks/>
          </p:cNvCxnSpPr>
          <p:nvPr/>
        </p:nvCxnSpPr>
        <p:spPr>
          <a:xfrm>
            <a:off x="4334112" y="3747526"/>
            <a:ext cx="0" cy="5246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FF3549-4637-6546-AFA0-B382347F2DF1}"/>
              </a:ext>
            </a:extLst>
          </p:cNvPr>
          <p:cNvCxnSpPr>
            <a:cxnSpLocks/>
          </p:cNvCxnSpPr>
          <p:nvPr/>
        </p:nvCxnSpPr>
        <p:spPr>
          <a:xfrm>
            <a:off x="4472657" y="3761380"/>
            <a:ext cx="0" cy="5246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9057AD-514F-1E45-933E-FCB12E342D4C}"/>
              </a:ext>
            </a:extLst>
          </p:cNvPr>
          <p:cNvCxnSpPr>
            <a:cxnSpLocks/>
          </p:cNvCxnSpPr>
          <p:nvPr/>
        </p:nvCxnSpPr>
        <p:spPr>
          <a:xfrm>
            <a:off x="5968948" y="3747524"/>
            <a:ext cx="0" cy="5246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EA9C0F-AE0F-5446-9CA8-0E5C15163E0C}"/>
              </a:ext>
            </a:extLst>
          </p:cNvPr>
          <p:cNvCxnSpPr>
            <a:cxnSpLocks/>
          </p:cNvCxnSpPr>
          <p:nvPr/>
        </p:nvCxnSpPr>
        <p:spPr>
          <a:xfrm>
            <a:off x="6149058" y="3761378"/>
            <a:ext cx="0" cy="5246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8B663C-7449-4A43-BE50-EE4800C0AD20}"/>
              </a:ext>
            </a:extLst>
          </p:cNvPr>
          <p:cNvCxnSpPr>
            <a:cxnSpLocks/>
          </p:cNvCxnSpPr>
          <p:nvPr/>
        </p:nvCxnSpPr>
        <p:spPr>
          <a:xfrm>
            <a:off x="6315313" y="3747519"/>
            <a:ext cx="0" cy="5246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C21F8E-40F2-224F-8866-4E687DEA7501}"/>
              </a:ext>
            </a:extLst>
          </p:cNvPr>
          <p:cNvCxnSpPr>
            <a:cxnSpLocks/>
          </p:cNvCxnSpPr>
          <p:nvPr/>
        </p:nvCxnSpPr>
        <p:spPr>
          <a:xfrm>
            <a:off x="6481568" y="3747518"/>
            <a:ext cx="0" cy="5246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12979C0-8B6E-3E4F-BF53-7C349BCDFA91}"/>
              </a:ext>
            </a:extLst>
          </p:cNvPr>
          <p:cNvSpPr txBox="1"/>
          <p:nvPr/>
        </p:nvSpPr>
        <p:spPr>
          <a:xfrm>
            <a:off x="4065799" y="3837706"/>
            <a:ext cx="47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1B9A5A-833C-C540-B043-34CC148202BF}"/>
              </a:ext>
            </a:extLst>
          </p:cNvPr>
          <p:cNvSpPr txBox="1"/>
          <p:nvPr/>
        </p:nvSpPr>
        <p:spPr>
          <a:xfrm>
            <a:off x="5894600" y="3823850"/>
            <a:ext cx="47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27797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C6249-6C3F-C44E-B6AE-846C88B72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018" y="166255"/>
            <a:ext cx="5866011" cy="64588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9504F8-23D1-104F-B52D-C84D3E821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586" y="5925455"/>
            <a:ext cx="1974851" cy="685799"/>
          </a:xfrm>
          <a:prstGeom prst="rect">
            <a:avLst/>
          </a:prstGeom>
          <a:ln>
            <a:solidFill>
              <a:schemeClr val="tx1">
                <a:alpha val="28000"/>
              </a:schemeClr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A7B01F9-601D-304D-B448-E8AD942BF13F}"/>
              </a:ext>
            </a:extLst>
          </p:cNvPr>
          <p:cNvGrpSpPr/>
          <p:nvPr/>
        </p:nvGrpSpPr>
        <p:grpSpPr>
          <a:xfrm>
            <a:off x="5728278" y="4932221"/>
            <a:ext cx="1739325" cy="777240"/>
            <a:chOff x="5714423" y="4918366"/>
            <a:chExt cx="1739325" cy="7897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157081C-A674-8148-A41C-2102812F6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82742" y="4918366"/>
              <a:ext cx="1471006" cy="50439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0070059-5F97-614E-AEB4-290EECB12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00181" y="4999884"/>
              <a:ext cx="1471006" cy="5043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C3DC785-ACE0-AF47-88AA-BF22933C1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807304" y="5101779"/>
              <a:ext cx="1471006" cy="5043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D3AA328-D12D-A14B-B42E-E6A8566F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14423" y="5203678"/>
              <a:ext cx="1471006" cy="50439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923693D-7248-114D-A4A4-9190A1A82D8B}"/>
              </a:ext>
            </a:extLst>
          </p:cNvPr>
          <p:cNvSpPr txBox="1"/>
          <p:nvPr/>
        </p:nvSpPr>
        <p:spPr>
          <a:xfrm>
            <a:off x="8146471" y="6040578"/>
            <a:ext cx="13909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97898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Taslima Akter</dc:creator>
  <cp:lastModifiedBy>Taslima Akter</cp:lastModifiedBy>
  <cp:revision>10</cp:revision>
  <dcterms:created xsi:type="dcterms:W3CDTF">2018-05-03T21:56:26Z</dcterms:created>
  <dcterms:modified xsi:type="dcterms:W3CDTF">2018-05-04T01:36:26Z</dcterms:modified>
</cp:coreProperties>
</file>