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F09D-DC25-A0CF-2432-B3A87206B6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558D2-B0DF-1398-C126-DADDD14AD0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91CA0-F757-95DE-CADA-DE2731ED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EE9F3-33CF-FCB4-2AE1-041D0BE1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F9337-96FC-2A97-4861-FE084495C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035E-8C47-5796-EA55-36B58727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786BF-0E59-D8ED-72DF-25909549B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B97AA-DBF8-CD51-AF2D-ED9624652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820B-D714-572F-14D3-EFC4E98B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9F900-3682-1845-C889-F295E2023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5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8CFA7B-A79D-F499-2136-7182387F4B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CBD38-49A2-E5A3-67F0-142005469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898C9-C1E9-5D8E-A0CA-712490C1A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159CE-81B3-321C-24E3-B89509B55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F624-47EF-35CA-8142-9921BE22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2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F42-D6CF-AE2E-B2CE-DFB895C02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804E7-B740-B7E2-6771-35D39E61D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E3AC0-FBCF-5819-4634-C7946AA57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4F692-A268-A443-4553-66F5288C7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EB674-D855-C632-4D42-3853E329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83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B577-26A0-FF7F-1B83-9DC80BEE3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08949-186D-8378-2BAB-955656DDE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14160-6305-684B-9D04-9FDCBA3C4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AAEB2-326B-5B87-705C-D8BE8C9F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BDD46-6A60-5F34-F987-8EEE174E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05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0F9FF-A8F3-20F8-646E-80552D504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C884E-42F3-A631-0DD3-5F60F892E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9A800-66B1-DF4B-4A7A-8BE1B40D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AA36E-2F5E-D495-082F-84435B27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CE812-D305-9F65-AFAE-03DB98E2F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5697E-C90B-4411-4772-C155E650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4813-C368-E856-DE38-43CC5423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DF0D2-27ED-C25B-D922-278FDA5E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64C9E-0ABF-B50E-F562-61228056F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42C343-2D78-A48E-07B9-F0F41DFDE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79EB9-BABC-3073-4C2A-CB23892D6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C379A6-D729-62A4-0F6B-85CDA4C2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5B789E-804D-2C77-DA6D-49DA1572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840C9D-EC0C-1D04-B9BC-D0851347F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55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29B4-CBF3-5C25-FFD0-D8A870059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0FA4EF-A806-8319-8F52-8AD97B8AC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B502-0BF6-10D0-E368-52BA130F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DEE25-07DE-0325-D39D-1D7F41DBF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4723A-1FE0-40DE-0884-F6F36A4E6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818604-D57E-BE6D-5F40-0CF8FD01C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53C4-F2B3-D35E-6D16-D4092D48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3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7A084-73A5-0F17-4B25-2CF3049F6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C934A-4C33-E6BA-568B-4043B9F1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D41B7-862E-3E13-EA01-E61DE3ED31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D55C4A-C4D1-CDEA-6251-E06F4D8C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03A61-436B-4E6C-370B-E4EA8CA5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642044-E11F-1502-EA7F-6134CD84C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29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892C-9008-582E-21FD-943284F0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AB6B16-2676-45FF-410A-F8D4124B3E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68C1E-2685-D83B-8F2B-1038DC667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289C-94FD-BD03-A118-8631DD42F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9817D-A2AA-A19F-D395-EB6F9A6BF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686DC-328E-699C-D9DA-3B6C836E4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5C5E8-6595-B983-7679-761083E3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9A85B-9B05-FF9F-25D7-FFC42F561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969B-51C3-09DC-20C8-F260769AB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58767-CC8D-4CBE-A5C8-ECF9F9A0145D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75C7C-7EA1-F970-90D3-6451953027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BE8FE-CBD9-AB80-8453-3083E6F09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9209A-B30C-4F24-9A03-37EEA6378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064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3DAC24-C48B-B8EB-5BAA-2E3B74FB1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/>
              <a:t>Website UI Analysis: SITE.LT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A8F7E-A7AD-395C-BE92-6F502DA32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en-US" sz="2000" dirty="0"/>
              <a:t>Evaluating User Interface and Experience</a:t>
            </a:r>
          </a:p>
          <a:p>
            <a:pPr algn="l"/>
            <a:r>
              <a:rPr lang="en-US" sz="2000" dirty="0"/>
              <a:t>Author: [Al Amin Hossain Nayem]</a:t>
            </a:r>
          </a:p>
          <a:p>
            <a:pPr algn="l"/>
            <a:r>
              <a:rPr lang="en-US" sz="2000" dirty="0"/>
              <a:t>Date: [12/03/2025]</a:t>
            </a:r>
          </a:p>
          <a:p>
            <a:pPr algn="l"/>
            <a:r>
              <a:rPr lang="en-US" sz="2000" dirty="0"/>
              <a:t>Link: https://site.lt/en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Rectangle 7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EF41D4-04CD-8B90-362A-F851DE169C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1" r="3291" b="-2"/>
          <a:stretch/>
        </p:blipFill>
        <p:spPr>
          <a:xfrm>
            <a:off x="5922492" y="1766283"/>
            <a:ext cx="5536001" cy="326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721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282FF83-8A85-4400-814A-617C38FDF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B1F89-CF7F-E474-CC2E-D8A883381A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439" y="827910"/>
            <a:ext cx="5885506" cy="2712688"/>
          </a:xfrm>
        </p:spPr>
        <p:txBody>
          <a:bodyPr anchor="t">
            <a:normAutofit/>
          </a:bodyPr>
          <a:lstStyle/>
          <a:p>
            <a:pPr algn="l"/>
            <a:r>
              <a:rPr lang="en-US" dirty="0"/>
              <a:t>Mouse Cursor Interaction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E02EF7-EE2C-1C3F-075E-8B2DB74F0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4440" y="4248806"/>
            <a:ext cx="5885505" cy="1709849"/>
          </a:xfrm>
        </p:spPr>
        <p:txBody>
          <a:bodyPr anchor="b">
            <a:normAutofit/>
          </a:bodyPr>
          <a:lstStyle/>
          <a:p>
            <a:pPr algn="l"/>
            <a:r>
              <a:rPr lang="en-US" dirty="0"/>
              <a:t>Observation: Hover effects are present.</a:t>
            </a:r>
          </a:p>
          <a:p>
            <a:pPr algn="l"/>
            <a:r>
              <a:rPr lang="en-US" dirty="0"/>
              <a:t>Issue: Some elements lack hover changes.</a:t>
            </a:r>
          </a:p>
          <a:p>
            <a:pPr algn="l"/>
            <a:r>
              <a:rPr lang="en-US" dirty="0"/>
              <a:t>Recommendation: Ensure all clickable elements respond to hover.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03868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9414" y="232757"/>
            <a:ext cx="3765762" cy="625948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E9FBEA-8875-B7B9-37E4-8F7593606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2714" y="403240"/>
            <a:ext cx="2293304" cy="18224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93664B-80A3-21D3-5AD0-D902E4927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173" y="2426312"/>
            <a:ext cx="2436387" cy="18224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4B812B-7CA6-E70B-CE69-68697E35E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9723" y="5177297"/>
            <a:ext cx="3259287" cy="3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37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43157B-E775-6E45-788B-6DC6642A2F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Summary of Issues &amp; Recommendations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61BB8-C90B-26D4-004E-FA5801126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Improve menu hierarchy, add feedback, error handling, better contrast, tooltips, and hotkeys.</a:t>
            </a:r>
          </a:p>
        </p:txBody>
      </p:sp>
    </p:spTree>
    <p:extLst>
      <p:ext uri="{BB962C8B-B14F-4D97-AF65-F5344CB8AC3E}">
        <p14:creationId xmlns:p14="http://schemas.microsoft.com/office/powerpoint/2010/main" val="2450137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4921D6-52E5-E377-D5F2-C659EA58F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04D8D-993E-B5CC-78B3-BE5223333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 sz="2200" dirty="0"/>
              <a:t>Strengths: Simple navigation, clean layout.</a:t>
            </a:r>
          </a:p>
          <a:p>
            <a:pPr algn="l"/>
            <a:r>
              <a:rPr lang="en-US" sz="2200" dirty="0"/>
              <a:t>Weaknesses: Lack of structured menus, minimal feedback, and hover.</a:t>
            </a:r>
          </a:p>
          <a:p>
            <a:pPr algn="l"/>
            <a:r>
              <a:rPr lang="en-US" sz="2200" dirty="0"/>
              <a:t>Final Recommendation: Improve usability and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2863951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C0EAF-B092-BFC1-2143-F05607A3C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Thank You!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07F7F-4D6E-8906-6667-601BDDF6E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>
              <a:lnSpc>
                <a:spcPts val="4745"/>
              </a:lnSpc>
            </a:pPr>
            <a:r>
              <a:rPr lang="en-US" b="1" spc="-203" dirty="0">
                <a:solidFill>
                  <a:srgbClr val="000000"/>
                </a:solidFill>
                <a:latin typeface="Hind Guntur Bold"/>
                <a:ea typeface="Hind Guntur Bold"/>
                <a:cs typeface="Hind Guntur Bold"/>
                <a:sym typeface="Hind Guntur Bold"/>
              </a:rPr>
              <a:t>SUBMITTED BY: AL Amin Hossain Nayem.</a:t>
            </a:r>
          </a:p>
          <a:p>
            <a:pPr>
              <a:lnSpc>
                <a:spcPts val="4745"/>
              </a:lnSpc>
            </a:pPr>
            <a:r>
              <a:rPr lang="en-US" b="1" spc="-203" dirty="0">
                <a:solidFill>
                  <a:srgbClr val="000000"/>
                </a:solidFill>
                <a:latin typeface="Hind Guntur Bold"/>
                <a:ea typeface="Hind Guntur Bold"/>
                <a:cs typeface="Hind Guntur Bold"/>
                <a:sym typeface="Hind Guntur Bold"/>
              </a:rPr>
              <a:t>SUBMITTED TO: ASIST. DR. DAINIUS BALBONAS</a:t>
            </a:r>
          </a:p>
        </p:txBody>
      </p:sp>
    </p:spTree>
    <p:extLst>
      <p:ext uri="{BB962C8B-B14F-4D97-AF65-F5344CB8AC3E}">
        <p14:creationId xmlns:p14="http://schemas.microsoft.com/office/powerpoint/2010/main" val="3911221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33D82F-8E43-D2BE-8A0A-61FCA1471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828" y="1147158"/>
            <a:ext cx="6038470" cy="4713316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Introduction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3821A-A2F2-0362-854D-19902E4EF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30590" y="1687486"/>
            <a:ext cx="3300156" cy="363681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Website Name: SITE.LT</a:t>
            </a:r>
          </a:p>
          <a:p>
            <a:pPr algn="l"/>
            <a:r>
              <a:rPr lang="en-US"/>
              <a:t>Business Type: Web Development Company (Vilnius, Lithuania)</a:t>
            </a:r>
          </a:p>
          <a:p>
            <a:pPr algn="l"/>
            <a:r>
              <a:rPr lang="en-US"/>
              <a:t>Objective: Assess UI for usability, navigation, and design feedback</a:t>
            </a:r>
          </a:p>
        </p:txBody>
      </p:sp>
    </p:spTree>
    <p:extLst>
      <p:ext uri="{BB962C8B-B14F-4D97-AF65-F5344CB8AC3E}">
        <p14:creationId xmlns:p14="http://schemas.microsoft.com/office/powerpoint/2010/main" val="263692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844A4D-F29C-E36B-C99E-9FF4E3AFE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7736" y="1144154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Navigation &amp; Menu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8FE953-C222-DC5C-3F64-85CF9AEFC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7736" y="422506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600" dirty="0"/>
              <a:t>Observation: Simple top navigation bar with essential links.</a:t>
            </a:r>
          </a:p>
          <a:p>
            <a:pPr algn="l"/>
            <a:r>
              <a:rPr lang="en-US" sz="1600" dirty="0"/>
              <a:t>Issue: Lacks clear hierarchy; some submenus are hard to locate.</a:t>
            </a:r>
          </a:p>
          <a:p>
            <a:pPr algn="l"/>
            <a:r>
              <a:rPr lang="en-US" sz="1600" dirty="0"/>
              <a:t>Recommendation: Implement a structured dropdown or mega-menu.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BE00EA-CAFD-79DC-818C-B518074FC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861158"/>
            <a:ext cx="4324849" cy="1773187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01835F-FE8E-0EF2-FD8D-414CB6032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703555"/>
            <a:ext cx="4324849" cy="49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403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58BEF-834A-3BF4-35E0-EBE4CD50E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203" y="812508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Menu Depth &amp; Grouping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90091D-1644-1F9F-440B-D47CB17E3E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8204" y="3888748"/>
            <a:ext cx="4036333" cy="1709849"/>
          </a:xfrm>
        </p:spPr>
        <p:txBody>
          <a:bodyPr anchor="b">
            <a:normAutofit fontScale="92500" lnSpcReduction="10000"/>
          </a:bodyPr>
          <a:lstStyle/>
          <a:p>
            <a:pPr algn="l"/>
            <a:r>
              <a:rPr lang="en-US" sz="1600" dirty="0"/>
              <a:t>Observation: Shallow structure for easy navigation.</a:t>
            </a:r>
          </a:p>
          <a:p>
            <a:pPr algn="l"/>
            <a:r>
              <a:rPr lang="en-US" sz="1600" dirty="0"/>
              <a:t>Issue: Some content requires multiple clicks to access.</a:t>
            </a:r>
          </a:p>
          <a:p>
            <a:pPr algn="l"/>
            <a:r>
              <a:rPr lang="en-US" sz="1600" dirty="0"/>
              <a:t>Recommendation: Restructure pages for better access And add link like if we click the any services it directly take to the price option.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7B9283-DB28-8492-6CF1-26C69A52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562303"/>
            <a:ext cx="5536001" cy="167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321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F691CB-764A-2430-D9C8-638465513F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257" y="1160578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Control Clarity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6ADB47-60A0-A04B-3876-66D17FB473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928" y="4023436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900" dirty="0"/>
              <a:t>Observation: Buttons are not recognizable clearly.</a:t>
            </a:r>
          </a:p>
          <a:p>
            <a:pPr algn="l"/>
            <a:r>
              <a:rPr lang="en-US" sz="1900" dirty="0"/>
              <a:t>Issue: Some buttons are too small.</a:t>
            </a:r>
          </a:p>
          <a:p>
            <a:pPr algn="l"/>
            <a:r>
              <a:rPr lang="en-US" sz="1900" dirty="0"/>
              <a:t>Recommendation: Increase button size and contrast.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87054-5943-10BA-CCBE-8CBADBF03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990903"/>
            <a:ext cx="4324849" cy="151369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76BBEE-D035-ECDE-946D-3C18A481D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357567"/>
            <a:ext cx="4324849" cy="118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2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0654E-9CFE-14A9-9D79-A279DECCF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2910" y="1539511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4E92AA-6866-33EF-BDCA-2EF1A892A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5855" y="4097308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Observation: Forms are doing proper error handling and also giving feedback when done.</a:t>
            </a:r>
          </a:p>
          <a:p>
            <a:pPr algn="l"/>
            <a:r>
              <a:rPr lang="en-US" sz="2000" dirty="0"/>
              <a:t>Recommendation: More appropriate bot checker can be used.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34774E-804F-DDAF-74E5-234285EFF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4162" y="723147"/>
            <a:ext cx="4324849" cy="204920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D4C59E-7BE2-E27B-6306-44C9E3F86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276476"/>
            <a:ext cx="4324849" cy="135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7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B4143-65E4-0EFD-B705-038FB8DC4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581" y="438883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Color Compatibility &amp; Readability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CB9872-1946-E617-7FC5-21989A904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6582" y="4031517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900" dirty="0"/>
              <a:t>Observation: Minimalistic color palette.</a:t>
            </a:r>
          </a:p>
          <a:p>
            <a:pPr algn="l"/>
            <a:r>
              <a:rPr lang="en-US" sz="1900" dirty="0"/>
              <a:t>Issue: Some text has low contrast.</a:t>
            </a:r>
          </a:p>
          <a:p>
            <a:pPr algn="l"/>
            <a:r>
              <a:rPr lang="en-US" sz="1900" dirty="0"/>
              <a:t>Recommendation: Improve contrast for readability.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3D15F0-D965-D21A-5445-4D553EEBF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1828783"/>
            <a:ext cx="5536001" cy="314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9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18F6E8B-15ED-43C7-94BA-91549A651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30A28F-EA86-7584-457F-E129EC834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928" y="1655272"/>
            <a:ext cx="4900144" cy="2736965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Icon Usage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C588F-7B34-AB2F-BC4F-752753FCA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8929" y="4097308"/>
            <a:ext cx="490014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Observation: Icons are effectively used.</a:t>
            </a:r>
          </a:p>
          <a:p>
            <a:pPr algn="l"/>
            <a:r>
              <a:rPr lang="en-US" sz="2000" dirty="0"/>
              <a:t>Issue: Some lack tooltips.</a:t>
            </a:r>
          </a:p>
          <a:p>
            <a:pPr algn="l"/>
            <a:r>
              <a:rPr lang="en-US" sz="2000" dirty="0"/>
              <a:t>Recommendation: Add tooltips for better guidance.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04803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9A89A-1E9C-4761-9DFF-53C275FBF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257770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CC85A5-EAA9-0E6B-EDAB-BB5A2D91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984" y="471748"/>
            <a:ext cx="2169205" cy="255200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0" y="3462252"/>
            <a:ext cx="4837176" cy="297996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C3494-0661-49EE-29EA-FE0112C1C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4162" y="4252127"/>
            <a:ext cx="4324849" cy="14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1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956B3-9352-D493-E6F9-B53849A70D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09" y="934122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/>
              <a:t>Hotkeys &amp; Shortcuts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46AACB-35B9-837A-539D-1EE810987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4041335"/>
            <a:ext cx="4036333" cy="1709849"/>
          </a:xfrm>
        </p:spPr>
        <p:txBody>
          <a:bodyPr anchor="b">
            <a:normAutofit/>
          </a:bodyPr>
          <a:lstStyle/>
          <a:p>
            <a:pPr algn="l"/>
            <a:r>
              <a:rPr lang="en-US" sz="1700" dirty="0"/>
              <a:t>Observation: Very few keyboard shortcuts.</a:t>
            </a:r>
          </a:p>
          <a:p>
            <a:pPr algn="l"/>
            <a:r>
              <a:rPr lang="en-US" sz="1700" dirty="0"/>
              <a:t>Issue: Users rely on mouse interactions.</a:t>
            </a:r>
          </a:p>
          <a:p>
            <a:pPr algn="l"/>
            <a:r>
              <a:rPr lang="en-US" sz="1700" dirty="0"/>
              <a:t>Recommendation: Introduce keyboard navigation.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51EA96-74EB-FFA5-885A-D36FE7FC0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756063"/>
            <a:ext cx="5536001" cy="128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7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532DD9487584BAA3579907DC024AA" ma:contentTypeVersion="3" ma:contentTypeDescription="Create a new document." ma:contentTypeScope="" ma:versionID="c11f00bfa5bc6b1e4668675ee1597bc5">
  <xsd:schema xmlns:xsd="http://www.w3.org/2001/XMLSchema" xmlns:xs="http://www.w3.org/2001/XMLSchema" xmlns:p="http://schemas.microsoft.com/office/2006/metadata/properties" xmlns:ns3="d71ac7b1-e7ab-4eb5-9482-e3e452db37b0" targetNamespace="http://schemas.microsoft.com/office/2006/metadata/properties" ma:root="true" ma:fieldsID="697a18eb84e57cd05b80cee63fb1eae6" ns3:_="">
    <xsd:import namespace="d71ac7b1-e7ab-4eb5-9482-e3e452db37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1ac7b1-e7ab-4eb5-9482-e3e452db37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B88A0EB-BBF4-4938-86D0-7FC36A822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7F3A053-A932-4893-BA0A-A93DF3C063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71ac7b1-e7ab-4eb5-9482-e3e452db3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A05B5A-2000-4778-AE00-E4AD0A91F02E}">
  <ds:schemaRefs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d71ac7b1-e7ab-4eb5-9482-e3e452db37b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373</Words>
  <Application>Microsoft Office PowerPoint</Application>
  <PresentationFormat>Widescreen</PresentationFormat>
  <Paragraphs>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Hind Guntur Bold</vt:lpstr>
      <vt:lpstr>Office Theme</vt:lpstr>
      <vt:lpstr>Website UI Analysis: SITE.LT</vt:lpstr>
      <vt:lpstr>Introduction</vt:lpstr>
      <vt:lpstr>Navigation &amp; Menu Structure</vt:lpstr>
      <vt:lpstr>Menu Depth &amp; Grouping</vt:lpstr>
      <vt:lpstr>Control Clarity</vt:lpstr>
      <vt:lpstr>Error Handling</vt:lpstr>
      <vt:lpstr>Color Compatibility &amp; Readability</vt:lpstr>
      <vt:lpstr>Icon Usage</vt:lpstr>
      <vt:lpstr>Hotkeys &amp; Shortcuts</vt:lpstr>
      <vt:lpstr>Mouse Cursor Interaction</vt:lpstr>
      <vt:lpstr>Summary of Issues &amp; Recommendations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Amin Hossain Nayem</dc:creator>
  <cp:lastModifiedBy>Al Amin Hossain Nayem</cp:lastModifiedBy>
  <cp:revision>2</cp:revision>
  <dcterms:created xsi:type="dcterms:W3CDTF">2025-03-12T19:57:58Z</dcterms:created>
  <dcterms:modified xsi:type="dcterms:W3CDTF">2025-03-12T21:12:20Z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0x0101002F5532DD9487584BAA3579907DC024AA</vt:lpwstr>
  </property>
</Properties>
</file>