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8" r:id="rId3"/>
    <p:sldId id="260" r:id="rId4"/>
    <p:sldId id="257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801EFB-9FE1-49AC-A3AB-39AF8FF24ED5}" v="11" dt="2024-09-20T11:10:56.20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amin" userId="e137a08f3c427fb2" providerId="LiveId" clId="{80801EFB-9FE1-49AC-A3AB-39AF8FF24ED5}"/>
    <pc:docChg chg="custSel addSld delSld modSld sldOrd">
      <pc:chgData name="al amin" userId="e137a08f3c427fb2" providerId="LiveId" clId="{80801EFB-9FE1-49AC-A3AB-39AF8FF24ED5}" dt="2024-09-20T11:11:41.537" v="407" actId="115"/>
      <pc:docMkLst>
        <pc:docMk/>
      </pc:docMkLst>
      <pc:sldChg chg="new del">
        <pc:chgData name="al amin" userId="e137a08f3c427fb2" providerId="LiveId" clId="{80801EFB-9FE1-49AC-A3AB-39AF8FF24ED5}" dt="2024-09-19T13:29:39.267" v="3" actId="47"/>
        <pc:sldMkLst>
          <pc:docMk/>
          <pc:sldMk cId="3666982328" sldId="256"/>
        </pc:sldMkLst>
      </pc:sldChg>
      <pc:sldChg chg="addSp delSp modSp new mod ord">
        <pc:chgData name="al amin" userId="e137a08f3c427fb2" providerId="LiveId" clId="{80801EFB-9FE1-49AC-A3AB-39AF8FF24ED5}" dt="2024-09-19T14:21:33.066" v="218"/>
        <pc:sldMkLst>
          <pc:docMk/>
          <pc:sldMk cId="3117953799" sldId="257"/>
        </pc:sldMkLst>
        <pc:spChg chg="mod">
          <ac:chgData name="al amin" userId="e137a08f3c427fb2" providerId="LiveId" clId="{80801EFB-9FE1-49AC-A3AB-39AF8FF24ED5}" dt="2024-09-19T13:31:44.086" v="97" actId="113"/>
          <ac:spMkLst>
            <pc:docMk/>
            <pc:sldMk cId="3117953799" sldId="257"/>
            <ac:spMk id="2" creationId="{256BF206-AB6B-5619-E34B-7CAE5DBA211E}"/>
          </ac:spMkLst>
        </pc:spChg>
        <pc:spChg chg="del">
          <ac:chgData name="al amin" userId="e137a08f3c427fb2" providerId="LiveId" clId="{80801EFB-9FE1-49AC-A3AB-39AF8FF24ED5}" dt="2024-09-19T13:29:52.225" v="5" actId="931"/>
          <ac:spMkLst>
            <pc:docMk/>
            <pc:sldMk cId="3117953799" sldId="257"/>
            <ac:spMk id="3" creationId="{1DF705AE-1C4E-AF85-EB85-7429BA1BDC20}"/>
          </ac:spMkLst>
        </pc:spChg>
        <pc:spChg chg="mod">
          <ac:chgData name="al amin" userId="e137a08f3c427fb2" providerId="LiveId" clId="{80801EFB-9FE1-49AC-A3AB-39AF8FF24ED5}" dt="2024-09-19T13:31:36.475" v="95" actId="20577"/>
          <ac:spMkLst>
            <pc:docMk/>
            <pc:sldMk cId="3117953799" sldId="257"/>
            <ac:spMk id="4" creationId="{146124D1-7701-4269-3C4A-EC351EA5F8B9}"/>
          </ac:spMkLst>
        </pc:spChg>
        <pc:picChg chg="add mod">
          <ac:chgData name="al amin" userId="e137a08f3c427fb2" providerId="LiveId" clId="{80801EFB-9FE1-49AC-A3AB-39AF8FF24ED5}" dt="2024-09-19T13:29:55.045" v="7" actId="962"/>
          <ac:picMkLst>
            <pc:docMk/>
            <pc:sldMk cId="3117953799" sldId="257"/>
            <ac:picMk id="6" creationId="{9DCFE99C-67A9-6643-D8E4-FC956F08A552}"/>
          </ac:picMkLst>
        </pc:picChg>
      </pc:sldChg>
      <pc:sldChg chg="add del">
        <pc:chgData name="al amin" userId="e137a08f3c427fb2" providerId="LiveId" clId="{80801EFB-9FE1-49AC-A3AB-39AF8FF24ED5}" dt="2024-09-19T13:29:39.820" v="4" actId="47"/>
        <pc:sldMkLst>
          <pc:docMk/>
          <pc:sldMk cId="2080049506" sldId="258"/>
        </pc:sldMkLst>
      </pc:sldChg>
      <pc:sldChg chg="addSp delSp modSp new mod">
        <pc:chgData name="al amin" userId="e137a08f3c427fb2" providerId="LiveId" clId="{80801EFB-9FE1-49AC-A3AB-39AF8FF24ED5}" dt="2024-09-19T14:20:49.400" v="212" actId="20577"/>
        <pc:sldMkLst>
          <pc:docMk/>
          <pc:sldMk cId="2789744478" sldId="258"/>
        </pc:sldMkLst>
        <pc:spChg chg="mod">
          <ac:chgData name="al amin" userId="e137a08f3c427fb2" providerId="LiveId" clId="{80801EFB-9FE1-49AC-A3AB-39AF8FF24ED5}" dt="2024-09-19T14:20:49.400" v="212" actId="20577"/>
          <ac:spMkLst>
            <pc:docMk/>
            <pc:sldMk cId="2789744478" sldId="258"/>
            <ac:spMk id="2" creationId="{2E6E868B-D9E3-DA0E-4A9C-F338FB8A6321}"/>
          </ac:spMkLst>
        </pc:spChg>
        <pc:spChg chg="del">
          <ac:chgData name="al amin" userId="e137a08f3c427fb2" providerId="LiveId" clId="{80801EFB-9FE1-49AC-A3AB-39AF8FF24ED5}" dt="2024-09-19T13:46:05.738" v="99" actId="931"/>
          <ac:spMkLst>
            <pc:docMk/>
            <pc:sldMk cId="2789744478" sldId="258"/>
            <ac:spMk id="3" creationId="{30D74B5C-AD0B-CA29-9C71-B9B3001CAF7E}"/>
          </ac:spMkLst>
        </pc:spChg>
        <pc:spChg chg="mod">
          <ac:chgData name="al amin" userId="e137a08f3c427fb2" providerId="LiveId" clId="{80801EFB-9FE1-49AC-A3AB-39AF8FF24ED5}" dt="2024-09-19T13:46:43.291" v="109"/>
          <ac:spMkLst>
            <pc:docMk/>
            <pc:sldMk cId="2789744478" sldId="258"/>
            <ac:spMk id="4" creationId="{7D5DB7D2-F3F0-BFB9-5450-6F028140D93D}"/>
          </ac:spMkLst>
        </pc:spChg>
        <pc:picChg chg="add mod">
          <ac:chgData name="al amin" userId="e137a08f3c427fb2" providerId="LiveId" clId="{80801EFB-9FE1-49AC-A3AB-39AF8FF24ED5}" dt="2024-09-19T13:46:08.762" v="100" actId="27614"/>
          <ac:picMkLst>
            <pc:docMk/>
            <pc:sldMk cId="2789744478" sldId="258"/>
            <ac:picMk id="6" creationId="{56D8BE87-83E3-959A-241D-2A5074EDC307}"/>
          </ac:picMkLst>
        </pc:picChg>
      </pc:sldChg>
      <pc:sldChg chg="addSp delSp modSp new mod ord">
        <pc:chgData name="al amin" userId="e137a08f3c427fb2" providerId="LiveId" clId="{80801EFB-9FE1-49AC-A3AB-39AF8FF24ED5}" dt="2024-09-19T14:21:04.062" v="216"/>
        <pc:sldMkLst>
          <pc:docMk/>
          <pc:sldMk cId="2549638049" sldId="259"/>
        </pc:sldMkLst>
        <pc:spChg chg="mod">
          <ac:chgData name="al amin" userId="e137a08f3c427fb2" providerId="LiveId" clId="{80801EFB-9FE1-49AC-A3AB-39AF8FF24ED5}" dt="2024-09-19T13:54:34.647" v="129" actId="20577"/>
          <ac:spMkLst>
            <pc:docMk/>
            <pc:sldMk cId="2549638049" sldId="259"/>
            <ac:spMk id="2" creationId="{18988971-4396-9CF1-1BDC-F1BE1D9AF912}"/>
          </ac:spMkLst>
        </pc:spChg>
        <pc:spChg chg="del">
          <ac:chgData name="al amin" userId="e137a08f3c427fb2" providerId="LiveId" clId="{80801EFB-9FE1-49AC-A3AB-39AF8FF24ED5}" dt="2024-09-19T13:47:52.393" v="113" actId="931"/>
          <ac:spMkLst>
            <pc:docMk/>
            <pc:sldMk cId="2549638049" sldId="259"/>
            <ac:spMk id="3" creationId="{F19118A2-C2C8-93BE-EEE9-083C7DD40D90}"/>
          </ac:spMkLst>
        </pc:spChg>
        <pc:spChg chg="mod">
          <ac:chgData name="al amin" userId="e137a08f3c427fb2" providerId="LiveId" clId="{80801EFB-9FE1-49AC-A3AB-39AF8FF24ED5}" dt="2024-09-19T13:54:39.182" v="130" actId="20577"/>
          <ac:spMkLst>
            <pc:docMk/>
            <pc:sldMk cId="2549638049" sldId="259"/>
            <ac:spMk id="4" creationId="{46D09425-EDD4-249F-BA07-6718ABA85874}"/>
          </ac:spMkLst>
        </pc:spChg>
        <pc:picChg chg="add mod">
          <ac:chgData name="al amin" userId="e137a08f3c427fb2" providerId="LiveId" clId="{80801EFB-9FE1-49AC-A3AB-39AF8FF24ED5}" dt="2024-09-19T13:47:54.831" v="115" actId="962"/>
          <ac:picMkLst>
            <pc:docMk/>
            <pc:sldMk cId="2549638049" sldId="259"/>
            <ac:picMk id="6" creationId="{38AC5C63-D634-3868-8826-94E089C72265}"/>
          </ac:picMkLst>
        </pc:picChg>
      </pc:sldChg>
      <pc:sldChg chg="addSp delSp modSp new mod">
        <pc:chgData name="al amin" userId="e137a08f3c427fb2" providerId="LiveId" clId="{80801EFB-9FE1-49AC-A3AB-39AF8FF24ED5}" dt="2024-09-19T14:04:04.503" v="196"/>
        <pc:sldMkLst>
          <pc:docMk/>
          <pc:sldMk cId="278844100" sldId="260"/>
        </pc:sldMkLst>
        <pc:spChg chg="mod">
          <ac:chgData name="al amin" userId="e137a08f3c427fb2" providerId="LiveId" clId="{80801EFB-9FE1-49AC-A3AB-39AF8FF24ED5}" dt="2024-09-19T14:00:19.736" v="183" actId="115"/>
          <ac:spMkLst>
            <pc:docMk/>
            <pc:sldMk cId="278844100" sldId="260"/>
            <ac:spMk id="2" creationId="{DE6D27B9-6B5B-A822-6504-D96BE76BA99A}"/>
          </ac:spMkLst>
        </pc:spChg>
        <pc:spChg chg="del">
          <ac:chgData name="al amin" userId="e137a08f3c427fb2" providerId="LiveId" clId="{80801EFB-9FE1-49AC-A3AB-39AF8FF24ED5}" dt="2024-09-19T13:55:01.003" v="132" actId="931"/>
          <ac:spMkLst>
            <pc:docMk/>
            <pc:sldMk cId="278844100" sldId="260"/>
            <ac:spMk id="3" creationId="{94F7A3FE-3E5A-C587-9A24-179DDC3AA12C}"/>
          </ac:spMkLst>
        </pc:spChg>
        <pc:spChg chg="mod">
          <ac:chgData name="al amin" userId="e137a08f3c427fb2" providerId="LiveId" clId="{80801EFB-9FE1-49AC-A3AB-39AF8FF24ED5}" dt="2024-09-19T14:04:04.503" v="196"/>
          <ac:spMkLst>
            <pc:docMk/>
            <pc:sldMk cId="278844100" sldId="260"/>
            <ac:spMk id="4" creationId="{7E28DD77-C8CF-AD26-0AC9-7B07FB725606}"/>
          </ac:spMkLst>
        </pc:spChg>
        <pc:picChg chg="add mod">
          <ac:chgData name="al amin" userId="e137a08f3c427fb2" providerId="LiveId" clId="{80801EFB-9FE1-49AC-A3AB-39AF8FF24ED5}" dt="2024-09-19T13:58:44.011" v="135" actId="1076"/>
          <ac:picMkLst>
            <pc:docMk/>
            <pc:sldMk cId="278844100" sldId="260"/>
            <ac:picMk id="6" creationId="{1799A82B-904B-7A2B-3B9B-0AD77CA8BCA0}"/>
          </ac:picMkLst>
        </pc:picChg>
      </pc:sldChg>
      <pc:sldChg chg="addSp delSp modSp new mod">
        <pc:chgData name="al amin" userId="e137a08f3c427fb2" providerId="LiveId" clId="{80801EFB-9FE1-49AC-A3AB-39AF8FF24ED5}" dt="2024-09-20T07:01:32.387" v="231"/>
        <pc:sldMkLst>
          <pc:docMk/>
          <pc:sldMk cId="3101669504" sldId="261"/>
        </pc:sldMkLst>
        <pc:spChg chg="mod">
          <ac:chgData name="al amin" userId="e137a08f3c427fb2" providerId="LiveId" clId="{80801EFB-9FE1-49AC-A3AB-39AF8FF24ED5}" dt="2024-09-20T07:01:14.576" v="229" actId="20577"/>
          <ac:spMkLst>
            <pc:docMk/>
            <pc:sldMk cId="3101669504" sldId="261"/>
            <ac:spMk id="2" creationId="{D76461BF-B8F2-7BC5-5CE6-A148C2B67BC1}"/>
          </ac:spMkLst>
        </pc:spChg>
        <pc:spChg chg="del">
          <ac:chgData name="al amin" userId="e137a08f3c427fb2" providerId="LiveId" clId="{80801EFB-9FE1-49AC-A3AB-39AF8FF24ED5}" dt="2024-09-20T07:01:08.163" v="219" actId="931"/>
          <ac:spMkLst>
            <pc:docMk/>
            <pc:sldMk cId="3101669504" sldId="261"/>
            <ac:spMk id="3" creationId="{20496AA6-221B-FDD8-6558-22719CD49DAD}"/>
          </ac:spMkLst>
        </pc:spChg>
        <pc:spChg chg="mod">
          <ac:chgData name="al amin" userId="e137a08f3c427fb2" providerId="LiveId" clId="{80801EFB-9FE1-49AC-A3AB-39AF8FF24ED5}" dt="2024-09-20T07:01:32.387" v="231"/>
          <ac:spMkLst>
            <pc:docMk/>
            <pc:sldMk cId="3101669504" sldId="261"/>
            <ac:spMk id="4" creationId="{5132EB0B-52F1-DD3C-DA4C-245ABFAAB02E}"/>
          </ac:spMkLst>
        </pc:spChg>
        <pc:picChg chg="add mod">
          <ac:chgData name="al amin" userId="e137a08f3c427fb2" providerId="LiveId" clId="{80801EFB-9FE1-49AC-A3AB-39AF8FF24ED5}" dt="2024-09-20T07:01:13.151" v="224" actId="27614"/>
          <ac:picMkLst>
            <pc:docMk/>
            <pc:sldMk cId="3101669504" sldId="261"/>
            <ac:picMk id="6" creationId="{3E7FDF34-AC71-D319-4195-C156E2E3A7E5}"/>
          </ac:picMkLst>
        </pc:picChg>
      </pc:sldChg>
      <pc:sldChg chg="addSp delSp modSp new mod">
        <pc:chgData name="al amin" userId="e137a08f3c427fb2" providerId="LiveId" clId="{80801EFB-9FE1-49AC-A3AB-39AF8FF24ED5}" dt="2024-09-20T07:14:07.477" v="251" actId="113"/>
        <pc:sldMkLst>
          <pc:docMk/>
          <pc:sldMk cId="3184043322" sldId="262"/>
        </pc:sldMkLst>
        <pc:spChg chg="mod">
          <ac:chgData name="al amin" userId="e137a08f3c427fb2" providerId="LiveId" clId="{80801EFB-9FE1-49AC-A3AB-39AF8FF24ED5}" dt="2024-09-20T07:13:49.047" v="248" actId="115"/>
          <ac:spMkLst>
            <pc:docMk/>
            <pc:sldMk cId="3184043322" sldId="262"/>
            <ac:spMk id="2" creationId="{F70319A0-D13E-66EF-768A-89BD0C08A8EE}"/>
          </ac:spMkLst>
        </pc:spChg>
        <pc:spChg chg="del">
          <ac:chgData name="al amin" userId="e137a08f3c427fb2" providerId="LiveId" clId="{80801EFB-9FE1-49AC-A3AB-39AF8FF24ED5}" dt="2024-09-20T07:13:10.192" v="233" actId="931"/>
          <ac:spMkLst>
            <pc:docMk/>
            <pc:sldMk cId="3184043322" sldId="262"/>
            <ac:spMk id="3" creationId="{A7302115-D796-BCF6-673F-8D5DE0DF6764}"/>
          </ac:spMkLst>
        </pc:spChg>
        <pc:spChg chg="mod">
          <ac:chgData name="al amin" userId="e137a08f3c427fb2" providerId="LiveId" clId="{80801EFB-9FE1-49AC-A3AB-39AF8FF24ED5}" dt="2024-09-20T07:14:07.477" v="251" actId="113"/>
          <ac:spMkLst>
            <pc:docMk/>
            <pc:sldMk cId="3184043322" sldId="262"/>
            <ac:spMk id="4" creationId="{B07CAE81-919E-6619-81F9-7E79172CEA19}"/>
          </ac:spMkLst>
        </pc:spChg>
        <pc:picChg chg="add mod">
          <ac:chgData name="al amin" userId="e137a08f3c427fb2" providerId="LiveId" clId="{80801EFB-9FE1-49AC-A3AB-39AF8FF24ED5}" dt="2024-09-20T07:13:13.415" v="234" actId="27614"/>
          <ac:picMkLst>
            <pc:docMk/>
            <pc:sldMk cId="3184043322" sldId="262"/>
            <ac:picMk id="6" creationId="{82CF004B-2A3F-36C2-FCE2-3689DABB505C}"/>
          </ac:picMkLst>
        </pc:picChg>
      </pc:sldChg>
      <pc:sldChg chg="addSp delSp modSp new mod">
        <pc:chgData name="al amin" userId="e137a08f3c427fb2" providerId="LiveId" clId="{80801EFB-9FE1-49AC-A3AB-39AF8FF24ED5}" dt="2024-09-20T07:17:48.455" v="309"/>
        <pc:sldMkLst>
          <pc:docMk/>
          <pc:sldMk cId="2333686029" sldId="263"/>
        </pc:sldMkLst>
        <pc:spChg chg="mod">
          <ac:chgData name="al amin" userId="e137a08f3c427fb2" providerId="LiveId" clId="{80801EFB-9FE1-49AC-A3AB-39AF8FF24ED5}" dt="2024-09-20T07:17:28.176" v="307" actId="115"/>
          <ac:spMkLst>
            <pc:docMk/>
            <pc:sldMk cId="2333686029" sldId="263"/>
            <ac:spMk id="2" creationId="{6F886F1F-B729-83D8-EBF7-4EE4A694ECFA}"/>
          </ac:spMkLst>
        </pc:spChg>
        <pc:spChg chg="del">
          <ac:chgData name="al amin" userId="e137a08f3c427fb2" providerId="LiveId" clId="{80801EFB-9FE1-49AC-A3AB-39AF8FF24ED5}" dt="2024-09-20T07:16:39.792" v="253" actId="931"/>
          <ac:spMkLst>
            <pc:docMk/>
            <pc:sldMk cId="2333686029" sldId="263"/>
            <ac:spMk id="3" creationId="{DB7A24C3-4FD9-49CA-AF43-390DA215A156}"/>
          </ac:spMkLst>
        </pc:spChg>
        <pc:spChg chg="mod">
          <ac:chgData name="al amin" userId="e137a08f3c427fb2" providerId="LiveId" clId="{80801EFB-9FE1-49AC-A3AB-39AF8FF24ED5}" dt="2024-09-20T07:17:48.455" v="309"/>
          <ac:spMkLst>
            <pc:docMk/>
            <pc:sldMk cId="2333686029" sldId="263"/>
            <ac:spMk id="4" creationId="{88C9A4A3-21E7-BBD1-B579-85F21096B8A0}"/>
          </ac:spMkLst>
        </pc:spChg>
        <pc:picChg chg="add mod">
          <ac:chgData name="al amin" userId="e137a08f3c427fb2" providerId="LiveId" clId="{80801EFB-9FE1-49AC-A3AB-39AF8FF24ED5}" dt="2024-09-20T07:16:43.606" v="254" actId="27614"/>
          <ac:picMkLst>
            <pc:docMk/>
            <pc:sldMk cId="2333686029" sldId="263"/>
            <ac:picMk id="6" creationId="{C010E850-D67E-4062-C78E-64BE67542A58}"/>
          </ac:picMkLst>
        </pc:picChg>
      </pc:sldChg>
      <pc:sldChg chg="addSp delSp modSp new mod">
        <pc:chgData name="al amin" userId="e137a08f3c427fb2" providerId="LiveId" clId="{80801EFB-9FE1-49AC-A3AB-39AF8FF24ED5}" dt="2024-09-20T07:30:15.813" v="373" actId="115"/>
        <pc:sldMkLst>
          <pc:docMk/>
          <pc:sldMk cId="3509063322" sldId="264"/>
        </pc:sldMkLst>
        <pc:spChg chg="mod">
          <ac:chgData name="al amin" userId="e137a08f3c427fb2" providerId="LiveId" clId="{80801EFB-9FE1-49AC-A3AB-39AF8FF24ED5}" dt="2024-09-20T07:30:15.813" v="373" actId="115"/>
          <ac:spMkLst>
            <pc:docMk/>
            <pc:sldMk cId="3509063322" sldId="264"/>
            <ac:spMk id="2" creationId="{8B2889DE-82D5-CE55-380B-37F41E8BFA25}"/>
          </ac:spMkLst>
        </pc:spChg>
        <pc:spChg chg="del">
          <ac:chgData name="al amin" userId="e137a08f3c427fb2" providerId="LiveId" clId="{80801EFB-9FE1-49AC-A3AB-39AF8FF24ED5}" dt="2024-09-20T07:28:21.890" v="311" actId="931"/>
          <ac:spMkLst>
            <pc:docMk/>
            <pc:sldMk cId="3509063322" sldId="264"/>
            <ac:spMk id="3" creationId="{948674D8-2BD8-ACD5-F92E-778252B3B469}"/>
          </ac:spMkLst>
        </pc:spChg>
        <pc:spChg chg="mod">
          <ac:chgData name="al amin" userId="e137a08f3c427fb2" providerId="LiveId" clId="{80801EFB-9FE1-49AC-A3AB-39AF8FF24ED5}" dt="2024-09-20T07:29:01.589" v="356" actId="20577"/>
          <ac:spMkLst>
            <pc:docMk/>
            <pc:sldMk cId="3509063322" sldId="264"/>
            <ac:spMk id="4" creationId="{9E801D36-B69D-5C5B-ADEA-0FCF265B12DB}"/>
          </ac:spMkLst>
        </pc:spChg>
        <pc:picChg chg="add mod">
          <ac:chgData name="al amin" userId="e137a08f3c427fb2" providerId="LiveId" clId="{80801EFB-9FE1-49AC-A3AB-39AF8FF24ED5}" dt="2024-09-20T07:28:26.728" v="312" actId="27614"/>
          <ac:picMkLst>
            <pc:docMk/>
            <pc:sldMk cId="3509063322" sldId="264"/>
            <ac:picMk id="6" creationId="{8D30FA7D-2808-A50E-27D3-07F746898228}"/>
          </ac:picMkLst>
        </pc:picChg>
      </pc:sldChg>
      <pc:sldChg chg="addSp delSp modSp new mod">
        <pc:chgData name="al amin" userId="e137a08f3c427fb2" providerId="LiveId" clId="{80801EFB-9FE1-49AC-A3AB-39AF8FF24ED5}" dt="2024-09-20T11:07:06.676" v="387"/>
        <pc:sldMkLst>
          <pc:docMk/>
          <pc:sldMk cId="3499808909" sldId="265"/>
        </pc:sldMkLst>
        <pc:spChg chg="mod">
          <ac:chgData name="al amin" userId="e137a08f3c427fb2" providerId="LiveId" clId="{80801EFB-9FE1-49AC-A3AB-39AF8FF24ED5}" dt="2024-09-20T11:06:34.246" v="385" actId="20577"/>
          <ac:spMkLst>
            <pc:docMk/>
            <pc:sldMk cId="3499808909" sldId="265"/>
            <ac:spMk id="2" creationId="{76A47DEF-C281-50C8-60DF-CEE149AF5609}"/>
          </ac:spMkLst>
        </pc:spChg>
        <pc:spChg chg="del">
          <ac:chgData name="al amin" userId="e137a08f3c427fb2" providerId="LiveId" clId="{80801EFB-9FE1-49AC-A3AB-39AF8FF24ED5}" dt="2024-09-20T11:06:23.608" v="375" actId="931"/>
          <ac:spMkLst>
            <pc:docMk/>
            <pc:sldMk cId="3499808909" sldId="265"/>
            <ac:spMk id="3" creationId="{B79B6ADA-ECF1-D487-DFE8-F5F4F1E54039}"/>
          </ac:spMkLst>
        </pc:spChg>
        <pc:spChg chg="mod">
          <ac:chgData name="al amin" userId="e137a08f3c427fb2" providerId="LiveId" clId="{80801EFB-9FE1-49AC-A3AB-39AF8FF24ED5}" dt="2024-09-20T11:07:06.676" v="387"/>
          <ac:spMkLst>
            <pc:docMk/>
            <pc:sldMk cId="3499808909" sldId="265"/>
            <ac:spMk id="4" creationId="{481625A0-5439-6EF8-45C0-77762297DF4F}"/>
          </ac:spMkLst>
        </pc:spChg>
        <pc:picChg chg="add mod">
          <ac:chgData name="al amin" userId="e137a08f3c427fb2" providerId="LiveId" clId="{80801EFB-9FE1-49AC-A3AB-39AF8FF24ED5}" dt="2024-09-20T11:06:29.917" v="379" actId="27614"/>
          <ac:picMkLst>
            <pc:docMk/>
            <pc:sldMk cId="3499808909" sldId="265"/>
            <ac:picMk id="6" creationId="{2890A861-9AB8-57D5-4EFD-A9818122EFD5}"/>
          </ac:picMkLst>
        </pc:picChg>
      </pc:sldChg>
      <pc:sldChg chg="addSp delSp modSp new mod">
        <pc:chgData name="al amin" userId="e137a08f3c427fb2" providerId="LiveId" clId="{80801EFB-9FE1-49AC-A3AB-39AF8FF24ED5}" dt="2024-09-20T11:11:41.537" v="407" actId="115"/>
        <pc:sldMkLst>
          <pc:docMk/>
          <pc:sldMk cId="466021349" sldId="266"/>
        </pc:sldMkLst>
        <pc:spChg chg="mod">
          <ac:chgData name="al amin" userId="e137a08f3c427fb2" providerId="LiveId" clId="{80801EFB-9FE1-49AC-A3AB-39AF8FF24ED5}" dt="2024-09-20T11:11:41.537" v="407" actId="115"/>
          <ac:spMkLst>
            <pc:docMk/>
            <pc:sldMk cId="466021349" sldId="266"/>
            <ac:spMk id="2" creationId="{1F112A5D-4C57-84D6-E86C-AB7387A3C145}"/>
          </ac:spMkLst>
        </pc:spChg>
        <pc:spChg chg="del">
          <ac:chgData name="al amin" userId="e137a08f3c427fb2" providerId="LiveId" clId="{80801EFB-9FE1-49AC-A3AB-39AF8FF24ED5}" dt="2024-09-20T11:08:01.362" v="389" actId="931"/>
          <ac:spMkLst>
            <pc:docMk/>
            <pc:sldMk cId="466021349" sldId="266"/>
            <ac:spMk id="3" creationId="{4F98D392-32BF-FEA5-132F-9DA35E850370}"/>
          </ac:spMkLst>
        </pc:spChg>
        <pc:spChg chg="mod">
          <ac:chgData name="al amin" userId="e137a08f3c427fb2" providerId="LiveId" clId="{80801EFB-9FE1-49AC-A3AB-39AF8FF24ED5}" dt="2024-09-20T11:10:59.463" v="397"/>
          <ac:spMkLst>
            <pc:docMk/>
            <pc:sldMk cId="466021349" sldId="266"/>
            <ac:spMk id="4" creationId="{AF8AEB0D-EAE7-0DFF-F919-2AEE954C1FBE}"/>
          </ac:spMkLst>
        </pc:spChg>
        <pc:spChg chg="add del mod">
          <ac:chgData name="al amin" userId="e137a08f3c427fb2" providerId="LiveId" clId="{80801EFB-9FE1-49AC-A3AB-39AF8FF24ED5}" dt="2024-09-20T11:10:56.187" v="393" actId="931"/>
          <ac:spMkLst>
            <pc:docMk/>
            <pc:sldMk cId="466021349" sldId="266"/>
            <ac:spMk id="8" creationId="{6D09550C-FC35-2118-75C5-4DAA83654349}"/>
          </ac:spMkLst>
        </pc:spChg>
        <pc:picChg chg="add del mod">
          <ac:chgData name="al amin" userId="e137a08f3c427fb2" providerId="LiveId" clId="{80801EFB-9FE1-49AC-A3AB-39AF8FF24ED5}" dt="2024-09-20T11:10:50.038" v="392" actId="478"/>
          <ac:picMkLst>
            <pc:docMk/>
            <pc:sldMk cId="466021349" sldId="266"/>
            <ac:picMk id="6" creationId="{E9B7179A-AA11-6BAB-3195-3C49E2EDB4E2}"/>
          </ac:picMkLst>
        </pc:picChg>
        <pc:picChg chg="add mod">
          <ac:chgData name="al amin" userId="e137a08f3c427fb2" providerId="LiveId" clId="{80801EFB-9FE1-49AC-A3AB-39AF8FF24ED5}" dt="2024-09-20T11:10:59.094" v="395" actId="27614"/>
          <ac:picMkLst>
            <pc:docMk/>
            <pc:sldMk cId="466021349" sldId="266"/>
            <ac:picMk id="10" creationId="{69445C87-7579-84EB-C679-D3D249941B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6A330-473A-4DE1-9426-89E05B3277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1C8A23-B542-B84D-64A3-1884E8E6B5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7C4B0D-2BB2-F86D-AD73-D71AB94FD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AF8FA-6EF3-8032-638F-2B6E1F1F8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67A745-EA27-5284-67CB-2B3FF28D4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1417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EE581-85D1-F7DB-961E-6A0E26080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60E269-3AD2-10DD-1190-980FDC876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47B423-F0FC-29A8-B66D-37DC746F71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CECC5E-8FFA-FCB2-D820-11FF162798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09BF3C-AA2D-9A51-193F-EEDDF2B67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3438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DC646C-639F-2186-60A9-1440D1872A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1AF726-4F07-81D5-A9EE-059B278FD7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695599-E7ED-307A-03D8-A3E09919E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21560-050A-AEC1-0D14-0F01590D3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A8D210-B29E-F7D4-003A-791BC1DB4C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640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D12238-2AF1-F3E6-C952-E0AD760A2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CF30D-F561-4949-2B27-DA14F48BF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C470C8-279B-1AE3-B3BC-2FDFD6D58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90DA-3558-4B26-6B4A-030EBC920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C59C8A-BFFD-F194-4303-9E511799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01550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D8FCB8-2F73-A442-4482-CACA3BBD9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9FA509-8469-30EC-FB5F-41D8DC4F94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8E09D-5A02-321E-3BB9-D206F009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E129B-B1D4-990B-9DBA-0E171069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F7534-42D1-E1DF-68F7-C9A12CC52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847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E702B-912A-0D63-0DD1-C70E27CE8E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3088A-07D0-3513-1067-D3560E253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133E27-32FF-4DCE-9A18-798B40FC3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574E80-86C8-6E21-FE0E-D09DEE23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52DDAC-EF7F-FEE1-9BFE-D4F8C39DD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46FCC9-5888-72EA-0E98-4BE79B3F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1365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6A31F-D39E-3386-F2A1-F5ED4E48E5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0283F8-E78A-D42C-D177-161AF77FC4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42139A-8B50-6DCD-47CB-7E1903205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5D5DD1-F453-7C2A-B1F3-999B3F7953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1DDF9-2528-36DA-24AE-CC8582B37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19D1AD9-C808-9FF8-BE12-79B0A6720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F27B601-9E72-161A-2D1D-210EB8DE99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5CB310-388A-74F8-FF54-9B20F18CA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403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F1C0F-F91B-2464-95CE-E557AFE7E8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4AE7A0-BC31-FCB2-4EE7-8680D1E5B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6E8889-28E3-DCD1-4B7F-1B78A30ADC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F2C750-AA09-37D6-64BE-4DACA52E3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46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8C9268-0CEC-15C4-B567-2A91E9C4B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5805B0C-201F-7CE1-7D97-7396E127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CFF76-7D83-FB94-F836-47F194265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29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BD134-1340-969F-613C-98307FF2A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D2EF88-049A-DBD1-A150-3D52B447A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F46E15-6A10-C94C-3100-606EF55292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A76ACA-68EF-0BF8-7D99-97F3B42D0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75627E-C912-0FD9-FD2A-FF54C25684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DA6B64-C940-EF8D-8D34-73D274E67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6838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ED6E6-B60A-2003-CFD9-7D128DD58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091E941-3346-E39B-7743-96B2B88660C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AB13E-45F0-D3D4-5BAC-0B5AD71E22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151F17-876E-CCC9-D60D-CD12DAB9E3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E459A9-6D1A-8D76-9A06-04C80BD78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4D8CE9-FD72-EAFD-F0C2-FAC0AB12E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73853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458449-3713-119E-F4F1-8BF3BE3B9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4EC4A8-BDAA-505B-23F1-B920097C12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F14868-19F0-1BB3-73FB-7CA462107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81E0B5-9103-4881-B80D-FD0529EA01DA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DC4AC-1626-39E9-7FAC-334D33ADBF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768356-3F25-2B76-AC48-7974BD540E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E85C9A-C43D-4F25-9743-C0093BDDD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2282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88971-4396-9CF1-1BDC-F1BE1D9AF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u="sng" dirty="0"/>
              <a:t>Sunset</a:t>
            </a:r>
          </a:p>
        </p:txBody>
      </p:sp>
      <p:pic>
        <p:nvPicPr>
          <p:cNvPr id="6" name="Picture Placeholder 5" descr="A sunset over a body of water&#10;&#10;Description automatically generated">
            <a:extLst>
              <a:ext uri="{FF2B5EF4-FFF2-40B4-BE49-F238E27FC236}">
                <a16:creationId xmlns:a16="http://schemas.microsoft.com/office/drawing/2014/main" id="{38AC5C63-D634-3868-8826-94E089C7226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039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D09425-EDD4-249F-BA07-6718ABA8587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Rule of Thirds compositions rule used.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496380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12A5D-4C57-84D6-E86C-AB7387A3C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i="0" u="sng" dirty="0" err="1">
                <a:solidFill>
                  <a:srgbClr val="001D35"/>
                </a:solidFill>
                <a:effectLst/>
                <a:latin typeface="Google Sans"/>
              </a:rPr>
              <a:t>Šiauliai</a:t>
            </a:r>
            <a:endParaRPr lang="en-GB" b="1" u="sng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8AEB0D-EAE7-0DFF-F919-2AEE954C1FB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i="0" dirty="0" err="1">
                <a:solidFill>
                  <a:srgbClr val="111111"/>
                </a:solidFill>
                <a:effectLst/>
                <a:latin typeface="-apple-system"/>
              </a:rPr>
              <a:t>Centered</a:t>
            </a:r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 Composition</a:t>
            </a:r>
            <a:r>
              <a:rPr lang="en-GB" b="0" i="0" dirty="0">
                <a:solidFill>
                  <a:srgbClr val="111111"/>
                </a:solidFill>
                <a:effectLst/>
                <a:latin typeface="-apple-system"/>
              </a:rPr>
              <a:t> rule</a:t>
            </a:r>
            <a:endParaRPr lang="en-GB" dirty="0"/>
          </a:p>
        </p:txBody>
      </p:sp>
      <p:pic>
        <p:nvPicPr>
          <p:cNvPr id="10" name="Picture Placeholder 9" descr="A white building with a pointed tower&#10;&#10;Description automatically generated">
            <a:extLst>
              <a:ext uri="{FF2B5EF4-FFF2-40B4-BE49-F238E27FC236}">
                <a16:creationId xmlns:a16="http://schemas.microsoft.com/office/drawing/2014/main" id="{69445C87-7579-84EB-C679-D3D249941B0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790" b="3179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66021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E868B-D9E3-DA0E-4A9C-F338FB8A6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Moon</a:t>
            </a:r>
            <a:endParaRPr lang="en-GB" b="1" u="sng" dirty="0"/>
          </a:p>
        </p:txBody>
      </p:sp>
      <p:pic>
        <p:nvPicPr>
          <p:cNvPr id="6" name="Picture Placeholder 5" descr="A field with grass and trees at night&#10;&#10;Description automatically generated">
            <a:extLst>
              <a:ext uri="{FF2B5EF4-FFF2-40B4-BE49-F238E27FC236}">
                <a16:creationId xmlns:a16="http://schemas.microsoft.com/office/drawing/2014/main" id="{56D8BE87-83E3-959A-241D-2A5074EDC30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039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5DB7D2-F3F0-BFB9-5450-6F028140D93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Rule of Thirds compositions rule used.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974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D27B9-6B5B-A822-6504-D96BE76BA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Bridge</a:t>
            </a:r>
            <a:endParaRPr lang="en-GB" b="1" u="sng" dirty="0"/>
          </a:p>
        </p:txBody>
      </p:sp>
      <p:pic>
        <p:nvPicPr>
          <p:cNvPr id="6" name="Picture Placeholder 5" descr="A bridge over a forest&#10;&#10;Description automatically generated">
            <a:extLst>
              <a:ext uri="{FF2B5EF4-FFF2-40B4-BE49-F238E27FC236}">
                <a16:creationId xmlns:a16="http://schemas.microsoft.com/office/drawing/2014/main" id="{1799A82B-904B-7A2B-3B9B-0AD77CA8BCA0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98" r="14398"/>
          <a:stretch>
            <a:fillRect/>
          </a:stretch>
        </p:blipFill>
        <p:spPr>
          <a:xfrm>
            <a:off x="5513929" y="831782"/>
            <a:ext cx="6172200" cy="4873625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28DD77-C8CF-AD26-0AC9-7B07FB7256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Line (horizon) rule</a:t>
            </a:r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composition rule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8844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BF206-AB6B-5619-E34B-7CAE5DBA21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My Dream Desktop</a:t>
            </a:r>
            <a:endParaRPr lang="en-GB" b="1" u="sng" dirty="0"/>
          </a:p>
        </p:txBody>
      </p:sp>
      <p:pic>
        <p:nvPicPr>
          <p:cNvPr id="6" name="Picture Placeholder 5" descr="A computer tower and monitor on a desk&#10;&#10;Description automatically generated">
            <a:extLst>
              <a:ext uri="{FF2B5EF4-FFF2-40B4-BE49-F238E27FC236}">
                <a16:creationId xmlns:a16="http://schemas.microsoft.com/office/drawing/2014/main" id="{9DCFE99C-67A9-6643-D8E4-FC956F08A55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30" r="863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124D1-7701-4269-3C4A-EC351EA5F8B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Rule of Thirds compositions rule used.</a:t>
            </a: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endParaRPr lang="en-GB" b="1" dirty="0">
              <a:solidFill>
                <a:srgbClr val="111111"/>
              </a:solidFill>
              <a:latin typeface="-apple-system"/>
            </a:endParaRPr>
          </a:p>
          <a:p>
            <a:r>
              <a:rPr lang="en-GB" sz="900" b="1" dirty="0">
                <a:solidFill>
                  <a:srgbClr val="111111"/>
                </a:solidFill>
                <a:latin typeface="-apple-system"/>
              </a:rPr>
              <a:t>Collect from web.</a:t>
            </a:r>
            <a:endParaRPr lang="en-GB" sz="900" dirty="0"/>
          </a:p>
        </p:txBody>
      </p:sp>
    </p:spTree>
    <p:extLst>
      <p:ext uri="{BB962C8B-B14F-4D97-AF65-F5344CB8AC3E}">
        <p14:creationId xmlns:p14="http://schemas.microsoft.com/office/powerpoint/2010/main" val="3117953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461BF-B8F2-7BC5-5CE6-A148C2B67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Moon</a:t>
            </a:r>
            <a:endParaRPr lang="en-GB" dirty="0"/>
          </a:p>
        </p:txBody>
      </p:sp>
      <p:pic>
        <p:nvPicPr>
          <p:cNvPr id="6" name="Picture Placeholder 5" descr="A full moon in the sky&#10;&#10;Description automatically generated">
            <a:extLst>
              <a:ext uri="{FF2B5EF4-FFF2-40B4-BE49-F238E27FC236}">
                <a16:creationId xmlns:a16="http://schemas.microsoft.com/office/drawing/2014/main" id="{3E7FDF34-AC71-D319-4195-C156E2E3A7E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390" b="20390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32EB0B-52F1-DD3C-DA4C-245ABFAAB02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Rule of Thirds compositions rule used.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1669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319A0-D13E-66EF-768A-89BD0C08A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Beds Room</a:t>
            </a:r>
            <a:endParaRPr lang="en-GB" b="1" u="sng" dirty="0"/>
          </a:p>
        </p:txBody>
      </p:sp>
      <p:pic>
        <p:nvPicPr>
          <p:cNvPr id="6" name="Picture Placeholder 5" descr="A room with two beds&#10;&#10;Description automatically generated">
            <a:extLst>
              <a:ext uri="{FF2B5EF4-FFF2-40B4-BE49-F238E27FC236}">
                <a16:creationId xmlns:a16="http://schemas.microsoft.com/office/drawing/2014/main" id="{82CF004B-2A3F-36C2-FCE2-3689DABB505C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535" b="24535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7CAE81-919E-6619-81F9-7E79172CEA1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dirty="0"/>
              <a:t>leading lines and a bit of symmetry.</a:t>
            </a:r>
          </a:p>
        </p:txBody>
      </p:sp>
    </p:spTree>
    <p:extLst>
      <p:ext uri="{BB962C8B-B14F-4D97-AF65-F5344CB8AC3E}">
        <p14:creationId xmlns:p14="http://schemas.microsoft.com/office/powerpoint/2010/main" val="3184043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886F1F-B729-83D8-EBF7-4EE4A694E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My friend trying to capture the moment</a:t>
            </a:r>
            <a:endParaRPr lang="en-GB" b="1" u="sng" dirty="0"/>
          </a:p>
        </p:txBody>
      </p:sp>
      <p:pic>
        <p:nvPicPr>
          <p:cNvPr id="6" name="Picture Placeholder 5" descr="A person taking a picture of a body of water&#10;&#10;Description automatically generated">
            <a:extLst>
              <a:ext uri="{FF2B5EF4-FFF2-40B4-BE49-F238E27FC236}">
                <a16:creationId xmlns:a16="http://schemas.microsoft.com/office/drawing/2014/main" id="{C010E850-D67E-4062-C78E-64BE67542A5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8" r="250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C9A4A3-21E7-BBD1-B579-85F21096B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Rule of Thirds compositions rule used.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33686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889DE-82D5-CE55-380B-37F41E8BF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 dirty="0"/>
              <a:t>Building wall</a:t>
            </a:r>
            <a:endParaRPr lang="en-GB" b="1" u="sng" dirty="0"/>
          </a:p>
        </p:txBody>
      </p:sp>
      <p:pic>
        <p:nvPicPr>
          <p:cNvPr id="6" name="Picture Placeholder 5" descr="A close up of a brick wall&#10;&#10;Description automatically generated">
            <a:extLst>
              <a:ext uri="{FF2B5EF4-FFF2-40B4-BE49-F238E27FC236}">
                <a16:creationId xmlns:a16="http://schemas.microsoft.com/office/drawing/2014/main" id="{8D30FA7D-2808-A50E-27D3-07F746898228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88" b="20488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1D36-B69D-5C5B-ADEA-0FCF265B1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US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Grid / pattern / texture</a:t>
            </a:r>
            <a:r>
              <a:rPr lang="en-GB" sz="16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composition rule used.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90633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47DEF-C281-50C8-60DF-CEE149AF5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Nature</a:t>
            </a:r>
            <a:endParaRPr lang="en-GB" dirty="0"/>
          </a:p>
        </p:txBody>
      </p:sp>
      <p:pic>
        <p:nvPicPr>
          <p:cNvPr id="6" name="Picture Placeholder 5" descr="A dirt road through a forest&#10;&#10;Description automatically generated">
            <a:extLst>
              <a:ext uri="{FF2B5EF4-FFF2-40B4-BE49-F238E27FC236}">
                <a16:creationId xmlns:a16="http://schemas.microsoft.com/office/drawing/2014/main" id="{2890A861-9AB8-57D5-4EFD-A9818122EFD5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32" r="2332"/>
          <a:stretch>
            <a:fillRect/>
          </a:stretch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1625A0-5439-6EF8-45C0-77762297DF4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 dirty="0"/>
          </a:p>
          <a:p>
            <a:r>
              <a:rPr lang="en-GB" b="1" i="0" dirty="0">
                <a:solidFill>
                  <a:srgbClr val="111111"/>
                </a:solidFill>
                <a:effectLst/>
                <a:latin typeface="-apple-system"/>
              </a:rPr>
              <a:t>Rule of Thirds compositions rule used.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98089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1302</TotalTime>
  <Words>96</Words>
  <Application>Microsoft Office PowerPoint</Application>
  <PresentationFormat>Widescreen</PresentationFormat>
  <Paragraphs>39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-apple-system</vt:lpstr>
      <vt:lpstr>Aptos</vt:lpstr>
      <vt:lpstr>Aptos Display</vt:lpstr>
      <vt:lpstr>Arial</vt:lpstr>
      <vt:lpstr>Calibri</vt:lpstr>
      <vt:lpstr>Google Sans</vt:lpstr>
      <vt:lpstr>Office Theme</vt:lpstr>
      <vt:lpstr>Sunset</vt:lpstr>
      <vt:lpstr>Moon</vt:lpstr>
      <vt:lpstr>Bridge</vt:lpstr>
      <vt:lpstr>My Dream Desktop</vt:lpstr>
      <vt:lpstr>The Moon</vt:lpstr>
      <vt:lpstr>Beds Room</vt:lpstr>
      <vt:lpstr>My friend trying to capture the moment</vt:lpstr>
      <vt:lpstr>Building wall</vt:lpstr>
      <vt:lpstr>Nature</vt:lpstr>
      <vt:lpstr>Šiauliai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 amin</dc:creator>
  <cp:lastModifiedBy>al amin</cp:lastModifiedBy>
  <cp:revision>1</cp:revision>
  <dcterms:created xsi:type="dcterms:W3CDTF">2024-09-19T13:28:52Z</dcterms:created>
  <dcterms:modified xsi:type="dcterms:W3CDTF">2024-09-20T11:11:42Z</dcterms:modified>
</cp:coreProperties>
</file>