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A6905F-BEE0-400C-9A78-9B2A1DA40063}" v="10" dt="2024-09-26T14:12:44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amin" userId="e137a08f3c427fb2" providerId="LiveId" clId="{2CA6905F-BEE0-400C-9A78-9B2A1DA40063}"/>
    <pc:docChg chg="undo custSel addSld delSld modSld">
      <pc:chgData name="al amin" userId="e137a08f3c427fb2" providerId="LiveId" clId="{2CA6905F-BEE0-400C-9A78-9B2A1DA40063}" dt="2024-09-26T14:14:07.115" v="190"/>
      <pc:docMkLst>
        <pc:docMk/>
      </pc:docMkLst>
      <pc:sldChg chg="modSp new del mod">
        <pc:chgData name="al amin" userId="e137a08f3c427fb2" providerId="LiveId" clId="{2CA6905F-BEE0-400C-9A78-9B2A1DA40063}" dt="2024-09-26T13:28:26.206" v="6" actId="2696"/>
        <pc:sldMkLst>
          <pc:docMk/>
          <pc:sldMk cId="3927173604" sldId="256"/>
        </pc:sldMkLst>
        <pc:spChg chg="mod">
          <ac:chgData name="al amin" userId="e137a08f3c427fb2" providerId="LiveId" clId="{2CA6905F-BEE0-400C-9A78-9B2A1DA40063}" dt="2024-09-26T13:27:55.750" v="4" actId="20577"/>
          <ac:spMkLst>
            <pc:docMk/>
            <pc:sldMk cId="3927173604" sldId="256"/>
            <ac:spMk id="2" creationId="{58E01AE2-5140-1BD5-5B57-22D86290A264}"/>
          </ac:spMkLst>
        </pc:spChg>
      </pc:sldChg>
      <pc:sldChg chg="addSp delSp modSp new mod setBg">
        <pc:chgData name="al amin" userId="e137a08f3c427fb2" providerId="LiveId" clId="{2CA6905F-BEE0-400C-9A78-9B2A1DA40063}" dt="2024-09-26T13:31:38.481" v="71" actId="27636"/>
        <pc:sldMkLst>
          <pc:docMk/>
          <pc:sldMk cId="532494608" sldId="257"/>
        </pc:sldMkLst>
        <pc:spChg chg="mod ord">
          <ac:chgData name="al amin" userId="e137a08f3c427fb2" providerId="LiveId" clId="{2CA6905F-BEE0-400C-9A78-9B2A1DA40063}" dt="2024-09-26T13:31:01.439" v="62" actId="26606"/>
          <ac:spMkLst>
            <pc:docMk/>
            <pc:sldMk cId="532494608" sldId="257"/>
            <ac:spMk id="2" creationId="{879F9035-065C-0328-55F5-1338A616B8F5}"/>
          </ac:spMkLst>
        </pc:spChg>
        <pc:spChg chg="del">
          <ac:chgData name="al amin" userId="e137a08f3c427fb2" providerId="LiveId" clId="{2CA6905F-BEE0-400C-9A78-9B2A1DA40063}" dt="2024-09-26T13:29:15.018" v="42" actId="931"/>
          <ac:spMkLst>
            <pc:docMk/>
            <pc:sldMk cId="532494608" sldId="257"/>
            <ac:spMk id="3" creationId="{E13FD7A0-3B20-E5BD-96DA-32FE2F82DD48}"/>
          </ac:spMkLst>
        </pc:spChg>
        <pc:spChg chg="add del">
          <ac:chgData name="al amin" userId="e137a08f3c427fb2" providerId="LiveId" clId="{2CA6905F-BEE0-400C-9A78-9B2A1DA40063}" dt="2024-09-26T13:29:50.573" v="51" actId="26606"/>
          <ac:spMkLst>
            <pc:docMk/>
            <pc:sldMk cId="532494608" sldId="257"/>
            <ac:spMk id="9" creationId="{9400DCFB-87C3-27DF-001E-CF18BB71D214}"/>
          </ac:spMkLst>
        </pc:spChg>
        <pc:spChg chg="add del">
          <ac:chgData name="al amin" userId="e137a08f3c427fb2" providerId="LiveId" clId="{2CA6905F-BEE0-400C-9A78-9B2A1DA40063}" dt="2024-09-26T13:29:46.088" v="47" actId="26606"/>
          <ac:spMkLst>
            <pc:docMk/>
            <pc:sldMk cId="532494608" sldId="257"/>
            <ac:spMk id="10" creationId="{37C89E4B-3C9F-44B9-8B86-D9E3D112D8EC}"/>
          </ac:spMkLst>
        </pc:spChg>
        <pc:spChg chg="add del">
          <ac:chgData name="al amin" userId="e137a08f3c427fb2" providerId="LiveId" clId="{2CA6905F-BEE0-400C-9A78-9B2A1DA40063}" dt="2024-09-26T13:29:47.832" v="49" actId="26606"/>
          <ac:spMkLst>
            <pc:docMk/>
            <pc:sldMk cId="532494608" sldId="257"/>
            <ac:spMk id="16" creationId="{37C89E4B-3C9F-44B9-8B86-D9E3D112D8EC}"/>
          </ac:spMkLst>
        </pc:spChg>
        <pc:spChg chg="add del">
          <ac:chgData name="al amin" userId="e137a08f3c427fb2" providerId="LiveId" clId="{2CA6905F-BEE0-400C-9A78-9B2A1DA40063}" dt="2024-09-26T13:29:50.573" v="51" actId="26606"/>
          <ac:spMkLst>
            <pc:docMk/>
            <pc:sldMk cId="532494608" sldId="257"/>
            <ac:spMk id="20" creationId="{F13C74B1-5B17-4795-BED0-7140497B445A}"/>
          </ac:spMkLst>
        </pc:spChg>
        <pc:spChg chg="add del">
          <ac:chgData name="al amin" userId="e137a08f3c427fb2" providerId="LiveId" clId="{2CA6905F-BEE0-400C-9A78-9B2A1DA40063}" dt="2024-09-26T13:29:50.573" v="51" actId="26606"/>
          <ac:spMkLst>
            <pc:docMk/>
            <pc:sldMk cId="532494608" sldId="257"/>
            <ac:spMk id="21" creationId="{D4974D33-8DC5-464E-8C6D-BE58F0669C17}"/>
          </ac:spMkLst>
        </pc:spChg>
        <pc:spChg chg="add del">
          <ac:chgData name="al amin" userId="e137a08f3c427fb2" providerId="LiveId" clId="{2CA6905F-BEE0-400C-9A78-9B2A1DA40063}" dt="2024-09-26T13:29:58.088" v="53" actId="26606"/>
          <ac:spMkLst>
            <pc:docMk/>
            <pc:sldMk cId="532494608" sldId="257"/>
            <ac:spMk id="23" creationId="{80DF40B2-80F7-4E71-B46C-284163F3654A}"/>
          </ac:spMkLst>
        </pc:spChg>
        <pc:spChg chg="add del">
          <ac:chgData name="al amin" userId="e137a08f3c427fb2" providerId="LiveId" clId="{2CA6905F-BEE0-400C-9A78-9B2A1DA40063}" dt="2024-09-26T13:29:58.088" v="53" actId="26606"/>
          <ac:spMkLst>
            <pc:docMk/>
            <pc:sldMk cId="532494608" sldId="257"/>
            <ac:spMk id="24" creationId="{8961B991-AEAE-1CC9-BFF9-3D40CA8D45BB}"/>
          </ac:spMkLst>
        </pc:spChg>
        <pc:spChg chg="add del">
          <ac:chgData name="al amin" userId="e137a08f3c427fb2" providerId="LiveId" clId="{2CA6905F-BEE0-400C-9A78-9B2A1DA40063}" dt="2024-09-26T13:31:01.439" v="62" actId="26606"/>
          <ac:spMkLst>
            <pc:docMk/>
            <pc:sldMk cId="532494608" sldId="257"/>
            <ac:spMk id="26" creationId="{F13C74B1-5B17-4795-BED0-7140497B445A}"/>
          </ac:spMkLst>
        </pc:spChg>
        <pc:spChg chg="add del">
          <ac:chgData name="al amin" userId="e137a08f3c427fb2" providerId="LiveId" clId="{2CA6905F-BEE0-400C-9A78-9B2A1DA40063}" dt="2024-09-26T13:31:01.439" v="62" actId="26606"/>
          <ac:spMkLst>
            <pc:docMk/>
            <pc:sldMk cId="532494608" sldId="257"/>
            <ac:spMk id="27" creationId="{D4974D33-8DC5-464E-8C6D-BE58F0669C17}"/>
          </ac:spMkLst>
        </pc:spChg>
        <pc:spChg chg="add mod">
          <ac:chgData name="al amin" userId="e137a08f3c427fb2" providerId="LiveId" clId="{2CA6905F-BEE0-400C-9A78-9B2A1DA40063}" dt="2024-09-26T13:31:38.481" v="71" actId="27636"/>
          <ac:spMkLst>
            <pc:docMk/>
            <pc:sldMk cId="532494608" sldId="257"/>
            <ac:spMk id="28" creationId="{9400DCFB-87C3-27DF-001E-CF18BB71D214}"/>
          </ac:spMkLst>
        </pc:spChg>
        <pc:grpChg chg="add">
          <ac:chgData name="al amin" userId="e137a08f3c427fb2" providerId="LiveId" clId="{2CA6905F-BEE0-400C-9A78-9B2A1DA40063}" dt="2024-09-26T13:31:01.439" v="62" actId="26606"/>
          <ac:grpSpMkLst>
            <pc:docMk/>
            <pc:sldMk cId="532494608" sldId="257"/>
            <ac:grpSpMk id="33" creationId="{6258F736-B256-8039-9DC6-F4E49A5C5AD5}"/>
          </ac:grpSpMkLst>
        </pc:grpChg>
        <pc:picChg chg="add mod">
          <ac:chgData name="al amin" userId="e137a08f3c427fb2" providerId="LiveId" clId="{2CA6905F-BEE0-400C-9A78-9B2A1DA40063}" dt="2024-09-26T13:31:01.439" v="62" actId="26606"/>
          <ac:picMkLst>
            <pc:docMk/>
            <pc:sldMk cId="532494608" sldId="257"/>
            <ac:picMk id="5" creationId="{03DF987F-26CD-907A-3A82-8B06793D65CA}"/>
          </ac:picMkLst>
        </pc:picChg>
        <pc:cxnChg chg="add del">
          <ac:chgData name="al amin" userId="e137a08f3c427fb2" providerId="LiveId" clId="{2CA6905F-BEE0-400C-9A78-9B2A1DA40063}" dt="2024-09-26T13:29:46.088" v="47" actId="26606"/>
          <ac:cxnSpMkLst>
            <pc:docMk/>
            <pc:sldMk cId="532494608" sldId="257"/>
            <ac:cxnSpMk id="12" creationId="{AA2EAA10-076F-46BD-8F0F-B9A2FB77A85C}"/>
          </ac:cxnSpMkLst>
        </pc:cxnChg>
        <pc:cxnChg chg="add del">
          <ac:chgData name="al amin" userId="e137a08f3c427fb2" providerId="LiveId" clId="{2CA6905F-BEE0-400C-9A78-9B2A1DA40063}" dt="2024-09-26T13:29:46.088" v="47" actId="26606"/>
          <ac:cxnSpMkLst>
            <pc:docMk/>
            <pc:sldMk cId="532494608" sldId="257"/>
            <ac:cxnSpMk id="14" creationId="{D891E407-403B-4764-86C9-33A56D3BCAA3}"/>
          </ac:cxnSpMkLst>
        </pc:cxnChg>
        <pc:cxnChg chg="add del">
          <ac:chgData name="al amin" userId="e137a08f3c427fb2" providerId="LiveId" clId="{2CA6905F-BEE0-400C-9A78-9B2A1DA40063}" dt="2024-09-26T13:29:47.832" v="49" actId="26606"/>
          <ac:cxnSpMkLst>
            <pc:docMk/>
            <pc:sldMk cId="532494608" sldId="257"/>
            <ac:cxnSpMk id="17" creationId="{AA2EAA10-076F-46BD-8F0F-B9A2FB77A85C}"/>
          </ac:cxnSpMkLst>
        </pc:cxnChg>
        <pc:cxnChg chg="add del">
          <ac:chgData name="al amin" userId="e137a08f3c427fb2" providerId="LiveId" clId="{2CA6905F-BEE0-400C-9A78-9B2A1DA40063}" dt="2024-09-26T13:29:47.832" v="49" actId="26606"/>
          <ac:cxnSpMkLst>
            <pc:docMk/>
            <pc:sldMk cId="532494608" sldId="257"/>
            <ac:cxnSpMk id="18" creationId="{D891E407-403B-4764-86C9-33A56D3BCAA3}"/>
          </ac:cxnSpMkLst>
        </pc:cxnChg>
      </pc:sldChg>
      <pc:sldChg chg="addSp delSp modSp new mod setBg">
        <pc:chgData name="al amin" userId="e137a08f3c427fb2" providerId="LiveId" clId="{2CA6905F-BEE0-400C-9A78-9B2A1DA40063}" dt="2024-09-26T13:41:11.786" v="115"/>
        <pc:sldMkLst>
          <pc:docMk/>
          <pc:sldMk cId="769607018" sldId="258"/>
        </pc:sldMkLst>
        <pc:spChg chg="mod">
          <ac:chgData name="al amin" userId="e137a08f3c427fb2" providerId="LiveId" clId="{2CA6905F-BEE0-400C-9A78-9B2A1DA40063}" dt="2024-09-26T13:39:53.016" v="110" actId="26606"/>
          <ac:spMkLst>
            <pc:docMk/>
            <pc:sldMk cId="769607018" sldId="258"/>
            <ac:spMk id="2" creationId="{734931E3-66E0-9CE7-4BE7-2E0A2A8EE5C1}"/>
          </ac:spMkLst>
        </pc:spChg>
        <pc:spChg chg="del">
          <ac:chgData name="al amin" userId="e137a08f3c427fb2" providerId="LiveId" clId="{2CA6905F-BEE0-400C-9A78-9B2A1DA40063}" dt="2024-09-26T13:39:36.286" v="90" actId="931"/>
          <ac:spMkLst>
            <pc:docMk/>
            <pc:sldMk cId="769607018" sldId="258"/>
            <ac:spMk id="3" creationId="{20AA4050-2B2D-D0B7-076D-5ADB248136FF}"/>
          </ac:spMkLst>
        </pc:spChg>
        <pc:spChg chg="add mod">
          <ac:chgData name="al amin" userId="e137a08f3c427fb2" providerId="LiveId" clId="{2CA6905F-BEE0-400C-9A78-9B2A1DA40063}" dt="2024-09-26T13:41:11.786" v="115"/>
          <ac:spMkLst>
            <pc:docMk/>
            <pc:sldMk cId="769607018" sldId="258"/>
            <ac:spMk id="9" creationId="{AA6AE428-A0EA-13F4-5E23-AC4623F0DDD4}"/>
          </ac:spMkLst>
        </pc:spChg>
        <pc:spChg chg="add">
          <ac:chgData name="al amin" userId="e137a08f3c427fb2" providerId="LiveId" clId="{2CA6905F-BEE0-400C-9A78-9B2A1DA40063}" dt="2024-09-26T13:39:53.016" v="110" actId="26606"/>
          <ac:spMkLst>
            <pc:docMk/>
            <pc:sldMk cId="769607018" sldId="258"/>
            <ac:spMk id="12" creationId="{F13C74B1-5B17-4795-BED0-7140497B445A}"/>
          </ac:spMkLst>
        </pc:spChg>
        <pc:spChg chg="add">
          <ac:chgData name="al amin" userId="e137a08f3c427fb2" providerId="LiveId" clId="{2CA6905F-BEE0-400C-9A78-9B2A1DA40063}" dt="2024-09-26T13:39:53.016" v="110" actId="26606"/>
          <ac:spMkLst>
            <pc:docMk/>
            <pc:sldMk cId="769607018" sldId="258"/>
            <ac:spMk id="14" creationId="{D4974D33-8DC5-464E-8C6D-BE58F0669C17}"/>
          </ac:spMkLst>
        </pc:spChg>
        <pc:picChg chg="add mod">
          <ac:chgData name="al amin" userId="e137a08f3c427fb2" providerId="LiveId" clId="{2CA6905F-BEE0-400C-9A78-9B2A1DA40063}" dt="2024-09-26T13:39:53.016" v="110" actId="26606"/>
          <ac:picMkLst>
            <pc:docMk/>
            <pc:sldMk cId="769607018" sldId="258"/>
            <ac:picMk id="5" creationId="{436E9CCA-3522-6A0E-B549-D068740EF3D4}"/>
          </ac:picMkLst>
        </pc:picChg>
      </pc:sldChg>
      <pc:sldChg chg="addSp delSp modSp new mod">
        <pc:chgData name="al amin" userId="e137a08f3c427fb2" providerId="LiveId" clId="{2CA6905F-BEE0-400C-9A78-9B2A1DA40063}" dt="2024-09-26T13:52:17.929" v="125"/>
        <pc:sldMkLst>
          <pc:docMk/>
          <pc:sldMk cId="3245161410" sldId="259"/>
        </pc:sldMkLst>
        <pc:spChg chg="mod">
          <ac:chgData name="al amin" userId="e137a08f3c427fb2" providerId="LiveId" clId="{2CA6905F-BEE0-400C-9A78-9B2A1DA40063}" dt="2024-09-26T13:52:17.929" v="125"/>
          <ac:spMkLst>
            <pc:docMk/>
            <pc:sldMk cId="3245161410" sldId="259"/>
            <ac:spMk id="2" creationId="{E910B85A-B8D1-EFE8-5BBF-CA58433FA16C}"/>
          </ac:spMkLst>
        </pc:spChg>
        <pc:spChg chg="del">
          <ac:chgData name="al amin" userId="e137a08f3c427fb2" providerId="LiveId" clId="{2CA6905F-BEE0-400C-9A78-9B2A1DA40063}" dt="2024-09-26T13:50:01.673" v="117" actId="931"/>
          <ac:spMkLst>
            <pc:docMk/>
            <pc:sldMk cId="3245161410" sldId="259"/>
            <ac:spMk id="3" creationId="{B2A60091-F7E8-0352-8DB2-9CC3A19E97A6}"/>
          </ac:spMkLst>
        </pc:spChg>
        <pc:picChg chg="add mod">
          <ac:chgData name="al amin" userId="e137a08f3c427fb2" providerId="LiveId" clId="{2CA6905F-BEE0-400C-9A78-9B2A1DA40063}" dt="2024-09-26T13:50:04.413" v="118" actId="27614"/>
          <ac:picMkLst>
            <pc:docMk/>
            <pc:sldMk cId="3245161410" sldId="259"/>
            <ac:picMk id="5" creationId="{C599D3AF-75FD-6933-AE74-106449936D9D}"/>
          </ac:picMkLst>
        </pc:picChg>
      </pc:sldChg>
      <pc:sldChg chg="addSp delSp modSp new mod">
        <pc:chgData name="al amin" userId="e137a08f3c427fb2" providerId="LiveId" clId="{2CA6905F-BEE0-400C-9A78-9B2A1DA40063}" dt="2024-09-26T13:56:31.789" v="140" actId="1076"/>
        <pc:sldMkLst>
          <pc:docMk/>
          <pc:sldMk cId="3074959834" sldId="260"/>
        </pc:sldMkLst>
        <pc:spChg chg="mod">
          <ac:chgData name="al amin" userId="e137a08f3c427fb2" providerId="LiveId" clId="{2CA6905F-BEE0-400C-9A78-9B2A1DA40063}" dt="2024-09-26T13:56:31.789" v="140" actId="1076"/>
          <ac:spMkLst>
            <pc:docMk/>
            <pc:sldMk cId="3074959834" sldId="260"/>
            <ac:spMk id="2" creationId="{E9D6D99D-603B-C893-CCF2-1E739E242E63}"/>
          </ac:spMkLst>
        </pc:spChg>
        <pc:spChg chg="del">
          <ac:chgData name="al amin" userId="e137a08f3c427fb2" providerId="LiveId" clId="{2CA6905F-BEE0-400C-9A78-9B2A1DA40063}" dt="2024-09-26T13:55:36.882" v="127" actId="931"/>
          <ac:spMkLst>
            <pc:docMk/>
            <pc:sldMk cId="3074959834" sldId="260"/>
            <ac:spMk id="3" creationId="{F39BDBAB-4331-D454-8B8B-E74F78FA86B3}"/>
          </ac:spMkLst>
        </pc:spChg>
        <pc:picChg chg="add mod">
          <ac:chgData name="al amin" userId="e137a08f3c427fb2" providerId="LiveId" clId="{2CA6905F-BEE0-400C-9A78-9B2A1DA40063}" dt="2024-09-26T13:55:48.104" v="131" actId="27614"/>
          <ac:picMkLst>
            <pc:docMk/>
            <pc:sldMk cId="3074959834" sldId="260"/>
            <ac:picMk id="5" creationId="{F2897635-0BE1-97D4-CC97-9ACBAA529674}"/>
          </ac:picMkLst>
        </pc:picChg>
      </pc:sldChg>
      <pc:sldChg chg="addSp delSp modSp new mod">
        <pc:chgData name="al amin" userId="e137a08f3c427fb2" providerId="LiveId" clId="{2CA6905F-BEE0-400C-9A78-9B2A1DA40063}" dt="2024-09-26T13:59:02.618" v="152"/>
        <pc:sldMkLst>
          <pc:docMk/>
          <pc:sldMk cId="1081651199" sldId="261"/>
        </pc:sldMkLst>
        <pc:spChg chg="mod">
          <ac:chgData name="al amin" userId="e137a08f3c427fb2" providerId="LiveId" clId="{2CA6905F-BEE0-400C-9A78-9B2A1DA40063}" dt="2024-09-26T13:59:02.618" v="152"/>
          <ac:spMkLst>
            <pc:docMk/>
            <pc:sldMk cId="1081651199" sldId="261"/>
            <ac:spMk id="2" creationId="{0A7FA9BB-246B-E08C-7F32-723E2EE4E5B9}"/>
          </ac:spMkLst>
        </pc:spChg>
        <pc:spChg chg="del">
          <ac:chgData name="al amin" userId="e137a08f3c427fb2" providerId="LiveId" clId="{2CA6905F-BEE0-400C-9A78-9B2A1DA40063}" dt="2024-09-26T13:57:52.393" v="142" actId="931"/>
          <ac:spMkLst>
            <pc:docMk/>
            <pc:sldMk cId="1081651199" sldId="261"/>
            <ac:spMk id="3" creationId="{697B7397-0A8A-662D-4352-F69D5EAD1091}"/>
          </ac:spMkLst>
        </pc:spChg>
        <pc:picChg chg="add mod">
          <ac:chgData name="al amin" userId="e137a08f3c427fb2" providerId="LiveId" clId="{2CA6905F-BEE0-400C-9A78-9B2A1DA40063}" dt="2024-09-26T13:58:03.598" v="146" actId="1076"/>
          <ac:picMkLst>
            <pc:docMk/>
            <pc:sldMk cId="1081651199" sldId="261"/>
            <ac:picMk id="5" creationId="{51F68FDF-7227-21FC-299A-F09A3122F3FC}"/>
          </ac:picMkLst>
        </pc:picChg>
      </pc:sldChg>
      <pc:sldChg chg="addSp delSp modSp new mod">
        <pc:chgData name="al amin" userId="e137a08f3c427fb2" providerId="LiveId" clId="{2CA6905F-BEE0-400C-9A78-9B2A1DA40063}" dt="2024-09-26T14:03:40.440" v="172" actId="20577"/>
        <pc:sldMkLst>
          <pc:docMk/>
          <pc:sldMk cId="2423579148" sldId="262"/>
        </pc:sldMkLst>
        <pc:spChg chg="mod">
          <ac:chgData name="al amin" userId="e137a08f3c427fb2" providerId="LiveId" clId="{2CA6905F-BEE0-400C-9A78-9B2A1DA40063}" dt="2024-09-26T14:03:40.440" v="172" actId="20577"/>
          <ac:spMkLst>
            <pc:docMk/>
            <pc:sldMk cId="2423579148" sldId="262"/>
            <ac:spMk id="2" creationId="{C58EED2B-E67B-4DC2-B867-23EACF25F31D}"/>
          </ac:spMkLst>
        </pc:spChg>
        <pc:spChg chg="del">
          <ac:chgData name="al amin" userId="e137a08f3c427fb2" providerId="LiveId" clId="{2CA6905F-BEE0-400C-9A78-9B2A1DA40063}" dt="2024-09-26T14:00:54.731" v="159" actId="931"/>
          <ac:spMkLst>
            <pc:docMk/>
            <pc:sldMk cId="2423579148" sldId="262"/>
            <ac:spMk id="3" creationId="{F1D5B1A4-09E8-7220-AC2A-33E886B01477}"/>
          </ac:spMkLst>
        </pc:spChg>
        <pc:picChg chg="add mod">
          <ac:chgData name="al amin" userId="e137a08f3c427fb2" providerId="LiveId" clId="{2CA6905F-BEE0-400C-9A78-9B2A1DA40063}" dt="2024-09-26T14:01:04.942" v="162" actId="27614"/>
          <ac:picMkLst>
            <pc:docMk/>
            <pc:sldMk cId="2423579148" sldId="262"/>
            <ac:picMk id="5" creationId="{E6C94CE2-0812-ED1E-4354-8306473E22E7}"/>
          </ac:picMkLst>
        </pc:picChg>
      </pc:sldChg>
      <pc:sldChg chg="addSp delSp modSp new mod">
        <pc:chgData name="al amin" userId="e137a08f3c427fb2" providerId="LiveId" clId="{2CA6905F-BEE0-400C-9A78-9B2A1DA40063}" dt="2024-09-26T14:02:34.474" v="168" actId="27614"/>
        <pc:sldMkLst>
          <pc:docMk/>
          <pc:sldMk cId="2549239677" sldId="263"/>
        </pc:sldMkLst>
        <pc:spChg chg="mod">
          <ac:chgData name="al amin" userId="e137a08f3c427fb2" providerId="LiveId" clId="{2CA6905F-BEE0-400C-9A78-9B2A1DA40063}" dt="2024-09-26T14:01:42.163" v="166" actId="27636"/>
          <ac:spMkLst>
            <pc:docMk/>
            <pc:sldMk cId="2549239677" sldId="263"/>
            <ac:spMk id="2" creationId="{91E34066-B5F5-00FA-F02B-A982F94EC9E4}"/>
          </ac:spMkLst>
        </pc:spChg>
        <pc:spChg chg="del">
          <ac:chgData name="al amin" userId="e137a08f3c427fb2" providerId="LiveId" clId="{2CA6905F-BEE0-400C-9A78-9B2A1DA40063}" dt="2024-09-26T14:02:33.089" v="167" actId="931"/>
          <ac:spMkLst>
            <pc:docMk/>
            <pc:sldMk cId="2549239677" sldId="263"/>
            <ac:spMk id="3" creationId="{F9DFC800-4346-20F3-DE69-157BF47F57AE}"/>
          </ac:spMkLst>
        </pc:spChg>
        <pc:picChg chg="add mod">
          <ac:chgData name="al amin" userId="e137a08f3c427fb2" providerId="LiveId" clId="{2CA6905F-BEE0-400C-9A78-9B2A1DA40063}" dt="2024-09-26T14:02:34.474" v="168" actId="27614"/>
          <ac:picMkLst>
            <pc:docMk/>
            <pc:sldMk cId="2549239677" sldId="263"/>
            <ac:picMk id="5" creationId="{7F354AB0-1510-7B7E-18F8-CA32F106D533}"/>
          </ac:picMkLst>
        </pc:picChg>
      </pc:sldChg>
      <pc:sldChg chg="addSp delSp modSp new mod">
        <pc:chgData name="al amin" userId="e137a08f3c427fb2" providerId="LiveId" clId="{2CA6905F-BEE0-400C-9A78-9B2A1DA40063}" dt="2024-09-26T14:08:17.820" v="177"/>
        <pc:sldMkLst>
          <pc:docMk/>
          <pc:sldMk cId="2199441741" sldId="264"/>
        </pc:sldMkLst>
        <pc:spChg chg="mod">
          <ac:chgData name="al amin" userId="e137a08f3c427fb2" providerId="LiveId" clId="{2CA6905F-BEE0-400C-9A78-9B2A1DA40063}" dt="2024-09-26T14:08:17.820" v="177"/>
          <ac:spMkLst>
            <pc:docMk/>
            <pc:sldMk cId="2199441741" sldId="264"/>
            <ac:spMk id="2" creationId="{744F3D33-7700-F867-7741-DCF8F3F6DC2C}"/>
          </ac:spMkLst>
        </pc:spChg>
        <pc:spChg chg="del">
          <ac:chgData name="al amin" userId="e137a08f3c427fb2" providerId="LiveId" clId="{2CA6905F-BEE0-400C-9A78-9B2A1DA40063}" dt="2024-09-26T14:08:14.410" v="174" actId="931"/>
          <ac:spMkLst>
            <pc:docMk/>
            <pc:sldMk cId="2199441741" sldId="264"/>
            <ac:spMk id="3" creationId="{64805C0D-515E-F6D0-5342-78E06AEAF166}"/>
          </ac:spMkLst>
        </pc:spChg>
        <pc:picChg chg="add mod">
          <ac:chgData name="al amin" userId="e137a08f3c427fb2" providerId="LiveId" clId="{2CA6905F-BEE0-400C-9A78-9B2A1DA40063}" dt="2024-09-26T14:08:16.918" v="175" actId="27614"/>
          <ac:picMkLst>
            <pc:docMk/>
            <pc:sldMk cId="2199441741" sldId="264"/>
            <ac:picMk id="5" creationId="{958F5FAF-4307-E9C2-9440-98365331E0B0}"/>
          </ac:picMkLst>
        </pc:picChg>
      </pc:sldChg>
      <pc:sldChg chg="addSp delSp modSp new mod">
        <pc:chgData name="al amin" userId="e137a08f3c427fb2" providerId="LiveId" clId="{2CA6905F-BEE0-400C-9A78-9B2A1DA40063}" dt="2024-09-26T14:11:48.272" v="182" actId="962"/>
        <pc:sldMkLst>
          <pc:docMk/>
          <pc:sldMk cId="554797400" sldId="265"/>
        </pc:sldMkLst>
        <pc:spChg chg="mod">
          <ac:chgData name="al amin" userId="e137a08f3c427fb2" providerId="LiveId" clId="{2CA6905F-BEE0-400C-9A78-9B2A1DA40063}" dt="2024-09-26T14:11:48.272" v="182" actId="962"/>
          <ac:spMkLst>
            <pc:docMk/>
            <pc:sldMk cId="554797400" sldId="265"/>
            <ac:spMk id="2" creationId="{2B465F6B-5768-E8C6-E3B9-FF013F77FDE5}"/>
          </ac:spMkLst>
        </pc:spChg>
        <pc:spChg chg="del">
          <ac:chgData name="al amin" userId="e137a08f3c427fb2" providerId="LiveId" clId="{2CA6905F-BEE0-400C-9A78-9B2A1DA40063}" dt="2024-09-26T14:11:45.964" v="179" actId="931"/>
          <ac:spMkLst>
            <pc:docMk/>
            <pc:sldMk cId="554797400" sldId="265"/>
            <ac:spMk id="3" creationId="{DE589AD8-D525-85B7-C25D-2CCCDBCBC771}"/>
          </ac:spMkLst>
        </pc:spChg>
        <pc:picChg chg="add mod">
          <ac:chgData name="al amin" userId="e137a08f3c427fb2" providerId="LiveId" clId="{2CA6905F-BEE0-400C-9A78-9B2A1DA40063}" dt="2024-09-26T14:11:48.272" v="181" actId="27614"/>
          <ac:picMkLst>
            <pc:docMk/>
            <pc:sldMk cId="554797400" sldId="265"/>
            <ac:picMk id="5" creationId="{2D9A1E77-CBF3-71AF-F33B-69DE05AF5B37}"/>
          </ac:picMkLst>
        </pc:picChg>
      </pc:sldChg>
      <pc:sldChg chg="addSp delSp modSp new mod">
        <pc:chgData name="al amin" userId="e137a08f3c427fb2" providerId="LiveId" clId="{2CA6905F-BEE0-400C-9A78-9B2A1DA40063}" dt="2024-09-26T14:14:07.115" v="190"/>
        <pc:sldMkLst>
          <pc:docMk/>
          <pc:sldMk cId="3058709601" sldId="266"/>
        </pc:sldMkLst>
        <pc:spChg chg="mod">
          <ac:chgData name="al amin" userId="e137a08f3c427fb2" providerId="LiveId" clId="{2CA6905F-BEE0-400C-9A78-9B2A1DA40063}" dt="2024-09-26T14:14:07.115" v="190"/>
          <ac:spMkLst>
            <pc:docMk/>
            <pc:sldMk cId="3058709601" sldId="266"/>
            <ac:spMk id="2" creationId="{F662C800-54AB-8EBC-5BD3-D8CD0309DDFA}"/>
          </ac:spMkLst>
        </pc:spChg>
        <pc:spChg chg="del">
          <ac:chgData name="al amin" userId="e137a08f3c427fb2" providerId="LiveId" clId="{2CA6905F-BEE0-400C-9A78-9B2A1DA40063}" dt="2024-09-26T14:12:44.234" v="185" actId="931"/>
          <ac:spMkLst>
            <pc:docMk/>
            <pc:sldMk cId="3058709601" sldId="266"/>
            <ac:spMk id="3" creationId="{F672807F-81DB-C4B9-CD1D-F3E21138056B}"/>
          </ac:spMkLst>
        </pc:spChg>
        <pc:picChg chg="add mod">
          <ac:chgData name="al amin" userId="e137a08f3c427fb2" providerId="LiveId" clId="{2CA6905F-BEE0-400C-9A78-9B2A1DA40063}" dt="2024-09-26T14:12:50.164" v="189" actId="1076"/>
          <ac:picMkLst>
            <pc:docMk/>
            <pc:sldMk cId="3058709601" sldId="266"/>
            <ac:picMk id="5" creationId="{FD078C74-65B6-1E68-93FC-535F2C23922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32F77-4EFC-4B73-AEC5-51F4682D62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AA0C7-4B11-C57A-05B3-C290AC250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10CAE-EC20-6FF5-2CF0-F1807198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D74F-A9F5-433E-99C7-1930D3A5382B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37310-7B6E-28B8-66DA-FF3DB3FD9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2D182-638B-75DB-46F3-83A68F0A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C9AE-559D-46A0-ABA6-5FF84EFEC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68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BBAF-102B-4375-6C0D-03107932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7158D-9923-159A-E77B-68EC5C2F7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9D893-8DB0-9F0B-2548-D11589DF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D74F-A9F5-433E-99C7-1930D3A5382B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EF381-21F9-4523-B476-290A7645E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6D05A-3931-2C10-2D24-7E34D2390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C9AE-559D-46A0-ABA6-5FF84EFEC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22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D30A00-FC16-2AC9-E151-E3861F3009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7565B-166D-33AD-6F40-7F60DB9B89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988C6-14EC-4CA7-A3A6-5D0D690C1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D74F-A9F5-433E-99C7-1930D3A5382B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03333-170B-FBE0-946B-B8E9DD16D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CDB69-37A3-3327-D18D-42AAEBA3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C9AE-559D-46A0-ABA6-5FF84EFEC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306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F635-AB88-E5D0-0F52-47BFF4E2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A9FDD-6A40-4648-9AE1-5381D8943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30BDF-7931-C593-7554-63EBF79F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D74F-A9F5-433E-99C7-1930D3A5382B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284FC-BD96-B160-5840-A787EF82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F90C1-6EF6-AB98-FC80-96CBD94E6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C9AE-559D-46A0-ABA6-5FF84EFEC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21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E3F5D-106A-107E-89C1-C3788CC97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B8B54-B6B7-E4E8-66ED-C2C5B5308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F487E-9B0F-8BAD-5A37-3E620386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D74F-A9F5-433E-99C7-1930D3A5382B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54CEE-C53B-C5E8-56F1-F11C85AC4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8EF5A-F830-913E-BF2A-87BE9ADFA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C9AE-559D-46A0-ABA6-5FF84EFEC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7625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8416-FF3F-6C44-1BAD-9FB37B94A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46D2B-A9AF-0519-4AF9-B86FA05D0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8459C-C1D1-9888-C35E-5D035CEB2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C5D5F-CFC4-05DF-8F43-BD9495308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D74F-A9F5-433E-99C7-1930D3A5382B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D31C9-F708-622F-B4E0-F8649147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BE462-45EE-A9FE-5A78-E4AF027E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C9AE-559D-46A0-ABA6-5FF84EFEC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065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A8CE7-3586-8EAE-F797-4DB1D8567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8F969-C922-CF48-88B8-DFADFC898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12EB-8747-E6B5-0D3A-9D17F5E116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E2291-CDA1-A0D5-28BF-FBAFD182B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ECC40B-BB6E-6453-0D90-8F69AD7DF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21F26-9E4B-8BAE-0482-86676ACC8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D74F-A9F5-433E-99C7-1930D3A5382B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6C7E6B-2C31-B9D5-DDDC-828825894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D1E79-8610-0117-045E-EAFDFC56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C9AE-559D-46A0-ABA6-5FF84EFEC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25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97BFF-B2BF-5643-63C6-0D555818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BB99A2-6722-69BA-892C-E27068ABD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D74F-A9F5-433E-99C7-1930D3A5382B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BBB15-5C08-2C4D-63BF-B79CCDCD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7997D-2470-5629-EFD4-99D4B6F5C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C9AE-559D-46A0-ABA6-5FF84EFEC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18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0BA412-8936-CE16-9783-AEFF018FD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D74F-A9F5-433E-99C7-1930D3A5382B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B2DF6C-B956-5F7A-81E7-E3041E8E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D58E1-E182-AFFB-EB39-C8AC32159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C9AE-559D-46A0-ABA6-5FF84EFEC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329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E4B3-94E8-4C6F-32E4-92BAB1E6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D0E92-849D-AC1C-075F-8E7BB26C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42E58-7206-660E-8915-E0372D487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69D591-2EFD-F5C9-8E4C-4BEBDAE0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D74F-A9F5-433E-99C7-1930D3A5382B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4EB18-51F3-8024-8F01-F86DCC10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5AEB0-C725-E96D-4355-6814A5E35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C9AE-559D-46A0-ABA6-5FF84EFEC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177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6BFD-1DD5-9863-09B2-FFAF6A610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C48BA9-82A5-BDAB-FCEB-2A9DBC651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97CF3-C194-AED5-D2F6-BC7CACA77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777E2-2800-7C80-79E8-1FA7B1F2E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D74F-A9F5-433E-99C7-1930D3A5382B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F6CBD-988C-35CF-5191-195BF990C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EB6C3-3E40-2AD4-1773-C59A96076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9C9AE-559D-46A0-ABA6-5FF84EFEC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986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27C141-33FB-6176-932F-7271E73E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251A6-D31C-B611-6662-C035A502D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6224B-6F17-E50A-E490-3C27DB5621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1CD74F-A9F5-433E-99C7-1930D3A5382B}" type="datetimeFigureOut">
              <a:rPr lang="en-GB" smtClean="0"/>
              <a:t>26/09/2024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1ED23-4D7C-5884-02F3-14B4EC97A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712A4-722B-2CE2-5620-FB4D45D71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D9C9AE-559D-46A0-ABA6-5FF84EFEC0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982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en.wikipedia.org/wiki/List_of_works_by_Leonardo_da_Vinci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en.wikipedia.org/wiki/List_of_works_by_Leonardo_da_Vinci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cdn.britannica.com/75/115475-050-9F9B00CE/Self-portrait-drawing-Leonardo-da-Vinci-Royal-Library.jp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en.wikipedia.org/wiki/List_of_works_by_Leonardo_da_Vinci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en.wikipedia.org/wiki/List_of_works_by_Leonardo_da_Vinci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9035-065C-0328-55F5-1338A616B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 dirty="0"/>
              <a:t>1) Painting</a:t>
            </a:r>
            <a:br>
              <a:rPr lang="en-US" sz="3200" dirty="0"/>
            </a:b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rule of third</a:t>
            </a:r>
            <a:endParaRPr lang="en-GB" sz="3200" dirty="0"/>
          </a:p>
        </p:txBody>
      </p:sp>
      <p:sp>
        <p:nvSpPr>
          <p:cNvPr id="28" name="Content Placeholder 8">
            <a:extLst>
              <a:ext uri="{FF2B5EF4-FFF2-40B4-BE49-F238E27FC236}">
                <a16:creationId xmlns:a16="http://schemas.microsoft.com/office/drawing/2014/main" id="{9400DCFB-87C3-27DF-001E-CF18BB71D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5739318"/>
            <a:ext cx="3455821" cy="241989"/>
          </a:xfrm>
        </p:spPr>
        <p:txBody>
          <a:bodyPr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 sz="1400" b="0" i="1" dirty="0">
                <a:solidFill>
                  <a:srgbClr val="555555"/>
                </a:solidFill>
                <a:effectLst/>
                <a:latin typeface="Gidole"/>
              </a:rPr>
              <a:t>"The Fighting </a:t>
            </a:r>
            <a:r>
              <a:rPr lang="en-GB" sz="1400" b="0" i="1" dirty="0" err="1">
                <a:solidFill>
                  <a:srgbClr val="555555"/>
                </a:solidFill>
                <a:effectLst/>
                <a:latin typeface="Gidole"/>
              </a:rPr>
              <a:t>Temeraire</a:t>
            </a:r>
            <a:r>
              <a:rPr lang="en-GB" sz="1400" b="0" i="1" dirty="0">
                <a:solidFill>
                  <a:srgbClr val="555555"/>
                </a:solidFill>
                <a:effectLst/>
                <a:latin typeface="Gidole"/>
              </a:rPr>
              <a:t>" by J.M.W. Turner</a:t>
            </a:r>
            <a:endParaRPr lang="en-US" sz="2000" dirty="0"/>
          </a:p>
        </p:txBody>
      </p:sp>
      <p:pic>
        <p:nvPicPr>
          <p:cNvPr id="5" name="Content Placeholder 4" descr="A painting of a ship in the water&#10;&#10;Description automatically generated">
            <a:extLst>
              <a:ext uri="{FF2B5EF4-FFF2-40B4-BE49-F238E27FC236}">
                <a16:creationId xmlns:a16="http://schemas.microsoft.com/office/drawing/2014/main" id="{03DF987F-26CD-907A-3A82-8B06793D6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5" r="22051"/>
          <a:stretch/>
        </p:blipFill>
        <p:spPr>
          <a:xfrm>
            <a:off x="5481932" y="741391"/>
            <a:ext cx="5400826" cy="5384528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324946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C800-54AB-8EBC-5BD3-D8CD0309D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solidFill>
                  <a:srgbClr val="1A1A1A"/>
                </a:solidFill>
                <a:effectLst/>
                <a:latin typeface="-apple-system"/>
              </a:rPr>
              <a:t>The Virgin and Child with Saint Anne</a:t>
            </a:r>
            <a:r>
              <a:rPr lang="en-GB" b="1" i="0" dirty="0">
                <a:solidFill>
                  <a:srgbClr val="1A1A1A"/>
                </a:solidFill>
                <a:effectLst/>
                <a:latin typeface="-apple-system"/>
              </a:rPr>
              <a:t> </a:t>
            </a:r>
            <a:br>
              <a:rPr lang="en-GB" b="1" i="0" dirty="0">
                <a:solidFill>
                  <a:srgbClr val="1A1A1A"/>
                </a:solidFill>
                <a:effectLst/>
                <a:latin typeface="-apple-system"/>
              </a:rPr>
            </a:br>
            <a:r>
              <a:rPr lang="en-US" sz="4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Triangle rule</a:t>
            </a:r>
            <a:r>
              <a:rPr lang="lt-LT" sz="4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dirty="0"/>
          </a:p>
        </p:txBody>
      </p:sp>
      <p:pic>
        <p:nvPicPr>
          <p:cNvPr id="5" name="Content Placeholder 4" descr="A painting of a person holding a child&#10;&#10;Description automatically generated">
            <a:extLst>
              <a:ext uri="{FF2B5EF4-FFF2-40B4-BE49-F238E27FC236}">
                <a16:creationId xmlns:a16="http://schemas.microsoft.com/office/drawing/2014/main" id="{FD078C74-65B6-1E68-93FC-535F2C2392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698" y="1991809"/>
            <a:ext cx="3123896" cy="4133155"/>
          </a:xfrm>
        </p:spPr>
      </p:pic>
    </p:spTree>
    <p:extLst>
      <p:ext uri="{BB962C8B-B14F-4D97-AF65-F5344CB8AC3E}">
        <p14:creationId xmlns:p14="http://schemas.microsoft.com/office/powerpoint/2010/main" val="305870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4931E3-66E0-9CE7-4BE7-2E0A2A8EE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Golden ratio </a:t>
            </a:r>
            <a:endParaRPr lang="en-GB" sz="5400"/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6AE428-A0EA-13F4-5E23-AC4623F0D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 dirty="0"/>
              <a:t>By </a:t>
            </a:r>
            <a:r>
              <a:rPr lang="en-GB" sz="16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1600" b="0" i="0" u="sng" dirty="0">
                <a:effectLst/>
                <a:latin typeface="Arial" panose="020B0604020202020204" pitchFamily="34" charset="0"/>
                <a:hlinkClick r:id="rId2"/>
              </a:rPr>
              <a:t>Leonardo da Vinci's </a:t>
            </a:r>
            <a:endParaRPr lang="en-US" sz="2200" dirty="0"/>
          </a:p>
        </p:txBody>
      </p:sp>
      <p:pic>
        <p:nvPicPr>
          <p:cNvPr id="5" name="Content Placeholder 4" descr="A painting of a person with long hair&#10;&#10;Description automatically generated">
            <a:extLst>
              <a:ext uri="{FF2B5EF4-FFF2-40B4-BE49-F238E27FC236}">
                <a16:creationId xmlns:a16="http://schemas.microsoft.com/office/drawing/2014/main" id="{436E9CCA-3522-6A0E-B549-D068740EF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" b="3360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69607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B85A-B8D1-EFE8-5BBF-CA58433F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Triangle rule</a:t>
            </a:r>
            <a:r>
              <a:rPr lang="lt-LT" sz="4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dirty="0"/>
          </a:p>
        </p:txBody>
      </p:sp>
      <p:pic>
        <p:nvPicPr>
          <p:cNvPr id="5" name="Content Placeholder 4" descr="A painting of a person holding two children&#10;&#10;Description automatically generated">
            <a:extLst>
              <a:ext uri="{FF2B5EF4-FFF2-40B4-BE49-F238E27FC236}">
                <a16:creationId xmlns:a16="http://schemas.microsoft.com/office/drawing/2014/main" id="{C599D3AF-75FD-6933-AE74-106449936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917" y="1825625"/>
            <a:ext cx="3396166" cy="4351338"/>
          </a:xfrm>
        </p:spPr>
      </p:pic>
    </p:spTree>
    <p:extLst>
      <p:ext uri="{BB962C8B-B14F-4D97-AF65-F5344CB8AC3E}">
        <p14:creationId xmlns:p14="http://schemas.microsoft.com/office/powerpoint/2010/main" val="324516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6D99D-603B-C893-CCF2-1E739E242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102" y="126979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rule of third</a:t>
            </a:r>
            <a:br>
              <a:rPr lang="en-US" sz="4400" dirty="0"/>
            </a:br>
            <a:r>
              <a:rPr lang="en-US" sz="6000" dirty="0"/>
              <a:t>By </a:t>
            </a:r>
            <a:r>
              <a:rPr lang="en-GB" sz="4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GB" sz="4400" b="0" i="0" u="sng" dirty="0">
                <a:effectLst/>
                <a:latin typeface="Arial" panose="020B0604020202020204" pitchFamily="34" charset="0"/>
                <a:hlinkClick r:id="rId2"/>
              </a:rPr>
              <a:t>Leonardo da Vinci's </a:t>
            </a:r>
            <a:br>
              <a:rPr lang="en-US" sz="6000" dirty="0"/>
            </a:br>
            <a:br>
              <a:rPr lang="en-US" sz="4400" dirty="0"/>
            </a:br>
            <a:endParaRPr lang="en-GB" dirty="0"/>
          </a:p>
        </p:txBody>
      </p:sp>
      <p:pic>
        <p:nvPicPr>
          <p:cNvPr id="5" name="Content Placeholder 4" descr="A painting of a group of people at a long table&#10;&#10;Description automatically generated">
            <a:extLst>
              <a:ext uri="{FF2B5EF4-FFF2-40B4-BE49-F238E27FC236}">
                <a16:creationId xmlns:a16="http://schemas.microsoft.com/office/drawing/2014/main" id="{F2897635-0BE1-97D4-CC97-9ACBAA5296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771" y="2295507"/>
            <a:ext cx="5851289" cy="2898131"/>
          </a:xfrm>
        </p:spPr>
      </p:pic>
    </p:spTree>
    <p:extLst>
      <p:ext uri="{BB962C8B-B14F-4D97-AF65-F5344CB8AC3E}">
        <p14:creationId xmlns:p14="http://schemas.microsoft.com/office/powerpoint/2010/main" val="307495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FA9BB-246B-E08C-7F32-723E2EE4E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040C28"/>
                </a:solidFill>
                <a:effectLst/>
                <a:latin typeface="Google Sans"/>
              </a:rPr>
              <a:t>Golden Ratio </a:t>
            </a:r>
            <a:br>
              <a:rPr lang="en-GB" b="0" i="0" dirty="0">
                <a:solidFill>
                  <a:srgbClr val="040C28"/>
                </a:solidFill>
                <a:effectLst/>
                <a:latin typeface="Google Sans"/>
              </a:rPr>
            </a:br>
            <a:r>
              <a:rPr lang="en-GB" i="0" dirty="0">
                <a:effectLst/>
                <a:latin typeface="var(--font-family-sans-serif)"/>
                <a:hlinkClick r:id="rId2"/>
              </a:rPr>
              <a:t>Leonardo da Vinci: self-portrait</a:t>
            </a:r>
            <a:endParaRPr lang="en-GB" dirty="0"/>
          </a:p>
        </p:txBody>
      </p:sp>
      <p:pic>
        <p:nvPicPr>
          <p:cNvPr id="5" name="Content Placeholder 4" descr="A drawing of a person with long hair&#10;&#10;Description automatically generated">
            <a:extLst>
              <a:ext uri="{FF2B5EF4-FFF2-40B4-BE49-F238E27FC236}">
                <a16:creationId xmlns:a16="http://schemas.microsoft.com/office/drawing/2014/main" id="{51F68FDF-7227-21FC-299A-F09A3122F3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633" y="2465041"/>
            <a:ext cx="3443827" cy="3047105"/>
          </a:xfrm>
        </p:spPr>
      </p:pic>
    </p:spTree>
    <p:extLst>
      <p:ext uri="{BB962C8B-B14F-4D97-AF65-F5344CB8AC3E}">
        <p14:creationId xmlns:p14="http://schemas.microsoft.com/office/powerpoint/2010/main" val="108165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ED2B-E67B-4DC2-B867-23EACF25F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b="0" i="0" dirty="0">
                <a:solidFill>
                  <a:srgbClr val="040C28"/>
                </a:solidFill>
                <a:effectLst/>
                <a:latin typeface="Google Sans"/>
              </a:rPr>
            </a:br>
            <a:r>
              <a:rPr lang="en-GB" b="0" i="0" dirty="0">
                <a:solidFill>
                  <a:srgbClr val="040C28"/>
                </a:solidFill>
                <a:effectLst/>
                <a:latin typeface="Google Sans"/>
              </a:rPr>
              <a:t>pyramidal composition </a:t>
            </a:r>
            <a:br>
              <a:rPr lang="en-GB" b="0" i="0" dirty="0">
                <a:solidFill>
                  <a:srgbClr val="040C28"/>
                </a:solidFill>
                <a:effectLst/>
                <a:latin typeface="Google Sans"/>
              </a:rPr>
            </a:br>
            <a:r>
              <a:rPr lang="en-GB" sz="2000" b="1" i="1" dirty="0">
                <a:solidFill>
                  <a:srgbClr val="1A1A1A"/>
                </a:solidFill>
                <a:effectLst/>
                <a:latin typeface="-apple-system"/>
              </a:rPr>
              <a:t>The Virgin of the Rocks</a:t>
            </a:r>
            <a:br>
              <a:rPr lang="en-GB" b="1" i="0" dirty="0">
                <a:solidFill>
                  <a:srgbClr val="1A1A1A"/>
                </a:solidFill>
                <a:effectLst/>
                <a:latin typeface="-apple-system"/>
              </a:rPr>
            </a:br>
            <a:br>
              <a:rPr lang="en-GB" b="0" i="0" dirty="0">
                <a:solidFill>
                  <a:srgbClr val="040C28"/>
                </a:solidFill>
                <a:effectLst/>
                <a:latin typeface="Google Sans"/>
              </a:rPr>
            </a:br>
            <a:r>
              <a:rPr lang="en-US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By </a:t>
            </a:r>
            <a:r>
              <a:rPr lang="en-GB" sz="1800" b="0" i="0" kern="12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</a:t>
            </a:r>
            <a:r>
              <a:rPr lang="en-GB" sz="1800" b="0" i="0" u="sng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2"/>
              </a:rPr>
              <a:t>Leonardo da Vinci's </a:t>
            </a:r>
            <a:br>
              <a:rPr lang="en-GB" sz="1800" dirty="0">
                <a:effectLst/>
              </a:rPr>
            </a:br>
            <a:endParaRPr lang="en-GB" dirty="0"/>
          </a:p>
        </p:txBody>
      </p:sp>
      <p:pic>
        <p:nvPicPr>
          <p:cNvPr id="5" name="Content Placeholder 4" descr="A painting of a person with two monkeys&#10;&#10;Description automatically generated">
            <a:extLst>
              <a:ext uri="{FF2B5EF4-FFF2-40B4-BE49-F238E27FC236}">
                <a16:creationId xmlns:a16="http://schemas.microsoft.com/office/drawing/2014/main" id="{E6C94CE2-0812-ED1E-4354-8306473E22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863" y="1486186"/>
            <a:ext cx="2893776" cy="4600779"/>
          </a:xfrm>
        </p:spPr>
      </p:pic>
    </p:spTree>
    <p:extLst>
      <p:ext uri="{BB962C8B-B14F-4D97-AF65-F5344CB8AC3E}">
        <p14:creationId xmlns:p14="http://schemas.microsoft.com/office/powerpoint/2010/main" val="242357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34066-B5F5-00FA-F02B-A982F94EC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1" dirty="0">
                <a:solidFill>
                  <a:srgbClr val="1A1A1A"/>
                </a:solidFill>
                <a:effectLst/>
                <a:latin typeface="-apple-system"/>
              </a:rPr>
              <a:t>Head of a Woman</a:t>
            </a:r>
            <a:br>
              <a:rPr lang="en-GB" b="1" i="0" dirty="0">
                <a:solidFill>
                  <a:srgbClr val="1A1A1A"/>
                </a:solidFill>
                <a:effectLst/>
                <a:latin typeface="-apple-system"/>
              </a:rPr>
            </a:br>
            <a:r>
              <a:rPr lang="en-US" sz="1800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+mn-ea"/>
                <a:cs typeface="+mn-cs"/>
              </a:rPr>
              <a:t>By </a:t>
            </a:r>
            <a:r>
              <a:rPr lang="en-GB" sz="1800" b="0" i="0" kern="1200" dirty="0">
                <a:solidFill>
                  <a:srgbClr val="20212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</a:t>
            </a:r>
            <a:r>
              <a:rPr lang="en-GB" sz="1800" b="0" i="0" u="sng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  <a:hlinkClick r:id="rId2"/>
              </a:rPr>
              <a:t>Leonardo da Vinci's </a:t>
            </a:r>
            <a:br>
              <a:rPr lang="en-GB" sz="1800" dirty="0">
                <a:effectLst/>
              </a:rPr>
            </a:br>
            <a:endParaRPr lang="en-GB" dirty="0"/>
          </a:p>
        </p:txBody>
      </p:sp>
      <p:pic>
        <p:nvPicPr>
          <p:cNvPr id="5" name="Content Placeholder 4" descr="A close-up of a person's face&#10;&#10;Description automatically generated">
            <a:extLst>
              <a:ext uri="{FF2B5EF4-FFF2-40B4-BE49-F238E27FC236}">
                <a16:creationId xmlns:a16="http://schemas.microsoft.com/office/drawing/2014/main" id="{7F354AB0-1510-7B7E-18F8-CA32F106D5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0162" y="2839244"/>
            <a:ext cx="1971675" cy="2324100"/>
          </a:xfrm>
        </p:spPr>
      </p:pic>
    </p:spTree>
    <p:extLst>
      <p:ext uri="{BB962C8B-B14F-4D97-AF65-F5344CB8AC3E}">
        <p14:creationId xmlns:p14="http://schemas.microsoft.com/office/powerpoint/2010/main" val="254923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F3D33-7700-F867-7741-DCF8F3F6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solidFill>
                  <a:srgbClr val="1A1A1A"/>
                </a:solidFill>
                <a:effectLst/>
                <a:latin typeface="-apple-system"/>
              </a:rPr>
              <a:t>Lady with an Ermine</a:t>
            </a:r>
            <a:br>
              <a:rPr lang="en-GB" b="1" i="0" dirty="0">
                <a:solidFill>
                  <a:srgbClr val="1A1A1A"/>
                </a:solidFill>
                <a:effectLst/>
                <a:latin typeface="-apple-system"/>
              </a:rPr>
            </a:br>
            <a:endParaRPr lang="en-GB" dirty="0"/>
          </a:p>
        </p:txBody>
      </p:sp>
      <p:pic>
        <p:nvPicPr>
          <p:cNvPr id="5" name="Content Placeholder 4" descr="A person holding a small animal&#10;&#10;Description automatically generated">
            <a:extLst>
              <a:ext uri="{FF2B5EF4-FFF2-40B4-BE49-F238E27FC236}">
                <a16:creationId xmlns:a16="http://schemas.microsoft.com/office/drawing/2014/main" id="{958F5FAF-4307-E9C2-9440-98365331E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075" y="2763044"/>
            <a:ext cx="1847850" cy="2476500"/>
          </a:xfrm>
        </p:spPr>
      </p:pic>
    </p:spTree>
    <p:extLst>
      <p:ext uri="{BB962C8B-B14F-4D97-AF65-F5344CB8AC3E}">
        <p14:creationId xmlns:p14="http://schemas.microsoft.com/office/powerpoint/2010/main" val="2199441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5F6B-5768-E8C6-E3B9-FF013F77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1" dirty="0">
                <a:solidFill>
                  <a:srgbClr val="1A1A1A"/>
                </a:solidFill>
                <a:effectLst/>
                <a:latin typeface="-apple-system"/>
              </a:rPr>
              <a:t>Ginevra de’ </a:t>
            </a:r>
            <a:r>
              <a:rPr lang="en-GB" b="1" i="1" dirty="0" err="1">
                <a:solidFill>
                  <a:srgbClr val="1A1A1A"/>
                </a:solidFill>
                <a:effectLst/>
                <a:latin typeface="-apple-system"/>
              </a:rPr>
              <a:t>Benci</a:t>
            </a:r>
            <a:br>
              <a:rPr lang="en-GB" b="1" i="0" dirty="0">
                <a:solidFill>
                  <a:srgbClr val="1A1A1A"/>
                </a:solidFill>
                <a:effectLst/>
                <a:latin typeface="-apple-system"/>
              </a:rPr>
            </a:br>
            <a:endParaRPr lang="en-GB" dirty="0"/>
          </a:p>
        </p:txBody>
      </p:sp>
      <p:pic>
        <p:nvPicPr>
          <p:cNvPr id="5" name="Content Placeholder 4" descr="A painting of a person&#10;&#10;Description automatically generated">
            <a:extLst>
              <a:ext uri="{FF2B5EF4-FFF2-40B4-BE49-F238E27FC236}">
                <a16:creationId xmlns:a16="http://schemas.microsoft.com/office/drawing/2014/main" id="{2D9A1E77-CBF3-71AF-F33B-69DE05AF5B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775" y="2901156"/>
            <a:ext cx="2076450" cy="2200275"/>
          </a:xfrm>
        </p:spPr>
      </p:pic>
    </p:spTree>
    <p:extLst>
      <p:ext uri="{BB962C8B-B14F-4D97-AF65-F5344CB8AC3E}">
        <p14:creationId xmlns:p14="http://schemas.microsoft.com/office/powerpoint/2010/main" val="55479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94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-apple-system</vt:lpstr>
      <vt:lpstr>Aptos</vt:lpstr>
      <vt:lpstr>Aptos Display</vt:lpstr>
      <vt:lpstr>Arial</vt:lpstr>
      <vt:lpstr>Calibri</vt:lpstr>
      <vt:lpstr>Gidole</vt:lpstr>
      <vt:lpstr>Google Sans</vt:lpstr>
      <vt:lpstr>var(--font-family-sans-serif)</vt:lpstr>
      <vt:lpstr>Office Theme</vt:lpstr>
      <vt:lpstr>1) Painting   rule of third</vt:lpstr>
      <vt:lpstr>Golden ratio </vt:lpstr>
      <vt:lpstr>Triangle rule </vt:lpstr>
      <vt:lpstr>rule of third By  Leonardo da Vinci's   </vt:lpstr>
      <vt:lpstr>Golden Ratio  Leonardo da Vinci: self-portrait</vt:lpstr>
      <vt:lpstr> pyramidal composition  The Virgin of the Rocks  By  Leonardo da Vinci's  </vt:lpstr>
      <vt:lpstr>Head of a Woman By  Leonardo da Vinci's  </vt:lpstr>
      <vt:lpstr>Lady with an Ermine </vt:lpstr>
      <vt:lpstr>Ginevra de’ Benci </vt:lpstr>
      <vt:lpstr>The Virgin and Child with Saint Anne  Triangle rule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 amin</dc:creator>
  <cp:lastModifiedBy>al amin</cp:lastModifiedBy>
  <cp:revision>1</cp:revision>
  <dcterms:created xsi:type="dcterms:W3CDTF">2024-09-26T13:27:27Z</dcterms:created>
  <dcterms:modified xsi:type="dcterms:W3CDTF">2024-09-26T14:14:15Z</dcterms:modified>
</cp:coreProperties>
</file>