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A029F-6C87-4444-BE3A-5A24A42B81B4}" v="10" dt="2024-09-26T15:00:08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amin" userId="e137a08f3c427fb2" providerId="LiveId" clId="{006A029F-6C87-4444-BE3A-5A24A42B81B4}"/>
    <pc:docChg chg="custSel addSld modSld">
      <pc:chgData name="al amin" userId="e137a08f3c427fb2" providerId="LiveId" clId="{006A029F-6C87-4444-BE3A-5A24A42B81B4}" dt="2024-09-26T15:00:16.056" v="127"/>
      <pc:docMkLst>
        <pc:docMk/>
      </pc:docMkLst>
      <pc:sldChg chg="addSp delSp modSp new mod">
        <pc:chgData name="al amin" userId="e137a08f3c427fb2" providerId="LiveId" clId="{006A029F-6C87-4444-BE3A-5A24A42B81B4}" dt="2024-09-26T14:48:29.707" v="11" actId="58"/>
        <pc:sldMkLst>
          <pc:docMk/>
          <pc:sldMk cId="3931861534" sldId="256"/>
        </pc:sldMkLst>
        <pc:spChg chg="mod">
          <ac:chgData name="al amin" userId="e137a08f3c427fb2" providerId="LiveId" clId="{006A029F-6C87-4444-BE3A-5A24A42B81B4}" dt="2024-09-26T14:48:29.707" v="11" actId="58"/>
          <ac:spMkLst>
            <pc:docMk/>
            <pc:sldMk cId="3931861534" sldId="256"/>
            <ac:spMk id="2" creationId="{DA7A8A6E-2F78-7550-F44D-0B9B019480CF}"/>
          </ac:spMkLst>
        </pc:spChg>
        <pc:spChg chg="del">
          <ac:chgData name="al amin" userId="e137a08f3c427fb2" providerId="LiveId" clId="{006A029F-6C87-4444-BE3A-5A24A42B81B4}" dt="2024-09-26T14:48:16.583" v="3" actId="931"/>
          <ac:spMkLst>
            <pc:docMk/>
            <pc:sldMk cId="3931861534" sldId="256"/>
            <ac:spMk id="3" creationId="{081F69AA-9B5F-3B8B-AD57-C4AF4A4C266A}"/>
          </ac:spMkLst>
        </pc:spChg>
        <pc:picChg chg="add mod">
          <ac:chgData name="al amin" userId="e137a08f3c427fb2" providerId="LiveId" clId="{006A029F-6C87-4444-BE3A-5A24A42B81B4}" dt="2024-09-26T14:48:18.791" v="5" actId="962"/>
          <ac:picMkLst>
            <pc:docMk/>
            <pc:sldMk cId="3931861534" sldId="256"/>
            <ac:picMk id="5" creationId="{5C441521-7A3F-EDA9-2F20-A03C3EC284D4}"/>
          </ac:picMkLst>
        </pc:picChg>
      </pc:sldChg>
      <pc:sldChg chg="addSp delSp modSp new mod">
        <pc:chgData name="al amin" userId="e137a08f3c427fb2" providerId="LiveId" clId="{006A029F-6C87-4444-BE3A-5A24A42B81B4}" dt="2024-09-26T14:50:00.241" v="31" actId="20577"/>
        <pc:sldMkLst>
          <pc:docMk/>
          <pc:sldMk cId="1239230690" sldId="257"/>
        </pc:sldMkLst>
        <pc:spChg chg="mod">
          <ac:chgData name="al amin" userId="e137a08f3c427fb2" providerId="LiveId" clId="{006A029F-6C87-4444-BE3A-5A24A42B81B4}" dt="2024-09-26T14:50:00.241" v="31" actId="20577"/>
          <ac:spMkLst>
            <pc:docMk/>
            <pc:sldMk cId="1239230690" sldId="257"/>
            <ac:spMk id="2" creationId="{40F5EB3B-B304-7372-5A2E-6FA8CA5EACE9}"/>
          </ac:spMkLst>
        </pc:spChg>
        <pc:spChg chg="del">
          <ac:chgData name="al amin" userId="e137a08f3c427fb2" providerId="LiveId" clId="{006A029F-6C87-4444-BE3A-5A24A42B81B4}" dt="2024-09-26T14:49:11.014" v="12" actId="931"/>
          <ac:spMkLst>
            <pc:docMk/>
            <pc:sldMk cId="1239230690" sldId="257"/>
            <ac:spMk id="3" creationId="{90C504A4-74E7-269A-C203-80C144AFB16F}"/>
          </ac:spMkLst>
        </pc:spChg>
        <pc:picChg chg="add mod">
          <ac:chgData name="al amin" userId="e137a08f3c427fb2" providerId="LiveId" clId="{006A029F-6C87-4444-BE3A-5A24A42B81B4}" dt="2024-09-26T14:49:11.712" v="14" actId="962"/>
          <ac:picMkLst>
            <pc:docMk/>
            <pc:sldMk cId="1239230690" sldId="257"/>
            <ac:picMk id="5" creationId="{E05492BE-66D7-4D45-B2F8-46F731E81E3E}"/>
          </ac:picMkLst>
        </pc:picChg>
      </pc:sldChg>
      <pc:sldChg chg="addSp delSp modSp new mod">
        <pc:chgData name="al amin" userId="e137a08f3c427fb2" providerId="LiveId" clId="{006A029F-6C87-4444-BE3A-5A24A42B81B4}" dt="2024-09-26T14:51:17.164" v="51" actId="1076"/>
        <pc:sldMkLst>
          <pc:docMk/>
          <pc:sldMk cId="282131710" sldId="258"/>
        </pc:sldMkLst>
        <pc:spChg chg="mod">
          <ac:chgData name="al amin" userId="e137a08f3c427fb2" providerId="LiveId" clId="{006A029F-6C87-4444-BE3A-5A24A42B81B4}" dt="2024-09-26T14:51:10.777" v="49" actId="20577"/>
          <ac:spMkLst>
            <pc:docMk/>
            <pc:sldMk cId="282131710" sldId="258"/>
            <ac:spMk id="2" creationId="{84954FBD-97CE-15D1-2675-ABF3AA71EEBD}"/>
          </ac:spMkLst>
        </pc:spChg>
        <pc:spChg chg="del">
          <ac:chgData name="al amin" userId="e137a08f3c427fb2" providerId="LiveId" clId="{006A029F-6C87-4444-BE3A-5A24A42B81B4}" dt="2024-09-26T14:51:04.135" v="33" actId="931"/>
          <ac:spMkLst>
            <pc:docMk/>
            <pc:sldMk cId="282131710" sldId="258"/>
            <ac:spMk id="3" creationId="{CD65152F-4C22-E641-3121-38C937565D2C}"/>
          </ac:spMkLst>
        </pc:spChg>
        <pc:picChg chg="add mod">
          <ac:chgData name="al amin" userId="e137a08f3c427fb2" providerId="LiveId" clId="{006A029F-6C87-4444-BE3A-5A24A42B81B4}" dt="2024-09-26T14:51:17.164" v="51" actId="1076"/>
          <ac:picMkLst>
            <pc:docMk/>
            <pc:sldMk cId="282131710" sldId="258"/>
            <ac:picMk id="5" creationId="{8B368E9B-583C-CFD2-76FD-DC82DF858815}"/>
          </ac:picMkLst>
        </pc:picChg>
      </pc:sldChg>
      <pc:sldChg chg="addSp delSp modSp new mod">
        <pc:chgData name="al amin" userId="e137a08f3c427fb2" providerId="LiveId" clId="{006A029F-6C87-4444-BE3A-5A24A42B81B4}" dt="2024-09-26T14:51:54.836" v="56"/>
        <pc:sldMkLst>
          <pc:docMk/>
          <pc:sldMk cId="1175052107" sldId="259"/>
        </pc:sldMkLst>
        <pc:spChg chg="mod">
          <ac:chgData name="al amin" userId="e137a08f3c427fb2" providerId="LiveId" clId="{006A029F-6C87-4444-BE3A-5A24A42B81B4}" dt="2024-09-26T14:51:54.836" v="56"/>
          <ac:spMkLst>
            <pc:docMk/>
            <pc:sldMk cId="1175052107" sldId="259"/>
            <ac:spMk id="2" creationId="{9BC32517-F669-7150-4876-6770C9D8E678}"/>
          </ac:spMkLst>
        </pc:spChg>
        <pc:spChg chg="del">
          <ac:chgData name="al amin" userId="e137a08f3c427fb2" providerId="LiveId" clId="{006A029F-6C87-4444-BE3A-5A24A42B81B4}" dt="2024-09-26T14:51:44.928" v="53" actId="931"/>
          <ac:spMkLst>
            <pc:docMk/>
            <pc:sldMk cId="1175052107" sldId="259"/>
            <ac:spMk id="3" creationId="{A8CB2576-EECA-83F5-E52A-59ECDB236390}"/>
          </ac:spMkLst>
        </pc:spChg>
        <pc:picChg chg="add mod">
          <ac:chgData name="al amin" userId="e137a08f3c427fb2" providerId="LiveId" clId="{006A029F-6C87-4444-BE3A-5A24A42B81B4}" dt="2024-09-26T14:51:46.254" v="55" actId="962"/>
          <ac:picMkLst>
            <pc:docMk/>
            <pc:sldMk cId="1175052107" sldId="259"/>
            <ac:picMk id="5" creationId="{F0792765-006D-33B4-519C-8021C7A77D4D}"/>
          </ac:picMkLst>
        </pc:picChg>
      </pc:sldChg>
      <pc:sldChg chg="addSp delSp modSp new mod">
        <pc:chgData name="al amin" userId="e137a08f3c427fb2" providerId="LiveId" clId="{006A029F-6C87-4444-BE3A-5A24A42B81B4}" dt="2024-09-26T14:54:06.329" v="74" actId="20577"/>
        <pc:sldMkLst>
          <pc:docMk/>
          <pc:sldMk cId="3569796113" sldId="260"/>
        </pc:sldMkLst>
        <pc:spChg chg="mod">
          <ac:chgData name="al amin" userId="e137a08f3c427fb2" providerId="LiveId" clId="{006A029F-6C87-4444-BE3A-5A24A42B81B4}" dt="2024-09-26T14:54:06.329" v="74" actId="20577"/>
          <ac:spMkLst>
            <pc:docMk/>
            <pc:sldMk cId="3569796113" sldId="260"/>
            <ac:spMk id="2" creationId="{21AB9FE0-E94C-3236-E179-19530CA93F6F}"/>
          </ac:spMkLst>
        </pc:spChg>
        <pc:spChg chg="del">
          <ac:chgData name="al amin" userId="e137a08f3c427fb2" providerId="LiveId" clId="{006A029F-6C87-4444-BE3A-5A24A42B81B4}" dt="2024-09-26T14:54:01.621" v="58" actId="931"/>
          <ac:spMkLst>
            <pc:docMk/>
            <pc:sldMk cId="3569796113" sldId="260"/>
            <ac:spMk id="3" creationId="{B447A8BE-D0B9-971C-5CD6-27ED039CB39F}"/>
          </ac:spMkLst>
        </pc:spChg>
        <pc:picChg chg="add mod">
          <ac:chgData name="al amin" userId="e137a08f3c427fb2" providerId="LiveId" clId="{006A029F-6C87-4444-BE3A-5A24A42B81B4}" dt="2024-09-26T14:54:03.137" v="59" actId="27614"/>
          <ac:picMkLst>
            <pc:docMk/>
            <pc:sldMk cId="3569796113" sldId="260"/>
            <ac:picMk id="5" creationId="{ABEEBC5A-6728-CF93-ED17-4E4D31E11FAA}"/>
          </ac:picMkLst>
        </pc:picChg>
      </pc:sldChg>
      <pc:sldChg chg="addSp delSp modSp new mod">
        <pc:chgData name="al amin" userId="e137a08f3c427fb2" providerId="LiveId" clId="{006A029F-6C87-4444-BE3A-5A24A42B81B4}" dt="2024-09-26T14:54:21.171" v="91" actId="20577"/>
        <pc:sldMkLst>
          <pc:docMk/>
          <pc:sldMk cId="2834301050" sldId="261"/>
        </pc:sldMkLst>
        <pc:spChg chg="mod">
          <ac:chgData name="al amin" userId="e137a08f3c427fb2" providerId="LiveId" clId="{006A029F-6C87-4444-BE3A-5A24A42B81B4}" dt="2024-09-26T14:54:21.171" v="91" actId="20577"/>
          <ac:spMkLst>
            <pc:docMk/>
            <pc:sldMk cId="2834301050" sldId="261"/>
            <ac:spMk id="2" creationId="{5A07929C-95D7-8D4A-479F-318D38F29345}"/>
          </ac:spMkLst>
        </pc:spChg>
        <pc:spChg chg="del">
          <ac:chgData name="al amin" userId="e137a08f3c427fb2" providerId="LiveId" clId="{006A029F-6C87-4444-BE3A-5A24A42B81B4}" dt="2024-09-26T14:54:16.373" v="76" actId="931"/>
          <ac:spMkLst>
            <pc:docMk/>
            <pc:sldMk cId="2834301050" sldId="261"/>
            <ac:spMk id="3" creationId="{3E0C660B-AF94-7327-6F4A-16007A591349}"/>
          </ac:spMkLst>
        </pc:spChg>
        <pc:picChg chg="add mod">
          <ac:chgData name="al amin" userId="e137a08f3c427fb2" providerId="LiveId" clId="{006A029F-6C87-4444-BE3A-5A24A42B81B4}" dt="2024-09-26T14:54:19.018" v="81" actId="27614"/>
          <ac:picMkLst>
            <pc:docMk/>
            <pc:sldMk cId="2834301050" sldId="261"/>
            <ac:picMk id="5" creationId="{45AEAD1A-D669-FDAF-1314-BEF0C3B0ACF8}"/>
          </ac:picMkLst>
        </pc:picChg>
      </pc:sldChg>
      <pc:sldChg chg="addSp delSp modSp new mod">
        <pc:chgData name="al amin" userId="e137a08f3c427fb2" providerId="LiveId" clId="{006A029F-6C87-4444-BE3A-5A24A42B81B4}" dt="2024-09-26T14:55:17.051" v="109" actId="20577"/>
        <pc:sldMkLst>
          <pc:docMk/>
          <pc:sldMk cId="3904546102" sldId="262"/>
        </pc:sldMkLst>
        <pc:spChg chg="mod">
          <ac:chgData name="al amin" userId="e137a08f3c427fb2" providerId="LiveId" clId="{006A029F-6C87-4444-BE3A-5A24A42B81B4}" dt="2024-09-26T14:55:17.051" v="109" actId="20577"/>
          <ac:spMkLst>
            <pc:docMk/>
            <pc:sldMk cId="3904546102" sldId="262"/>
            <ac:spMk id="2" creationId="{E5CD65BE-1579-A848-C565-B151781A17B2}"/>
          </ac:spMkLst>
        </pc:spChg>
        <pc:spChg chg="del">
          <ac:chgData name="al amin" userId="e137a08f3c427fb2" providerId="LiveId" clId="{006A029F-6C87-4444-BE3A-5A24A42B81B4}" dt="2024-09-26T14:55:10.952" v="93" actId="931"/>
          <ac:spMkLst>
            <pc:docMk/>
            <pc:sldMk cId="3904546102" sldId="262"/>
            <ac:spMk id="3" creationId="{905E80B6-C4A8-8C79-A78E-570C4CF77EF7}"/>
          </ac:spMkLst>
        </pc:spChg>
        <pc:picChg chg="add mod">
          <ac:chgData name="al amin" userId="e137a08f3c427fb2" providerId="LiveId" clId="{006A029F-6C87-4444-BE3A-5A24A42B81B4}" dt="2024-09-26T14:55:12.611" v="94" actId="27614"/>
          <ac:picMkLst>
            <pc:docMk/>
            <pc:sldMk cId="3904546102" sldId="262"/>
            <ac:picMk id="5" creationId="{C967282A-D819-88AF-E735-19679F204DD3}"/>
          </ac:picMkLst>
        </pc:picChg>
      </pc:sldChg>
      <pc:sldChg chg="addSp delSp modSp new mod">
        <pc:chgData name="al amin" userId="e137a08f3c427fb2" providerId="LiveId" clId="{006A029F-6C87-4444-BE3A-5A24A42B81B4}" dt="2024-09-26T14:58:20.850" v="115" actId="14100"/>
        <pc:sldMkLst>
          <pc:docMk/>
          <pc:sldMk cId="735179758" sldId="263"/>
        </pc:sldMkLst>
        <pc:spChg chg="mod">
          <ac:chgData name="al amin" userId="e137a08f3c427fb2" providerId="LiveId" clId="{006A029F-6C87-4444-BE3A-5A24A42B81B4}" dt="2024-09-26T14:58:12.160" v="111"/>
          <ac:spMkLst>
            <pc:docMk/>
            <pc:sldMk cId="735179758" sldId="263"/>
            <ac:spMk id="2" creationId="{A977129F-39DA-7173-9761-C5B65AB37FF3}"/>
          </ac:spMkLst>
        </pc:spChg>
        <pc:spChg chg="del">
          <ac:chgData name="al amin" userId="e137a08f3c427fb2" providerId="LiveId" clId="{006A029F-6C87-4444-BE3A-5A24A42B81B4}" dt="2024-09-26T14:58:17.974" v="112" actId="931"/>
          <ac:spMkLst>
            <pc:docMk/>
            <pc:sldMk cId="735179758" sldId="263"/>
            <ac:spMk id="3" creationId="{D1D54310-FDC7-C2AF-6C66-A18CED381F9A}"/>
          </ac:spMkLst>
        </pc:spChg>
        <pc:picChg chg="add mod">
          <ac:chgData name="al amin" userId="e137a08f3c427fb2" providerId="LiveId" clId="{006A029F-6C87-4444-BE3A-5A24A42B81B4}" dt="2024-09-26T14:58:20.850" v="115" actId="14100"/>
          <ac:picMkLst>
            <pc:docMk/>
            <pc:sldMk cId="735179758" sldId="263"/>
            <ac:picMk id="5" creationId="{EF693DAD-140F-F79C-1C5D-FA9FD4295D64}"/>
          </ac:picMkLst>
        </pc:picChg>
      </pc:sldChg>
      <pc:sldChg chg="addSp delSp modSp new mod">
        <pc:chgData name="al amin" userId="e137a08f3c427fb2" providerId="LiveId" clId="{006A029F-6C87-4444-BE3A-5A24A42B81B4}" dt="2024-09-26T14:59:30.864" v="122"/>
        <pc:sldMkLst>
          <pc:docMk/>
          <pc:sldMk cId="1664708978" sldId="264"/>
        </pc:sldMkLst>
        <pc:spChg chg="mod">
          <ac:chgData name="al amin" userId="e137a08f3c427fb2" providerId="LiveId" clId="{006A029F-6C87-4444-BE3A-5A24A42B81B4}" dt="2024-09-26T14:59:30.864" v="122"/>
          <ac:spMkLst>
            <pc:docMk/>
            <pc:sldMk cId="1664708978" sldId="264"/>
            <ac:spMk id="2" creationId="{A07A127E-273A-552A-B0C4-AA6C499122DF}"/>
          </ac:spMkLst>
        </pc:spChg>
        <pc:spChg chg="del">
          <ac:chgData name="al amin" userId="e137a08f3c427fb2" providerId="LiveId" clId="{006A029F-6C87-4444-BE3A-5A24A42B81B4}" dt="2024-09-26T14:59:15.235" v="117" actId="931"/>
          <ac:spMkLst>
            <pc:docMk/>
            <pc:sldMk cId="1664708978" sldId="264"/>
            <ac:spMk id="3" creationId="{F122001A-A911-BC71-224C-A810D6206791}"/>
          </ac:spMkLst>
        </pc:spChg>
        <pc:picChg chg="add mod">
          <ac:chgData name="al amin" userId="e137a08f3c427fb2" providerId="LiveId" clId="{006A029F-6C87-4444-BE3A-5A24A42B81B4}" dt="2024-09-26T14:59:20.019" v="121" actId="1076"/>
          <ac:picMkLst>
            <pc:docMk/>
            <pc:sldMk cId="1664708978" sldId="264"/>
            <ac:picMk id="5" creationId="{171B9F43-6569-E130-36B8-C89C57E74EEE}"/>
          </ac:picMkLst>
        </pc:picChg>
      </pc:sldChg>
      <pc:sldChg chg="addSp delSp modSp new mod">
        <pc:chgData name="al amin" userId="e137a08f3c427fb2" providerId="LiveId" clId="{006A029F-6C87-4444-BE3A-5A24A42B81B4}" dt="2024-09-26T15:00:16.056" v="127"/>
        <pc:sldMkLst>
          <pc:docMk/>
          <pc:sldMk cId="2860083086" sldId="265"/>
        </pc:sldMkLst>
        <pc:spChg chg="mod">
          <ac:chgData name="al amin" userId="e137a08f3c427fb2" providerId="LiveId" clId="{006A029F-6C87-4444-BE3A-5A24A42B81B4}" dt="2024-09-26T15:00:16.056" v="127"/>
          <ac:spMkLst>
            <pc:docMk/>
            <pc:sldMk cId="2860083086" sldId="265"/>
            <ac:spMk id="2" creationId="{10906203-A655-5B6B-C3BB-FC9BCEDB63D4}"/>
          </ac:spMkLst>
        </pc:spChg>
        <pc:spChg chg="del">
          <ac:chgData name="al amin" userId="e137a08f3c427fb2" providerId="LiveId" clId="{006A029F-6C87-4444-BE3A-5A24A42B81B4}" dt="2024-09-26T15:00:08.634" v="124" actId="931"/>
          <ac:spMkLst>
            <pc:docMk/>
            <pc:sldMk cId="2860083086" sldId="265"/>
            <ac:spMk id="3" creationId="{08623932-8E35-2409-C8CC-0DF9F6D7C5DD}"/>
          </ac:spMkLst>
        </pc:spChg>
        <pc:picChg chg="add mod">
          <ac:chgData name="al amin" userId="e137a08f3c427fb2" providerId="LiveId" clId="{006A029F-6C87-4444-BE3A-5A24A42B81B4}" dt="2024-09-26T15:00:09.292" v="126" actId="962"/>
          <ac:picMkLst>
            <pc:docMk/>
            <pc:sldMk cId="2860083086" sldId="265"/>
            <ac:picMk id="5" creationId="{574C66DC-CD02-17AE-944D-543D4602D4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CC9B-F23C-76CB-8B41-FDFD03BC2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7F04F-5749-D7BD-DBF1-66F3067D6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A39BA-253A-BED2-30D9-6DD90538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656D-3FDB-470C-8E99-70D4779D9734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3C3C0-DED1-4A16-FC38-078825D3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A5C20-00CB-9287-0031-F7CF4A6D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56D-F0BD-4044-9FC8-BA5B84059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58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93B4-B706-54F4-D455-020DC40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5DA04-47AB-EFDE-62CA-DEDA7BC83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85AAA-2B1B-6F2F-9E56-B9E84EDE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656D-3FDB-470C-8E99-70D4779D9734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40BE2-E354-3567-A8A9-CFC0397B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7734B-F903-B513-13FE-523E0E83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56D-F0BD-4044-9FC8-BA5B84059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7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882D5-535A-D6C2-CA20-D959FC0A6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CB24A-F52D-789A-7564-062CA4665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4B52A-6E66-70AC-0B4B-1A9D010F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656D-3FDB-470C-8E99-70D4779D9734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4E310-DD63-029E-9DE9-FDA21808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D13BC-3EF8-DA85-474E-53825685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56D-F0BD-4044-9FC8-BA5B84059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0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F8FC-55E8-3D05-7ACC-F585CA64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8B311-91C9-0D67-676F-37AA3F69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F103B-1159-C4DE-DD48-6CE610E1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656D-3FDB-470C-8E99-70D4779D9734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0D70B-C1B6-1ECB-E867-6F64389B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31180-33EC-1DBA-9DA7-E9B48D34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56D-F0BD-4044-9FC8-BA5B84059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10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88EE-6507-017C-74B8-302F875D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201B8-7499-E812-F80A-E9B918865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23C40-BB5E-A774-1B01-1D4CE2B9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656D-3FDB-470C-8E99-70D4779D9734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53599-CEDE-9D48-314F-55DEFE6D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6496-764C-6C94-2CA5-95AD7798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56D-F0BD-4044-9FC8-BA5B84059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46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3870-7D73-A399-987B-32B34202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1BF9-36B3-4A62-3283-DB6F87E2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EB393-7C5F-DD56-DD3D-E51D3FA46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B854D-FAF9-E546-738F-242F8C6C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656D-3FDB-470C-8E99-70D4779D9734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C621D-F6D7-3594-D47A-34A95CB3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0AE1E-457A-8C47-D57B-09FA2058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56D-F0BD-4044-9FC8-BA5B84059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97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116D-81B0-0711-9905-5E89EE61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8EDBF-987C-4605-8281-8E55F945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E0EBA-89EA-D49D-A4D3-C454902E4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DF4AF-46A4-BB58-2CC1-462095972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8AFD2-3F98-23A3-A1BA-5194F70D0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34298-10EE-3C11-3599-B5B84B8A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656D-3FDB-470C-8E99-70D4779D9734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9B89B-8580-B16E-1DE6-E55833A1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23377-17DE-9BAF-89C0-0FE35225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56D-F0BD-4044-9FC8-BA5B84059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7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0D1A-3BA7-81F6-9522-EEC8E01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50B33-18F2-42E9-9A8F-25F2B1F0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656D-3FDB-470C-8E99-70D4779D9734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678F1-17D3-2FA9-851E-13641D8D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565AE-15D0-64A0-A03B-0D2DC49F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56D-F0BD-4044-9FC8-BA5B84059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21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E08CD-553C-AEB7-2BCB-6C5FDB53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656D-3FDB-470C-8E99-70D4779D9734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78235-8C81-339A-327D-BE5495BC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94271-7E95-9B6F-1AE9-4DAEA2C8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56D-F0BD-4044-9FC8-BA5B84059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60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72C5-B5E1-7C36-3489-A160D9F0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FA1A-A560-19BF-ADDE-BADE45F3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66914-A60B-90D2-4E8A-CD13C9CD0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7601D-CB9C-92B0-2CEA-7783AEF5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656D-3FDB-470C-8E99-70D4779D9734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D5D5C-98E5-A84B-EADE-0C21D490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F75D7-72D8-8628-738C-24844778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56D-F0BD-4044-9FC8-BA5B84059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89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F9E3-CF9E-8245-4610-680E4898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1C49F-0FFE-1F8D-9BEB-E2D6A65F5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9A448-79F7-ED9B-45E5-799514F66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4CB7E-2B09-EF1D-D9AA-9BEA1FFD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656D-3FDB-470C-8E99-70D4779D9734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E8BB5-F6A2-43EC-E958-1CFA6D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8370D-57F3-496A-F439-61964BA3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56D-F0BD-4044-9FC8-BA5B84059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6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B6C6C-1A59-8F65-AC07-1868C8EF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E1CBD-54D6-38F1-8934-C3029A609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6F794-F024-569B-4249-309C29F07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21656D-3FDB-470C-8E99-70D4779D9734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E36D3-BDF6-793A-0A37-53CC9D0CC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B56A6-6042-C769-E581-5868060F4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92D56D-F0BD-4044-9FC8-BA5B84059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63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fixthephoto.com/diagonal-lines-in-photography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medium.com/publishous/composition-the-rule-of-thirds-and-the-golden-ratio-d587da486d2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google.com/url?sa=i&amp;url=https%3A%2F%2Fsteemit.com%2Fphotography%2F%40sulev%2Fabout-photography-composition-center-and-symmetry&amp;psig=AOvVaw14RUfhkQ8sw0dG__nkqDsj&amp;ust=1727449048517000&amp;source=images&amp;cd=vfe&amp;opi=89978449&amp;ved=0CBcQjhxqFwoTCLD4xarv4IgDFQAAAAAdAAAAABAJ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skylum.com/blog/leading-lines-in-phot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8A6E-2F78-7550-F44D-0B9B0194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6D727C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GB" baseline="-25000" dirty="0" err="1">
                <a:latin typeface="Google Sans"/>
              </a:rPr>
              <a:t>Symmetry</a:t>
            </a:r>
            <a:r>
              <a:rPr lang="en-GB" b="0" i="0" u="none" strike="noStrike" baseline="-25000" dirty="0" err="1">
                <a:effectLst/>
                <a:latin typeface="Google Sans"/>
              </a:rPr>
              <a:t>cal</a:t>
            </a:r>
            <a:br>
              <a:rPr lang="en-GB" b="0" i="0" u="none" strike="noStrike" dirty="0">
                <a:effectLst/>
                <a:latin typeface="Google Sans"/>
              </a:rPr>
            </a:br>
            <a:endParaRPr lang="en-GB" dirty="0"/>
          </a:p>
        </p:txBody>
      </p:sp>
      <p:pic>
        <p:nvPicPr>
          <p:cNvPr id="5" name="Content Placeholder 4" descr="A close-up of a bridge&#10;&#10;Description automatically generated">
            <a:extLst>
              <a:ext uri="{FF2B5EF4-FFF2-40B4-BE49-F238E27FC236}">
                <a16:creationId xmlns:a16="http://schemas.microsoft.com/office/drawing/2014/main" id="{5C441521-7A3F-EDA9-2F20-A03C3EC28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90" y="1825625"/>
            <a:ext cx="7733420" cy="4351338"/>
          </a:xfrm>
        </p:spPr>
      </p:pic>
    </p:spTree>
    <p:extLst>
      <p:ext uri="{BB962C8B-B14F-4D97-AF65-F5344CB8AC3E}">
        <p14:creationId xmlns:p14="http://schemas.microsoft.com/office/powerpoint/2010/main" val="393186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6203-A655-5B6B-C3BB-FC9BCEDB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>
                <a:effectLst/>
                <a:latin typeface="Google Sans"/>
                <a:hlinkClick r:id="rId2"/>
              </a:rPr>
              <a:t>Diagonal Lines</a:t>
            </a:r>
            <a:br>
              <a:rPr lang="en-GB" b="0" i="0" u="none" strike="noStrike">
                <a:effectLst/>
                <a:latin typeface="Google Sans"/>
              </a:rPr>
            </a:br>
            <a:endParaRPr lang="en-GB"/>
          </a:p>
        </p:txBody>
      </p:sp>
      <p:pic>
        <p:nvPicPr>
          <p:cNvPr id="5" name="Content Placeholder 4" descr="A close-up of stairs&#10;&#10;Description automatically generated">
            <a:extLst>
              <a:ext uri="{FF2B5EF4-FFF2-40B4-BE49-F238E27FC236}">
                <a16:creationId xmlns:a16="http://schemas.microsoft.com/office/drawing/2014/main" id="{574C66DC-CD02-17AE-944D-543D4602D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3129756"/>
            <a:ext cx="2619375" cy="1743075"/>
          </a:xfrm>
        </p:spPr>
      </p:pic>
    </p:spTree>
    <p:extLst>
      <p:ext uri="{BB962C8B-B14F-4D97-AF65-F5344CB8AC3E}">
        <p14:creationId xmlns:p14="http://schemas.microsoft.com/office/powerpoint/2010/main" val="286008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EB3B-B304-7372-5A2E-6FA8CA5E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Triangle rule</a:t>
            </a:r>
            <a:endParaRPr lang="en-GB" dirty="0"/>
          </a:p>
        </p:txBody>
      </p:sp>
      <p:pic>
        <p:nvPicPr>
          <p:cNvPr id="5" name="Content Placeholder 4" descr="A low angle view of a building&#10;&#10;Description automatically generated">
            <a:extLst>
              <a:ext uri="{FF2B5EF4-FFF2-40B4-BE49-F238E27FC236}">
                <a16:creationId xmlns:a16="http://schemas.microsoft.com/office/drawing/2014/main" id="{E05492BE-66D7-4D45-B2F8-46F731E81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415381"/>
            <a:ext cx="4762500" cy="3171825"/>
          </a:xfrm>
        </p:spPr>
      </p:pic>
    </p:spTree>
    <p:extLst>
      <p:ext uri="{BB962C8B-B14F-4D97-AF65-F5344CB8AC3E}">
        <p14:creationId xmlns:p14="http://schemas.microsoft.com/office/powerpoint/2010/main" val="123923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4FBD-97CE-15D1-2675-ABF3AA71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third</a:t>
            </a:r>
            <a:endParaRPr lang="en-GB" dirty="0"/>
          </a:p>
        </p:txBody>
      </p:sp>
      <p:pic>
        <p:nvPicPr>
          <p:cNvPr id="5" name="Content Placeholder 4" descr="A large building next to a body of water with Marina Bay Sands in the background&#10;&#10;Description automatically generated">
            <a:extLst>
              <a:ext uri="{FF2B5EF4-FFF2-40B4-BE49-F238E27FC236}">
                <a16:creationId xmlns:a16="http://schemas.microsoft.com/office/drawing/2014/main" id="{8B368E9B-583C-CFD2-76FD-DC82DF858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23" y="1845591"/>
            <a:ext cx="4519004" cy="3618804"/>
          </a:xfrm>
        </p:spPr>
      </p:pic>
    </p:spTree>
    <p:extLst>
      <p:ext uri="{BB962C8B-B14F-4D97-AF65-F5344CB8AC3E}">
        <p14:creationId xmlns:p14="http://schemas.microsoft.com/office/powerpoint/2010/main" val="28213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2517-F669-7150-4876-6770C9D8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  <a:latin typeface="Google Sans"/>
                <a:hlinkClick r:id="rId2"/>
              </a:rPr>
              <a:t>The Rule of Thirds and The Golden Ratio </a:t>
            </a:r>
            <a:br>
              <a:rPr lang="en-GB" b="0" i="0" u="none" strike="noStrike" dirty="0">
                <a:effectLst/>
                <a:latin typeface="Google Sans"/>
              </a:rPr>
            </a:br>
            <a:endParaRPr lang="en-GB" dirty="0"/>
          </a:p>
        </p:txBody>
      </p:sp>
      <p:pic>
        <p:nvPicPr>
          <p:cNvPr id="5" name="Content Placeholder 4" descr="A close-up of a building&#10;&#10;Description automatically generated">
            <a:extLst>
              <a:ext uri="{FF2B5EF4-FFF2-40B4-BE49-F238E27FC236}">
                <a16:creationId xmlns:a16="http://schemas.microsoft.com/office/drawing/2014/main" id="{F0792765-006D-33B4-519C-8021C7A77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396" y="1825625"/>
            <a:ext cx="5863208" cy="4351338"/>
          </a:xfrm>
        </p:spPr>
      </p:pic>
    </p:spTree>
    <p:extLst>
      <p:ext uri="{BB962C8B-B14F-4D97-AF65-F5344CB8AC3E}">
        <p14:creationId xmlns:p14="http://schemas.microsoft.com/office/powerpoint/2010/main" val="11750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9FE0-E94C-3236-E179-19530CA9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third</a:t>
            </a:r>
            <a:endParaRPr lang="en-GB" dirty="0"/>
          </a:p>
        </p:txBody>
      </p:sp>
      <p:pic>
        <p:nvPicPr>
          <p:cNvPr id="5" name="Content Placeholder 4" descr="A person walking on the sidewalk&#10;&#10;Description automatically generated">
            <a:extLst>
              <a:ext uri="{FF2B5EF4-FFF2-40B4-BE49-F238E27FC236}">
                <a16:creationId xmlns:a16="http://schemas.microsoft.com/office/drawing/2014/main" id="{ABEEBC5A-6728-CF93-ED17-4E4D31E11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98" y="1825625"/>
            <a:ext cx="6552603" cy="4351338"/>
          </a:xfrm>
        </p:spPr>
      </p:pic>
    </p:spTree>
    <p:extLst>
      <p:ext uri="{BB962C8B-B14F-4D97-AF65-F5344CB8AC3E}">
        <p14:creationId xmlns:p14="http://schemas.microsoft.com/office/powerpoint/2010/main" val="356979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929C-95D7-8D4A-479F-318D38F2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ratio</a:t>
            </a:r>
            <a:endParaRPr lang="en-GB" dirty="0"/>
          </a:p>
        </p:txBody>
      </p:sp>
      <p:pic>
        <p:nvPicPr>
          <p:cNvPr id="5" name="Content Placeholder 4" descr="A spiral staircase with a skylight&#10;&#10;Description automatically generated">
            <a:extLst>
              <a:ext uri="{FF2B5EF4-FFF2-40B4-BE49-F238E27FC236}">
                <a16:creationId xmlns:a16="http://schemas.microsoft.com/office/drawing/2014/main" id="{45AEAD1A-D669-FDAF-1314-BEF0C3B0A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29" y="1825625"/>
            <a:ext cx="6518541" cy="4351338"/>
          </a:xfrm>
        </p:spPr>
      </p:pic>
    </p:spTree>
    <p:extLst>
      <p:ext uri="{BB962C8B-B14F-4D97-AF65-F5344CB8AC3E}">
        <p14:creationId xmlns:p14="http://schemas.microsoft.com/office/powerpoint/2010/main" val="283430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65BE-1579-A848-C565-B151781A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rule</a:t>
            </a:r>
            <a:endParaRPr lang="en-GB" dirty="0"/>
          </a:p>
        </p:txBody>
      </p:sp>
      <p:pic>
        <p:nvPicPr>
          <p:cNvPr id="5" name="Content Placeholder 4" descr="A black and white photo of a building&#10;&#10;Description automatically generated">
            <a:extLst>
              <a:ext uri="{FF2B5EF4-FFF2-40B4-BE49-F238E27FC236}">
                <a16:creationId xmlns:a16="http://schemas.microsoft.com/office/drawing/2014/main" id="{C967282A-D819-88AF-E735-19679F204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477294"/>
            <a:ext cx="4572000" cy="3048000"/>
          </a:xfrm>
        </p:spPr>
      </p:pic>
    </p:spTree>
    <p:extLst>
      <p:ext uri="{BB962C8B-B14F-4D97-AF65-F5344CB8AC3E}">
        <p14:creationId xmlns:p14="http://schemas.microsoft.com/office/powerpoint/2010/main" val="390454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9F-39DA-7173-9761-C5B65AB3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 err="1">
                <a:effectLst/>
                <a:latin typeface="Google Sans"/>
                <a:hlinkClick r:id="rId2"/>
              </a:rPr>
              <a:t>Center</a:t>
            </a:r>
            <a:r>
              <a:rPr lang="en-GB" b="0" i="0" u="none" strike="noStrike" dirty="0">
                <a:effectLst/>
                <a:latin typeface="Google Sans"/>
                <a:hlinkClick r:id="rId2"/>
              </a:rPr>
              <a:t> &amp; Symmetry</a:t>
            </a:r>
            <a:br>
              <a:rPr lang="en-GB" b="0" i="0" u="none" strike="noStrike" dirty="0">
                <a:effectLst/>
                <a:latin typeface="Google Sans"/>
              </a:rPr>
            </a:br>
            <a:endParaRPr lang="en-GB" dirty="0"/>
          </a:p>
        </p:txBody>
      </p:sp>
      <p:pic>
        <p:nvPicPr>
          <p:cNvPr id="5" name="Content Placeholder 4" descr="A building with a stone courtyard&#10;&#10;Description automatically generated">
            <a:extLst>
              <a:ext uri="{FF2B5EF4-FFF2-40B4-BE49-F238E27FC236}">
                <a16:creationId xmlns:a16="http://schemas.microsoft.com/office/drawing/2014/main" id="{EF693DAD-140F-F79C-1C5D-FA9FD4295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056" y="2391596"/>
            <a:ext cx="3728632" cy="2481235"/>
          </a:xfrm>
        </p:spPr>
      </p:pic>
    </p:spTree>
    <p:extLst>
      <p:ext uri="{BB962C8B-B14F-4D97-AF65-F5344CB8AC3E}">
        <p14:creationId xmlns:p14="http://schemas.microsoft.com/office/powerpoint/2010/main" val="73517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127E-273A-552A-B0C4-AA6C4991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  <a:latin typeface="Google Sans"/>
                <a:hlinkClick r:id="rId2"/>
              </a:rPr>
              <a:t>Leading Lines Photography</a:t>
            </a:r>
            <a:br>
              <a:rPr lang="en-GB" b="0" i="0" u="none" strike="noStrike" dirty="0">
                <a:effectLst/>
                <a:latin typeface="Google Sans"/>
              </a:rPr>
            </a:br>
            <a:endParaRPr lang="en-GB" dirty="0"/>
          </a:p>
        </p:txBody>
      </p:sp>
      <p:pic>
        <p:nvPicPr>
          <p:cNvPr id="5" name="Content Placeholder 4" descr="A view of a building from the ground&#10;&#10;Description automatically generated with medium confidence">
            <a:extLst>
              <a:ext uri="{FF2B5EF4-FFF2-40B4-BE49-F238E27FC236}">
                <a16:creationId xmlns:a16="http://schemas.microsoft.com/office/drawing/2014/main" id="{171B9F43-6569-E130-36B8-C89C57E74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719" y="2256003"/>
            <a:ext cx="2551180" cy="3847681"/>
          </a:xfrm>
        </p:spPr>
      </p:pic>
    </p:spTree>
    <p:extLst>
      <p:ext uri="{BB962C8B-B14F-4D97-AF65-F5344CB8AC3E}">
        <p14:creationId xmlns:p14="http://schemas.microsoft.com/office/powerpoint/2010/main" val="166470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Google Sans</vt:lpstr>
      <vt:lpstr>Roboto</vt:lpstr>
      <vt:lpstr>Office Theme</vt:lpstr>
      <vt:lpstr> Symmetrycal </vt:lpstr>
      <vt:lpstr>Triangle rule</vt:lpstr>
      <vt:lpstr>Rule of third</vt:lpstr>
      <vt:lpstr>The Rule of Thirds and The Golden Ratio  </vt:lpstr>
      <vt:lpstr>Rule of third</vt:lpstr>
      <vt:lpstr>Golden ratio</vt:lpstr>
      <vt:lpstr>Triangle rule</vt:lpstr>
      <vt:lpstr>Center &amp; Symmetry </vt:lpstr>
      <vt:lpstr>Leading Lines Photography </vt:lpstr>
      <vt:lpstr>Diagonal Lines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 amin</dc:creator>
  <cp:lastModifiedBy>al amin</cp:lastModifiedBy>
  <cp:revision>1</cp:revision>
  <dcterms:created xsi:type="dcterms:W3CDTF">2024-09-26T14:47:22Z</dcterms:created>
  <dcterms:modified xsi:type="dcterms:W3CDTF">2024-09-26T15:00:17Z</dcterms:modified>
</cp:coreProperties>
</file>