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4125F-0638-4BB3-AFB8-24CF6FAC2B15}" v="13" dt="2024-09-26T14:43:18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amin" userId="e137a08f3c427fb2" providerId="LiveId" clId="{9254125F-0638-4BB3-AFB8-24CF6FAC2B15}"/>
    <pc:docChg chg="custSel addSld delSld modSld">
      <pc:chgData name="al amin" userId="e137a08f3c427fb2" providerId="LiveId" clId="{9254125F-0638-4BB3-AFB8-24CF6FAC2B15}" dt="2024-09-26T14:43:19.296" v="151" actId="962"/>
      <pc:docMkLst>
        <pc:docMk/>
      </pc:docMkLst>
      <pc:sldChg chg="addSp delSp modSp new del mod">
        <pc:chgData name="al amin" userId="e137a08f3c427fb2" providerId="LiveId" clId="{9254125F-0638-4BB3-AFB8-24CF6FAC2B15}" dt="2024-09-26T14:19:59.680" v="8" actId="47"/>
        <pc:sldMkLst>
          <pc:docMk/>
          <pc:sldMk cId="3134270024" sldId="256"/>
        </pc:sldMkLst>
        <pc:picChg chg="add del mod">
          <ac:chgData name="al amin" userId="e137a08f3c427fb2" providerId="LiveId" clId="{9254125F-0638-4BB3-AFB8-24CF6FAC2B15}" dt="2024-09-26T14:19:51.082" v="6" actId="478"/>
          <ac:picMkLst>
            <pc:docMk/>
            <pc:sldMk cId="3134270024" sldId="256"/>
            <ac:picMk id="5" creationId="{8B63C629-BC53-B0E3-9766-5F55B13BF0ED}"/>
          </ac:picMkLst>
        </pc:picChg>
      </pc:sldChg>
      <pc:sldChg chg="addSp delSp modSp new mod">
        <pc:chgData name="al amin" userId="e137a08f3c427fb2" providerId="LiveId" clId="{9254125F-0638-4BB3-AFB8-24CF6FAC2B15}" dt="2024-09-26T14:20:13.377" v="25" actId="20577"/>
        <pc:sldMkLst>
          <pc:docMk/>
          <pc:sldMk cId="1978441608" sldId="257"/>
        </pc:sldMkLst>
        <pc:spChg chg="mod">
          <ac:chgData name="al amin" userId="e137a08f3c427fb2" providerId="LiveId" clId="{9254125F-0638-4BB3-AFB8-24CF6FAC2B15}" dt="2024-09-26T14:20:13.377" v="25" actId="20577"/>
          <ac:spMkLst>
            <pc:docMk/>
            <pc:sldMk cId="1978441608" sldId="257"/>
            <ac:spMk id="2" creationId="{AA0BA59E-77FD-1A12-6DFC-E81DECD0A48E}"/>
          </ac:spMkLst>
        </pc:spChg>
        <pc:spChg chg="del">
          <ac:chgData name="al amin" userId="e137a08f3c427fb2" providerId="LiveId" clId="{9254125F-0638-4BB3-AFB8-24CF6FAC2B15}" dt="2024-09-26T14:20:07.058" v="9" actId="931"/>
          <ac:spMkLst>
            <pc:docMk/>
            <pc:sldMk cId="1978441608" sldId="257"/>
            <ac:spMk id="3" creationId="{C9072AC9-6A8D-441E-3515-54A4A419465B}"/>
          </ac:spMkLst>
        </pc:spChg>
        <pc:picChg chg="add mod">
          <ac:chgData name="al amin" userId="e137a08f3c427fb2" providerId="LiveId" clId="{9254125F-0638-4BB3-AFB8-24CF6FAC2B15}" dt="2024-09-26T14:20:08.377" v="10" actId="27614"/>
          <ac:picMkLst>
            <pc:docMk/>
            <pc:sldMk cId="1978441608" sldId="257"/>
            <ac:picMk id="6" creationId="{64700A2A-8287-148F-B180-B324C6FCFB31}"/>
          </ac:picMkLst>
        </pc:picChg>
      </pc:sldChg>
      <pc:sldChg chg="addSp delSp modSp new mod">
        <pc:chgData name="al amin" userId="e137a08f3c427fb2" providerId="LiveId" clId="{9254125F-0638-4BB3-AFB8-24CF6FAC2B15}" dt="2024-09-26T14:21:08.862" v="31"/>
        <pc:sldMkLst>
          <pc:docMk/>
          <pc:sldMk cId="4135114666" sldId="258"/>
        </pc:sldMkLst>
        <pc:spChg chg="mod">
          <ac:chgData name="al amin" userId="e137a08f3c427fb2" providerId="LiveId" clId="{9254125F-0638-4BB3-AFB8-24CF6FAC2B15}" dt="2024-09-26T14:21:08.862" v="31"/>
          <ac:spMkLst>
            <pc:docMk/>
            <pc:sldMk cId="4135114666" sldId="258"/>
            <ac:spMk id="2" creationId="{15A56876-BD0F-F048-5AC8-1691E859DC6D}"/>
          </ac:spMkLst>
        </pc:spChg>
        <pc:spChg chg="del">
          <ac:chgData name="al amin" userId="e137a08f3c427fb2" providerId="LiveId" clId="{9254125F-0638-4BB3-AFB8-24CF6FAC2B15}" dt="2024-09-26T14:21:00.607" v="28" actId="931"/>
          <ac:spMkLst>
            <pc:docMk/>
            <pc:sldMk cId="4135114666" sldId="258"/>
            <ac:spMk id="3" creationId="{49016CBB-ABBC-E71E-0907-6180A1F14106}"/>
          </ac:spMkLst>
        </pc:spChg>
        <pc:picChg chg="add mod">
          <ac:chgData name="al amin" userId="e137a08f3c427fb2" providerId="LiveId" clId="{9254125F-0638-4BB3-AFB8-24CF6FAC2B15}" dt="2024-09-26T14:21:02.024" v="29" actId="27614"/>
          <ac:picMkLst>
            <pc:docMk/>
            <pc:sldMk cId="4135114666" sldId="258"/>
            <ac:picMk id="6" creationId="{0F32003A-77EA-D050-47B5-8022B0908E7D}"/>
          </ac:picMkLst>
        </pc:picChg>
      </pc:sldChg>
      <pc:sldChg chg="addSp delSp modSp new mod">
        <pc:chgData name="al amin" userId="e137a08f3c427fb2" providerId="LiveId" clId="{9254125F-0638-4BB3-AFB8-24CF6FAC2B15}" dt="2024-09-26T14:21:45.912" v="34"/>
        <pc:sldMkLst>
          <pc:docMk/>
          <pc:sldMk cId="714123713" sldId="259"/>
        </pc:sldMkLst>
        <pc:spChg chg="mod">
          <ac:chgData name="al amin" userId="e137a08f3c427fb2" providerId="LiveId" clId="{9254125F-0638-4BB3-AFB8-24CF6FAC2B15}" dt="2024-09-26T14:21:45.912" v="34"/>
          <ac:spMkLst>
            <pc:docMk/>
            <pc:sldMk cId="714123713" sldId="259"/>
            <ac:spMk id="2" creationId="{6640D6B3-8DF5-0DA4-18B0-B0A30F2D4705}"/>
          </ac:spMkLst>
        </pc:spChg>
        <pc:spChg chg="del">
          <ac:chgData name="al amin" userId="e137a08f3c427fb2" providerId="LiveId" clId="{9254125F-0638-4BB3-AFB8-24CF6FAC2B15}" dt="2024-09-26T14:21:38.129" v="32" actId="931"/>
          <ac:spMkLst>
            <pc:docMk/>
            <pc:sldMk cId="714123713" sldId="259"/>
            <ac:spMk id="3" creationId="{FF5B12E0-6F4C-2C2E-A645-DA79A38D26CD}"/>
          </ac:spMkLst>
        </pc:spChg>
        <pc:picChg chg="add mod">
          <ac:chgData name="al amin" userId="e137a08f3c427fb2" providerId="LiveId" clId="{9254125F-0638-4BB3-AFB8-24CF6FAC2B15}" dt="2024-09-26T14:21:40.235" v="33" actId="27614"/>
          <ac:picMkLst>
            <pc:docMk/>
            <pc:sldMk cId="714123713" sldId="259"/>
            <ac:picMk id="6" creationId="{5CC8AB7B-8377-F1C4-051F-11DABA15D946}"/>
          </ac:picMkLst>
        </pc:picChg>
      </pc:sldChg>
      <pc:sldChg chg="addSp delSp modSp new mod">
        <pc:chgData name="al amin" userId="e137a08f3c427fb2" providerId="LiveId" clId="{9254125F-0638-4BB3-AFB8-24CF6FAC2B15}" dt="2024-09-26T14:22:43.016" v="52" actId="20577"/>
        <pc:sldMkLst>
          <pc:docMk/>
          <pc:sldMk cId="1700935888" sldId="260"/>
        </pc:sldMkLst>
        <pc:spChg chg="mod">
          <ac:chgData name="al amin" userId="e137a08f3c427fb2" providerId="LiveId" clId="{9254125F-0638-4BB3-AFB8-24CF6FAC2B15}" dt="2024-09-26T14:22:43.016" v="52" actId="20577"/>
          <ac:spMkLst>
            <pc:docMk/>
            <pc:sldMk cId="1700935888" sldId="260"/>
            <ac:spMk id="2" creationId="{71F81E01-09D7-7782-58EC-2C6B01922F4F}"/>
          </ac:spMkLst>
        </pc:spChg>
        <pc:spChg chg="del">
          <ac:chgData name="al amin" userId="e137a08f3c427fb2" providerId="LiveId" clId="{9254125F-0638-4BB3-AFB8-24CF6FAC2B15}" dt="2024-09-26T14:22:34.204" v="36" actId="931"/>
          <ac:spMkLst>
            <pc:docMk/>
            <pc:sldMk cId="1700935888" sldId="260"/>
            <ac:spMk id="3" creationId="{2A9E4092-6BCF-FBA1-BFCB-7FDA75201537}"/>
          </ac:spMkLst>
        </pc:spChg>
        <pc:picChg chg="add mod">
          <ac:chgData name="al amin" userId="e137a08f3c427fb2" providerId="LiveId" clId="{9254125F-0638-4BB3-AFB8-24CF6FAC2B15}" dt="2024-09-26T14:22:35.786" v="38" actId="962"/>
          <ac:picMkLst>
            <pc:docMk/>
            <pc:sldMk cId="1700935888" sldId="260"/>
            <ac:picMk id="6" creationId="{C054FED3-9DB4-4CCD-037C-0C87266795DE}"/>
          </ac:picMkLst>
        </pc:picChg>
      </pc:sldChg>
      <pc:sldChg chg="addSp delSp modSp new mod">
        <pc:chgData name="al amin" userId="e137a08f3c427fb2" providerId="LiveId" clId="{9254125F-0638-4BB3-AFB8-24CF6FAC2B15}" dt="2024-09-26T14:23:23.028" v="71" actId="20577"/>
        <pc:sldMkLst>
          <pc:docMk/>
          <pc:sldMk cId="1246154367" sldId="261"/>
        </pc:sldMkLst>
        <pc:spChg chg="mod">
          <ac:chgData name="al amin" userId="e137a08f3c427fb2" providerId="LiveId" clId="{9254125F-0638-4BB3-AFB8-24CF6FAC2B15}" dt="2024-09-26T14:23:23.028" v="71" actId="20577"/>
          <ac:spMkLst>
            <pc:docMk/>
            <pc:sldMk cId="1246154367" sldId="261"/>
            <ac:spMk id="2" creationId="{04DC4204-3EB8-A6C6-0CC3-02F9C710CB77}"/>
          </ac:spMkLst>
        </pc:spChg>
        <pc:spChg chg="del">
          <ac:chgData name="al amin" userId="e137a08f3c427fb2" providerId="LiveId" clId="{9254125F-0638-4BB3-AFB8-24CF6FAC2B15}" dt="2024-09-26T14:23:17.119" v="54" actId="931"/>
          <ac:spMkLst>
            <pc:docMk/>
            <pc:sldMk cId="1246154367" sldId="261"/>
            <ac:spMk id="3" creationId="{185AE047-B8B9-5F39-17F9-E623C6697981}"/>
          </ac:spMkLst>
        </pc:spChg>
        <pc:picChg chg="add mod">
          <ac:chgData name="al amin" userId="e137a08f3c427fb2" providerId="LiveId" clId="{9254125F-0638-4BB3-AFB8-24CF6FAC2B15}" dt="2024-09-26T14:23:19.026" v="56" actId="27614"/>
          <ac:picMkLst>
            <pc:docMk/>
            <pc:sldMk cId="1246154367" sldId="261"/>
            <ac:picMk id="6" creationId="{BBA732BF-0509-E675-1185-4B2748D86460}"/>
          </ac:picMkLst>
        </pc:picChg>
      </pc:sldChg>
      <pc:sldChg chg="addSp delSp modSp new mod">
        <pc:chgData name="al amin" userId="e137a08f3c427fb2" providerId="LiveId" clId="{9254125F-0638-4BB3-AFB8-24CF6FAC2B15}" dt="2024-09-26T14:24:02.098" v="92" actId="20577"/>
        <pc:sldMkLst>
          <pc:docMk/>
          <pc:sldMk cId="4284709805" sldId="262"/>
        </pc:sldMkLst>
        <pc:spChg chg="mod">
          <ac:chgData name="al amin" userId="e137a08f3c427fb2" providerId="LiveId" clId="{9254125F-0638-4BB3-AFB8-24CF6FAC2B15}" dt="2024-09-26T14:24:02.098" v="92" actId="20577"/>
          <ac:spMkLst>
            <pc:docMk/>
            <pc:sldMk cId="4284709805" sldId="262"/>
            <ac:spMk id="2" creationId="{02F0E9EF-F5E4-864B-0C3F-72171E109A6D}"/>
          </ac:spMkLst>
        </pc:spChg>
        <pc:spChg chg="del">
          <ac:chgData name="al amin" userId="e137a08f3c427fb2" providerId="LiveId" clId="{9254125F-0638-4BB3-AFB8-24CF6FAC2B15}" dt="2024-09-26T14:23:56.038" v="73" actId="931"/>
          <ac:spMkLst>
            <pc:docMk/>
            <pc:sldMk cId="4284709805" sldId="262"/>
            <ac:spMk id="3" creationId="{29B4A8A3-FF93-AAA8-EC5A-087026B0CAB6}"/>
          </ac:spMkLst>
        </pc:spChg>
        <pc:picChg chg="add mod">
          <ac:chgData name="al amin" userId="e137a08f3c427fb2" providerId="LiveId" clId="{9254125F-0638-4BB3-AFB8-24CF6FAC2B15}" dt="2024-09-26T14:23:57.141" v="74" actId="27614"/>
          <ac:picMkLst>
            <pc:docMk/>
            <pc:sldMk cId="4284709805" sldId="262"/>
            <ac:picMk id="6" creationId="{78009C74-35BD-6B26-D76D-14B2DC760ED7}"/>
          </ac:picMkLst>
        </pc:picChg>
      </pc:sldChg>
      <pc:sldChg chg="addSp delSp modSp new mod">
        <pc:chgData name="al amin" userId="e137a08f3c427fb2" providerId="LiveId" clId="{9254125F-0638-4BB3-AFB8-24CF6FAC2B15}" dt="2024-09-26T14:26:51.018" v="110" actId="20577"/>
        <pc:sldMkLst>
          <pc:docMk/>
          <pc:sldMk cId="29426184" sldId="263"/>
        </pc:sldMkLst>
        <pc:spChg chg="mod">
          <ac:chgData name="al amin" userId="e137a08f3c427fb2" providerId="LiveId" clId="{9254125F-0638-4BB3-AFB8-24CF6FAC2B15}" dt="2024-09-26T14:26:51.018" v="110" actId="20577"/>
          <ac:spMkLst>
            <pc:docMk/>
            <pc:sldMk cId="29426184" sldId="263"/>
            <ac:spMk id="2" creationId="{3117CBD9-A3D6-A4DF-FBFF-DD005E90099E}"/>
          </ac:spMkLst>
        </pc:spChg>
        <pc:spChg chg="del">
          <ac:chgData name="al amin" userId="e137a08f3c427fb2" providerId="LiveId" clId="{9254125F-0638-4BB3-AFB8-24CF6FAC2B15}" dt="2024-09-26T14:26:46.329" v="94" actId="931"/>
          <ac:spMkLst>
            <pc:docMk/>
            <pc:sldMk cId="29426184" sldId="263"/>
            <ac:spMk id="3" creationId="{B328E97B-507D-E3FD-152B-3CD2C2DBCADF}"/>
          </ac:spMkLst>
        </pc:spChg>
        <pc:picChg chg="add mod">
          <ac:chgData name="al amin" userId="e137a08f3c427fb2" providerId="LiveId" clId="{9254125F-0638-4BB3-AFB8-24CF6FAC2B15}" dt="2024-09-26T14:26:47.946" v="95" actId="27614"/>
          <ac:picMkLst>
            <pc:docMk/>
            <pc:sldMk cId="29426184" sldId="263"/>
            <ac:picMk id="6" creationId="{C463FCAE-50E8-C921-7A13-933AE3A68452}"/>
          </ac:picMkLst>
        </pc:picChg>
      </pc:sldChg>
      <pc:sldChg chg="addSp delSp modSp new mod">
        <pc:chgData name="al amin" userId="e137a08f3c427fb2" providerId="LiveId" clId="{9254125F-0638-4BB3-AFB8-24CF6FAC2B15}" dt="2024-09-26T14:38:14.406" v="137" actId="27614"/>
        <pc:sldMkLst>
          <pc:docMk/>
          <pc:sldMk cId="3965548048" sldId="264"/>
        </pc:sldMkLst>
        <pc:spChg chg="mod">
          <ac:chgData name="al amin" userId="e137a08f3c427fb2" providerId="LiveId" clId="{9254125F-0638-4BB3-AFB8-24CF6FAC2B15}" dt="2024-09-26T14:37:47.963" v="133"/>
          <ac:spMkLst>
            <pc:docMk/>
            <pc:sldMk cId="3965548048" sldId="264"/>
            <ac:spMk id="2" creationId="{2FB2E5D6-1C0A-CE5E-9ADD-BA33124C43CA}"/>
          </ac:spMkLst>
        </pc:spChg>
        <pc:spChg chg="del mod">
          <ac:chgData name="al amin" userId="e137a08f3c427fb2" providerId="LiveId" clId="{9254125F-0638-4BB3-AFB8-24CF6FAC2B15}" dt="2024-09-26T14:36:18.589" v="114" actId="931"/>
          <ac:spMkLst>
            <pc:docMk/>
            <pc:sldMk cId="3965548048" sldId="264"/>
            <ac:spMk id="3" creationId="{B5DAEFB0-BFD1-B697-0237-6AB04909FA9C}"/>
          </ac:spMkLst>
        </pc:spChg>
        <pc:spChg chg="add del mod">
          <ac:chgData name="al amin" userId="e137a08f3c427fb2" providerId="LiveId" clId="{9254125F-0638-4BB3-AFB8-24CF6FAC2B15}" dt="2024-09-26T14:38:10.680" v="135" actId="931"/>
          <ac:spMkLst>
            <pc:docMk/>
            <pc:sldMk cId="3965548048" sldId="264"/>
            <ac:spMk id="8" creationId="{A1AC8694-9D00-722F-672A-5A363B2199E4}"/>
          </ac:spMkLst>
        </pc:spChg>
        <pc:picChg chg="add del mod">
          <ac:chgData name="al amin" userId="e137a08f3c427fb2" providerId="LiveId" clId="{9254125F-0638-4BB3-AFB8-24CF6FAC2B15}" dt="2024-09-26T14:38:04.182" v="134" actId="478"/>
          <ac:picMkLst>
            <pc:docMk/>
            <pc:sldMk cId="3965548048" sldId="264"/>
            <ac:picMk id="6" creationId="{DC7426D9-4B8C-8B6D-F5A1-6480D3FBC863}"/>
          </ac:picMkLst>
        </pc:picChg>
        <pc:picChg chg="add mod">
          <ac:chgData name="al amin" userId="e137a08f3c427fb2" providerId="LiveId" clId="{9254125F-0638-4BB3-AFB8-24CF6FAC2B15}" dt="2024-09-26T14:38:14.406" v="137" actId="27614"/>
          <ac:picMkLst>
            <pc:docMk/>
            <pc:sldMk cId="3965548048" sldId="264"/>
            <ac:picMk id="10" creationId="{38976548-90F1-CE8D-793E-6E5D7C7E14F6}"/>
          </ac:picMkLst>
        </pc:picChg>
      </pc:sldChg>
      <pc:sldChg chg="addSp delSp modSp new mod">
        <pc:chgData name="al amin" userId="e137a08f3c427fb2" providerId="LiveId" clId="{9254125F-0638-4BB3-AFB8-24CF6FAC2B15}" dt="2024-09-26T14:42:15.915" v="146" actId="27614"/>
        <pc:sldMkLst>
          <pc:docMk/>
          <pc:sldMk cId="644375552" sldId="265"/>
        </pc:sldMkLst>
        <pc:spChg chg="mod">
          <ac:chgData name="al amin" userId="e137a08f3c427fb2" providerId="LiveId" clId="{9254125F-0638-4BB3-AFB8-24CF6FAC2B15}" dt="2024-09-26T14:41:59.665" v="144"/>
          <ac:spMkLst>
            <pc:docMk/>
            <pc:sldMk cId="644375552" sldId="265"/>
            <ac:spMk id="2" creationId="{D5BA93E2-E0CA-6029-C748-82CB9771FE26}"/>
          </ac:spMkLst>
        </pc:spChg>
        <pc:spChg chg="del">
          <ac:chgData name="al amin" userId="e137a08f3c427fb2" providerId="LiveId" clId="{9254125F-0638-4BB3-AFB8-24CF6FAC2B15}" dt="2024-09-26T14:39:28.332" v="139" actId="931"/>
          <ac:spMkLst>
            <pc:docMk/>
            <pc:sldMk cId="644375552" sldId="265"/>
            <ac:spMk id="3" creationId="{E464283A-D6D7-0337-498E-7EF67DCF858F}"/>
          </ac:spMkLst>
        </pc:spChg>
        <pc:spChg chg="add del mod">
          <ac:chgData name="al amin" userId="e137a08f3c427fb2" providerId="LiveId" clId="{9254125F-0638-4BB3-AFB8-24CF6FAC2B15}" dt="2024-09-26T14:42:09.748" v="145" actId="931"/>
          <ac:spMkLst>
            <pc:docMk/>
            <pc:sldMk cId="644375552" sldId="265"/>
            <ac:spMk id="8" creationId="{2DB1CB49-379A-1282-1D79-FF1CE48618B1}"/>
          </ac:spMkLst>
        </pc:spChg>
        <pc:picChg chg="add del mod">
          <ac:chgData name="al amin" userId="e137a08f3c427fb2" providerId="LiveId" clId="{9254125F-0638-4BB3-AFB8-24CF6FAC2B15}" dt="2024-09-26T14:40:22.258" v="143" actId="478"/>
          <ac:picMkLst>
            <pc:docMk/>
            <pc:sldMk cId="644375552" sldId="265"/>
            <ac:picMk id="6" creationId="{E0D88954-8389-8531-0CEE-FB923334D87A}"/>
          </ac:picMkLst>
        </pc:picChg>
        <pc:picChg chg="add mod">
          <ac:chgData name="al amin" userId="e137a08f3c427fb2" providerId="LiveId" clId="{9254125F-0638-4BB3-AFB8-24CF6FAC2B15}" dt="2024-09-26T14:42:15.915" v="146" actId="27614"/>
          <ac:picMkLst>
            <pc:docMk/>
            <pc:sldMk cId="644375552" sldId="265"/>
            <ac:picMk id="10" creationId="{9FD44FB9-097E-1741-6FA8-399156FAC00C}"/>
          </ac:picMkLst>
        </pc:picChg>
      </pc:sldChg>
      <pc:sldChg chg="addSp delSp modSp new mod">
        <pc:chgData name="al amin" userId="e137a08f3c427fb2" providerId="LiveId" clId="{9254125F-0638-4BB3-AFB8-24CF6FAC2B15}" dt="2024-09-26T14:43:19.296" v="151" actId="962"/>
        <pc:sldMkLst>
          <pc:docMk/>
          <pc:sldMk cId="351305350" sldId="266"/>
        </pc:sldMkLst>
        <pc:spChg chg="mod">
          <ac:chgData name="al amin" userId="e137a08f3c427fb2" providerId="LiveId" clId="{9254125F-0638-4BB3-AFB8-24CF6FAC2B15}" dt="2024-09-26T14:43:10.235" v="148"/>
          <ac:spMkLst>
            <pc:docMk/>
            <pc:sldMk cId="351305350" sldId="266"/>
            <ac:spMk id="2" creationId="{2AFE52C7-14D7-4B6E-57CB-17686949D0A8}"/>
          </ac:spMkLst>
        </pc:spChg>
        <pc:spChg chg="del">
          <ac:chgData name="al amin" userId="e137a08f3c427fb2" providerId="LiveId" clId="{9254125F-0638-4BB3-AFB8-24CF6FAC2B15}" dt="2024-09-26T14:43:18.145" v="149" actId="931"/>
          <ac:spMkLst>
            <pc:docMk/>
            <pc:sldMk cId="351305350" sldId="266"/>
            <ac:spMk id="3" creationId="{08C81866-4BDE-286C-9B9B-1280EAF00056}"/>
          </ac:spMkLst>
        </pc:spChg>
        <pc:picChg chg="add mod">
          <ac:chgData name="al amin" userId="e137a08f3c427fb2" providerId="LiveId" clId="{9254125F-0638-4BB3-AFB8-24CF6FAC2B15}" dt="2024-09-26T14:43:19.296" v="151" actId="962"/>
          <ac:picMkLst>
            <pc:docMk/>
            <pc:sldMk cId="351305350" sldId="266"/>
            <ac:picMk id="6" creationId="{75EFFDA3-38CA-734A-8B42-76FBB73367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9724-578C-C207-54B2-FDBA6EC6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EAC9-3AAB-46D7-734D-5422314D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7B9B-8192-7A4E-69EE-2B765225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5795-91E6-78FF-3A9B-CCCFE947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0869-1F92-29EA-982A-E28D7D86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0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1E22-424F-E627-D608-331AD5FD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2B7E1-373A-BB19-EB79-03FD5DA4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05BD-B03A-548D-4733-F421626A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F07A-3DEA-EECB-7417-C4022BF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16FC-0A7F-FBC8-3B46-93F3AAA5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BF51-3621-DF24-5C05-860A1524D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D77F-DD3B-4AB0-831B-0C204EF9D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5F3D-B551-446F-70CC-F7EAA71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42A31-CC29-3308-6698-D1CDD9C4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E2A1-166F-AD22-C873-03CBEF20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A375-C580-915A-8A9B-2093463C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1956-A10A-5BE2-8708-49CDE625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D7D60-5738-4BAC-533E-E1514D77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6BEC-D964-4BCE-0334-DB933738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345A-40CF-853A-E66B-FB10503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0945-0A33-7DA7-CD41-48E2F118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9ACF-4551-3A21-4155-93692FA7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A43E3-1E89-63B3-928D-8A9363CB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C26-B159-EC5D-DD17-6C726CD8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034E-E219-9F3B-B258-DD0984D6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1D42-4C61-564F-163B-8D26D4F3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6F9-7237-C85A-C92A-CA2532C0F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A4481-411B-9D6F-1014-3B146DC3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BD89-9840-A285-DED7-F87D7DBA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F24CA-A299-0A81-B453-814B6995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6C058-9A6A-7E9B-18E5-270619F8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AB5-ADF1-CBAA-0671-0AC7AF37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A094B-CE18-13D1-BB75-27043FBE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3D032-259E-C992-83BD-926CA542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23A04-569A-087A-8491-B804A409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B5C6-B16F-958B-C9F4-51FDCA353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4FF3B-A14D-375A-C1AA-30400174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BC54E-07AB-7765-9C89-65E5D43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8F23F-52EC-1111-78DF-BF3F6B9D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0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4A9-AE03-93A0-4660-8C11678A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58196-E392-3191-59D0-2EF5578C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8F160-07E9-EFBE-46E4-D156105C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40DF6-C085-F8A9-6077-E34AE549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C8B95-B63D-E0B6-8BCC-CEFD8F08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F8F3-6C8B-B7A8-D3D0-865ABAF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4EAE-4D8F-BFD9-F1F2-EDDCDAC7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4A5C-A6E7-D04A-0AD8-EAA373D2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0264-5560-2D0C-980B-E5446AD0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1E01-C555-B9FB-7A8B-D7D35423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A4578-B6DA-70F9-A3C7-6A1132C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5058-9A0C-310A-BE6A-06C551C2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FD0F7-7EF1-38CE-7AE3-BD623CB2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1F1F-BBD5-C100-89E1-F9AA77C5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7BD7-3CDC-2252-7CE4-3FC18D334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74B0E-1D42-E62E-1C34-9BF852BB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1AEAD-24E0-5D79-D6DA-68B7B1F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1BB87-2BA3-7F6D-1E97-1C87462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0C56-EE08-7CCC-E0FC-AB07FCD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0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31FB-3091-78FD-91C9-CEB20BC7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ED33-3F4E-8DE2-2FB5-958D79D6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F264-80CB-AADF-4D8A-C60975482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81B93-755F-46B4-A37D-9130BE73B1D9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EDD1-AA2F-779C-BC9F-DA2C7D07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D2E8-FA29-695B-9204-D714C608D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6F4E9-08E9-4445-BF25-759B2D79C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A59E-77FD-1A12-6DFC-E81DECD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6" name="Picture Placeholder 5" descr="A body of water with a large rock in the distance&#10;&#10;Description automatically generated">
            <a:extLst>
              <a:ext uri="{FF2B5EF4-FFF2-40B4-BE49-F238E27FC236}">
                <a16:creationId xmlns:a16="http://schemas.microsoft.com/office/drawing/2014/main" id="{64700A2A-8287-148F-B180-B324C6FCFB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86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B7DCA-B0F8-DE73-FE16-552C786C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4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52C7-14D7-4B6E-57CB-1768694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Leading Lines</a:t>
            </a:r>
          </a:p>
        </p:txBody>
      </p:sp>
      <p:pic>
        <p:nvPicPr>
          <p:cNvPr id="6" name="Picture Placeholder 5" descr="A view of a canyon from a cave&#10;&#10;Description automatically generated">
            <a:extLst>
              <a:ext uri="{FF2B5EF4-FFF2-40B4-BE49-F238E27FC236}">
                <a16:creationId xmlns:a16="http://schemas.microsoft.com/office/drawing/2014/main" id="{75EFFDA3-38CA-734A-8B42-76FBB73367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r="785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35D1A-DF30-5611-3013-3012D8E7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6876-BD0F-F048-5AC8-1691E859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6" name="Picture Placeholder 5" descr="A sunset over a beach&#10;&#10;Description automatically generated">
            <a:extLst>
              <a:ext uri="{FF2B5EF4-FFF2-40B4-BE49-F238E27FC236}">
                <a16:creationId xmlns:a16="http://schemas.microsoft.com/office/drawing/2014/main" id="{0F32003A-77EA-D050-47B5-8022B0908E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r="1456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86747-C53F-C1D9-0F0B-8D47D4CC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1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D6B3-8DF5-0DA4-18B0-B0A30F2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6" name="Picture Placeholder 5" descr="A sunflower in a field&#10;&#10;Description automatically generated">
            <a:extLst>
              <a:ext uri="{FF2B5EF4-FFF2-40B4-BE49-F238E27FC236}">
                <a16:creationId xmlns:a16="http://schemas.microsoft.com/office/drawing/2014/main" id="{5CC8AB7B-8377-F1C4-051F-11DABA15D9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693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7D130-497A-DAA4-9E6A-053CFA9C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1E01-09D7-7782-58EC-2C6B0192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ration</a:t>
            </a:r>
            <a:endParaRPr lang="en-GB" dirty="0"/>
          </a:p>
        </p:txBody>
      </p:sp>
      <p:pic>
        <p:nvPicPr>
          <p:cNvPr id="6" name="Picture Placeholder 5" descr="A white flower on a wooden surface&#10;&#10;Description automatically generated">
            <a:extLst>
              <a:ext uri="{FF2B5EF4-FFF2-40B4-BE49-F238E27FC236}">
                <a16:creationId xmlns:a16="http://schemas.microsoft.com/office/drawing/2014/main" id="{C054FED3-9DB4-4CCD-037C-0C87266795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56A6-4D94-EF08-5AB0-CE810E1D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4204-3EB8-A6C6-0CC3-02F9C710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GB" dirty="0"/>
          </a:p>
        </p:txBody>
      </p:sp>
      <p:pic>
        <p:nvPicPr>
          <p:cNvPr id="6" name="Picture Placeholder 5" descr="A gold spiral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BA732BF-0509-E675-1185-4B2748D864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3" r="1042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02247-218D-4040-5452-0026B20F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5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E9EF-F5E4-864B-0C3F-72171E10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ratio</a:t>
            </a:r>
            <a:endParaRPr lang="en-GB" dirty="0"/>
          </a:p>
        </p:txBody>
      </p:sp>
      <p:pic>
        <p:nvPicPr>
          <p:cNvPr id="6" name="Picture Placeholder 5" descr="A cliff with a spiral in the middle of the ocean&#10;&#10;Description automatically generated">
            <a:extLst>
              <a:ext uri="{FF2B5EF4-FFF2-40B4-BE49-F238E27FC236}">
                <a16:creationId xmlns:a16="http://schemas.microsoft.com/office/drawing/2014/main" id="{78009C74-35BD-6B26-D76D-14B2DC760E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7" r="747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BC14-A026-C6FA-6DCB-E7EB9BC0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0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CBD9-A3D6-A4DF-FBFF-DD005E90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third</a:t>
            </a:r>
            <a:endParaRPr lang="en-GB" dirty="0"/>
          </a:p>
        </p:txBody>
      </p:sp>
      <p:pic>
        <p:nvPicPr>
          <p:cNvPr id="6" name="Picture Placeholder 5" descr="A river with logs in it&#10;&#10;Description automatically generated">
            <a:extLst>
              <a:ext uri="{FF2B5EF4-FFF2-40B4-BE49-F238E27FC236}">
                <a16:creationId xmlns:a16="http://schemas.microsoft.com/office/drawing/2014/main" id="{C463FCAE-50E8-C921-7A13-933AE3A684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6" r="802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45398-E2F1-B509-A8CB-CC3DB7EA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E5D6-1C0A-CE5E-9ADD-BA33124C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F8C2B-049A-BE76-1688-D1D4A3E1E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 descr="A lake with rocks and mountains in the background&#10;&#10;Description automatically generated">
            <a:extLst>
              <a:ext uri="{FF2B5EF4-FFF2-40B4-BE49-F238E27FC236}">
                <a16:creationId xmlns:a16="http://schemas.microsoft.com/office/drawing/2014/main" id="{38976548-90F1-CE8D-793E-6E5D7C7E14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r="77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55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93E2-E0CA-6029-C748-82CB977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739E8-0872-108D-AE7E-DC05DC7DF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 descr="A body of water with rocks and trees&#10;&#10;Description automatically generated">
            <a:extLst>
              <a:ext uri="{FF2B5EF4-FFF2-40B4-BE49-F238E27FC236}">
                <a16:creationId xmlns:a16="http://schemas.microsoft.com/office/drawing/2014/main" id="{9FD44FB9-097E-1741-6FA8-399156FAC0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437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Rule of third</vt:lpstr>
      <vt:lpstr>Rule of third</vt:lpstr>
      <vt:lpstr>Rule of third</vt:lpstr>
      <vt:lpstr>Golden ration</vt:lpstr>
      <vt:lpstr>Golden ratio</vt:lpstr>
      <vt:lpstr>Golden ratio</vt:lpstr>
      <vt:lpstr>Rule of third</vt:lpstr>
      <vt:lpstr>Symmetry</vt:lpstr>
      <vt:lpstr>Framing</vt:lpstr>
      <vt:lpstr>Leading 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amin</dc:creator>
  <cp:lastModifiedBy>al amin</cp:lastModifiedBy>
  <cp:revision>1</cp:revision>
  <dcterms:created xsi:type="dcterms:W3CDTF">2024-09-26T14:19:32Z</dcterms:created>
  <dcterms:modified xsi:type="dcterms:W3CDTF">2024-09-26T14:43:20Z</dcterms:modified>
</cp:coreProperties>
</file>