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465B-6628-A147-BFF5-6B4BEE3E7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77538"/>
            <a:ext cx="8991600" cy="1763485"/>
          </a:xfrm>
        </p:spPr>
        <p:txBody>
          <a:bodyPr>
            <a:normAutofit fontScale="90000"/>
          </a:bodyPr>
          <a:lstStyle/>
          <a:p>
            <a:r>
              <a:rPr lang="en-GB" cap="none" dirty="0"/>
              <a:t>F</a:t>
            </a:r>
            <a:r>
              <a:rPr lang="en-DE" cap="none" dirty="0"/>
              <a:t>ake News Detection</a:t>
            </a:r>
            <a:br>
              <a:rPr lang="en-DE" cap="none" dirty="0"/>
            </a:br>
            <a:r>
              <a:rPr lang="en-GB" cap="none" dirty="0"/>
              <a:t>with </a:t>
            </a:r>
            <a:br>
              <a:rPr lang="en-GB" cap="none" dirty="0"/>
            </a:br>
            <a:r>
              <a:rPr lang="en-GB" cap="none" dirty="0"/>
              <a:t>Deep Learning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74722-A0DC-E44C-B87F-D9C4F3BA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323" y="3716977"/>
            <a:ext cx="6860484" cy="1875461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b</a:t>
            </a:r>
            <a:r>
              <a:rPr lang="en-DE" sz="2400" dirty="0"/>
              <a:t>y</a:t>
            </a:r>
          </a:p>
          <a:p>
            <a:endParaRPr lang="en-DE" sz="2400" dirty="0"/>
          </a:p>
          <a:p>
            <a:r>
              <a:rPr lang="en-DE" sz="1800" dirty="0"/>
              <a:t>Md Majharul Islam Nayem</a:t>
            </a:r>
          </a:p>
          <a:p>
            <a:r>
              <a:rPr lang="en-DE" sz="1800" dirty="0"/>
              <a:t>Farjana Islam</a:t>
            </a:r>
          </a:p>
          <a:p>
            <a:r>
              <a:rPr lang="en-GB" sz="1800" dirty="0"/>
              <a:t>Junaid Abbas Mohammed</a:t>
            </a:r>
            <a:endParaRPr lang="en-DE" sz="1800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342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B695F18B-9BD6-ED49-851B-4FB47DC3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B674-0021-C341-8489-A2B0463A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8326028" cy="4759214"/>
          </a:xfrm>
        </p:spPr>
        <p:txBody>
          <a:bodyPr/>
          <a:lstStyle/>
          <a:p>
            <a:r>
              <a:rPr lang="en-DE" cap="none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9907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B674-0021-C341-8489-A2B0463A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8326028" cy="4759214"/>
          </a:xfrm>
        </p:spPr>
        <p:txBody>
          <a:bodyPr/>
          <a:lstStyle/>
          <a:p>
            <a:r>
              <a:rPr lang="en-DE" cap="none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8936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B674-0021-C341-8489-A2B0463A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8326028" cy="4759214"/>
          </a:xfrm>
        </p:spPr>
        <p:txBody>
          <a:bodyPr/>
          <a:lstStyle/>
          <a:p>
            <a:r>
              <a:rPr lang="en-GB" cap="none" dirty="0"/>
              <a:t>Model, Training &amp; Evaluation</a:t>
            </a:r>
            <a:endParaRPr lang="en-DE" cap="none" dirty="0"/>
          </a:p>
        </p:txBody>
      </p:sp>
    </p:spTree>
    <p:extLst>
      <p:ext uri="{BB962C8B-B14F-4D97-AF65-F5344CB8AC3E}">
        <p14:creationId xmlns:p14="http://schemas.microsoft.com/office/powerpoint/2010/main" val="1355356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</TotalTime>
  <Words>28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Fake News Detection with  Deep Learning</vt:lpstr>
      <vt:lpstr>PowerPoint Presentation</vt:lpstr>
      <vt:lpstr>Dataset</vt:lpstr>
      <vt:lpstr>Data Preprocessing</vt:lpstr>
      <vt:lpstr>Model, Training &amp;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</dc:title>
  <dc:creator>nayem majhar</dc:creator>
  <cp:lastModifiedBy>nayem majhar</cp:lastModifiedBy>
  <cp:revision>6</cp:revision>
  <dcterms:created xsi:type="dcterms:W3CDTF">2021-06-19T00:48:45Z</dcterms:created>
  <dcterms:modified xsi:type="dcterms:W3CDTF">2021-06-19T01:17:04Z</dcterms:modified>
</cp:coreProperties>
</file>