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Relationship Id="rId15" Type="http://schemas.openxmlformats.org/officeDocument/2006/relationships/image" Target="../media/image187.png"/><Relationship Id="rId16" Type="http://schemas.openxmlformats.org/officeDocument/2006/relationships/image" Target="../media/image188.png"/><Relationship Id="rId17" Type="http://schemas.openxmlformats.org/officeDocument/2006/relationships/image" Target="../media/image189.png"/><Relationship Id="rId18" Type="http://schemas.openxmlformats.org/officeDocument/2006/relationships/image" Target="../media/image190.png"/><Relationship Id="rId19" Type="http://schemas.openxmlformats.org/officeDocument/2006/relationships/image" Target="../media/image191.png"/><Relationship Id="rId20" Type="http://schemas.openxmlformats.org/officeDocument/2006/relationships/image" Target="../media/image192.png"/><Relationship Id="rId21" Type="http://schemas.openxmlformats.org/officeDocument/2006/relationships/image" Target="../media/image193.png"/><Relationship Id="rId22" Type="http://schemas.openxmlformats.org/officeDocument/2006/relationships/image" Target="../media/image194.png"/><Relationship Id="rId23" Type="http://schemas.openxmlformats.org/officeDocument/2006/relationships/image" Target="../media/image195.png"/><Relationship Id="rId24" Type="http://schemas.openxmlformats.org/officeDocument/2006/relationships/image" Target="../media/image196.png"/><Relationship Id="rId25" Type="http://schemas.openxmlformats.org/officeDocument/2006/relationships/image" Target="../media/image197.png"/><Relationship Id="rId26" Type="http://schemas.openxmlformats.org/officeDocument/2006/relationships/image" Target="../media/image198.png"/><Relationship Id="rId27" Type="http://schemas.openxmlformats.org/officeDocument/2006/relationships/image" Target="../media/image199.png"/><Relationship Id="rId28" Type="http://schemas.openxmlformats.org/officeDocument/2006/relationships/image" Target="../media/image200.png"/><Relationship Id="rId29" Type="http://schemas.openxmlformats.org/officeDocument/2006/relationships/image" Target="../media/image201.png"/><Relationship Id="rId30" Type="http://schemas.openxmlformats.org/officeDocument/2006/relationships/image" Target="../media/image202.png"/><Relationship Id="rId31" Type="http://schemas.openxmlformats.org/officeDocument/2006/relationships/image" Target="../media/image20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235.png"/><Relationship Id="rId7" Type="http://schemas.openxmlformats.org/officeDocument/2006/relationships/image" Target="../media/image236.png"/><Relationship Id="rId8" Type="http://schemas.openxmlformats.org/officeDocument/2006/relationships/image" Target="../media/image237.png"/><Relationship Id="rId9" Type="http://schemas.openxmlformats.org/officeDocument/2006/relationships/image" Target="../media/image238.png"/><Relationship Id="rId10" Type="http://schemas.openxmlformats.org/officeDocument/2006/relationships/image" Target="../media/image239.png"/><Relationship Id="rId11" Type="http://schemas.openxmlformats.org/officeDocument/2006/relationships/image" Target="../media/image240.png"/><Relationship Id="rId12" Type="http://schemas.openxmlformats.org/officeDocument/2006/relationships/image" Target="../media/image24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246.png"/><Relationship Id="rId7" Type="http://schemas.openxmlformats.org/officeDocument/2006/relationships/image" Target="../media/image247.png"/><Relationship Id="rId8" Type="http://schemas.openxmlformats.org/officeDocument/2006/relationships/image" Target="../media/image248.png"/><Relationship Id="rId9" Type="http://schemas.openxmlformats.org/officeDocument/2006/relationships/image" Target="../media/image249.png"/><Relationship Id="rId10" Type="http://schemas.openxmlformats.org/officeDocument/2006/relationships/image" Target="../media/image250.png"/><Relationship Id="rId11" Type="http://schemas.openxmlformats.org/officeDocument/2006/relationships/image" Target="../media/image251.png"/><Relationship Id="rId12" Type="http://schemas.openxmlformats.org/officeDocument/2006/relationships/image" Target="../media/image25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Relationship Id="rId11" Type="http://schemas.openxmlformats.org/officeDocument/2006/relationships/image" Target="../media/image262.png"/><Relationship Id="rId12" Type="http://schemas.openxmlformats.org/officeDocument/2006/relationships/image" Target="../media/image26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Relationship Id="rId11" Type="http://schemas.openxmlformats.org/officeDocument/2006/relationships/image" Target="../media/image273.png"/><Relationship Id="rId12" Type="http://schemas.openxmlformats.org/officeDocument/2006/relationships/image" Target="../media/image27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C57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86476" y="-2753908"/>
            <a:ext cx="20193162" cy="15130752"/>
            <a:chOff x="-1286476" y="-2753908"/>
            <a:chExt cx="20193162" cy="1513075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129614" y="-2387764"/>
              <a:ext cx="2677217" cy="4499041"/>
              <a:chOff x="6129614" y="-2387764"/>
              <a:chExt cx="2677217" cy="449904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980000">
                <a:off x="6129614" y="-2387764"/>
                <a:ext cx="2677217" cy="449904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225757" y="4844661"/>
              <a:ext cx="1749135" cy="4392019"/>
              <a:chOff x="16225757" y="4844661"/>
              <a:chExt cx="1749135" cy="439201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80000">
                <a:off x="16225757" y="4844661"/>
                <a:ext cx="1749135" cy="43920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00866" y="7074509"/>
              <a:ext cx="2359550" cy="3884033"/>
              <a:chOff x="3700866" y="7074509"/>
              <a:chExt cx="2359550" cy="38840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200000">
                <a:off x="3700866" y="7074509"/>
                <a:ext cx="2359550" cy="388403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855591" y="-1668122"/>
              <a:ext cx="2358310" cy="4681508"/>
              <a:chOff x="11855591" y="-1668122"/>
              <a:chExt cx="2358310" cy="468150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220000">
                <a:off x="11855591" y="-1668122"/>
                <a:ext cx="2358310" cy="46815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00831" y="2873296"/>
              <a:ext cx="2682585" cy="1361412"/>
              <a:chOff x="1600831" y="2873296"/>
              <a:chExt cx="2682585" cy="136141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00831" y="2873296"/>
                <a:ext cx="2682585" cy="136141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178800" y="7081931"/>
              <a:ext cx="3246384" cy="4799798"/>
              <a:chOff x="11178800" y="7081931"/>
              <a:chExt cx="3246384" cy="479979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740000">
                <a:off x="11178800" y="7081931"/>
                <a:ext cx="3246384" cy="479979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555936" y="4782645"/>
              <a:ext cx="1483498" cy="1317945"/>
              <a:chOff x="13555936" y="4782645"/>
              <a:chExt cx="1483498" cy="131794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555936" y="4782645"/>
                <a:ext cx="1483498" cy="131794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773685" y="9016526"/>
              <a:ext cx="2028195" cy="1893827"/>
              <a:chOff x="6773685" y="9016526"/>
              <a:chExt cx="2028195" cy="189382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773685" y="9016526"/>
                <a:ext cx="2028195" cy="189382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713642" y="-541750"/>
              <a:ext cx="2736064" cy="3246905"/>
              <a:chOff x="-713642" y="-541750"/>
              <a:chExt cx="2736064" cy="324690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">
                <a:off x="-713642" y="-541750"/>
                <a:ext cx="2736064" cy="324690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-1286476" y="5216141"/>
              <a:ext cx="4228599" cy="3143959"/>
              <a:chOff x="-1286476" y="5216141"/>
              <a:chExt cx="4228599" cy="314395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286476" y="5216141"/>
                <a:ext cx="4228599" cy="314395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5378693" y="1890263"/>
              <a:ext cx="2682585" cy="1361412"/>
              <a:chOff x="15378693" y="1890263"/>
              <a:chExt cx="2682585" cy="136141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378693" y="1890263"/>
                <a:ext cx="2682585" cy="1361412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28449" y="4395523"/>
            <a:ext cx="10791555" cy="216600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48618" y="6053011"/>
            <a:ext cx="5573327" cy="60921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366999" y="3164341"/>
            <a:ext cx="2187302" cy="2187302"/>
            <a:chOff x="9366999" y="3164341"/>
            <a:chExt cx="2187302" cy="218730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140000">
              <a:off x="9366999" y="3164341"/>
              <a:ext cx="2187302" cy="21873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2488" y="4825754"/>
            <a:ext cx="4874988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3961" y="1749795"/>
            <a:ext cx="3043929" cy="2988300"/>
            <a:chOff x="7293961" y="1749795"/>
            <a:chExt cx="3043929" cy="2988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3961" y="1749795"/>
              <a:ext cx="3043929" cy="29883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8" y="536807"/>
            <a:ext cx="932599" cy="3030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86106" y="1749795"/>
            <a:ext cx="2885315" cy="2998463"/>
            <a:chOff x="11186106" y="1749795"/>
            <a:chExt cx="2885315" cy="29984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6106" y="1749795"/>
              <a:ext cx="2885315" cy="299846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4661" y="1918699"/>
            <a:ext cx="1643875" cy="3497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4584" y="2478831"/>
            <a:ext cx="2735474" cy="21849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74080" y="1964413"/>
            <a:ext cx="908623" cy="3497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29189" y="2432756"/>
            <a:ext cx="2227106" cy="21849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93961" y="5547619"/>
            <a:ext cx="3043929" cy="2988300"/>
            <a:chOff x="7293961" y="5547619"/>
            <a:chExt cx="3043929" cy="29883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3961" y="5547619"/>
              <a:ext cx="3043929" cy="29883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04661" y="5716527"/>
            <a:ext cx="1504805" cy="3497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46402" y="6483918"/>
            <a:ext cx="2627845" cy="18262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86106" y="5547619"/>
            <a:ext cx="3043929" cy="2988300"/>
            <a:chOff x="11186106" y="5547619"/>
            <a:chExt cx="3043929" cy="29883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86106" y="5547619"/>
              <a:ext cx="3043929" cy="298830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596842" y="5716527"/>
            <a:ext cx="1680242" cy="34975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02297" y="6579156"/>
            <a:ext cx="2753303" cy="14884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7250" y="4825754"/>
            <a:ext cx="5641827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42275" y="4541948"/>
            <a:ext cx="1620626" cy="390935"/>
            <a:chOff x="14442275" y="4541948"/>
            <a:chExt cx="1620626" cy="390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2275" y="4541948"/>
              <a:ext cx="1620626" cy="390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93133" y="4541948"/>
            <a:ext cx="1620626" cy="390935"/>
            <a:chOff x="10193133" y="4541948"/>
            <a:chExt cx="1620626" cy="3909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3133" y="4541948"/>
              <a:ext cx="1620626" cy="3909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64090" y="4559343"/>
            <a:ext cx="1620626" cy="390935"/>
            <a:chOff x="5964090" y="4559343"/>
            <a:chExt cx="1620626" cy="3909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4090" y="4559343"/>
              <a:ext cx="1620626" cy="3909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23553" y="7158082"/>
            <a:ext cx="1776627" cy="1776627"/>
            <a:chOff x="10123553" y="7158082"/>
            <a:chExt cx="1776627" cy="17766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3553" y="7158082"/>
              <a:ext cx="1776627" cy="17766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2198" y="536807"/>
            <a:ext cx="932599" cy="3030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865777" y="3956368"/>
            <a:ext cx="2292178" cy="1454135"/>
            <a:chOff x="9865777" y="3956368"/>
            <a:chExt cx="2292178" cy="145413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865777" y="3956368"/>
              <a:ext cx="2104313" cy="1266270"/>
              <a:chOff x="9865777" y="3956368"/>
              <a:chExt cx="2104313" cy="126627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65777" y="3956368"/>
                <a:ext cx="2104313" cy="12662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59710" y="4050301"/>
              <a:ext cx="2104313" cy="1266270"/>
              <a:chOff x="9959710" y="4050301"/>
              <a:chExt cx="2104313" cy="126627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59710" y="4050301"/>
                <a:ext cx="2104313" cy="126627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053642" y="4144233"/>
              <a:ext cx="2104313" cy="1266270"/>
              <a:chOff x="10053642" y="4144233"/>
              <a:chExt cx="2104313" cy="126627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053642" y="4144233"/>
                <a:ext cx="2104313" cy="126627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628314" y="3979561"/>
            <a:ext cx="2292178" cy="1454135"/>
            <a:chOff x="5628314" y="3979561"/>
            <a:chExt cx="2292178" cy="145413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628314" y="3979561"/>
              <a:ext cx="2104313" cy="1266270"/>
              <a:chOff x="5628314" y="3979561"/>
              <a:chExt cx="2104313" cy="126627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628314" y="3979561"/>
                <a:ext cx="2104313" cy="126627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722247" y="4073494"/>
              <a:ext cx="2104313" cy="1266270"/>
              <a:chOff x="5722247" y="4073494"/>
              <a:chExt cx="2104313" cy="126627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22247" y="4073494"/>
                <a:ext cx="2104313" cy="126627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816179" y="4167427"/>
              <a:ext cx="2104313" cy="1266270"/>
              <a:chOff x="5816179" y="4167427"/>
              <a:chExt cx="2104313" cy="126627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816179" y="4167427"/>
                <a:ext cx="2104313" cy="126627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106499" y="3967965"/>
            <a:ext cx="2292178" cy="1454135"/>
            <a:chOff x="14106499" y="3967965"/>
            <a:chExt cx="2292178" cy="145413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106499" y="3967965"/>
              <a:ext cx="2104313" cy="1266270"/>
              <a:chOff x="14106499" y="3967965"/>
              <a:chExt cx="2104313" cy="126627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106499" y="3967965"/>
                <a:ext cx="2104313" cy="126627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200431" y="4061897"/>
              <a:ext cx="2104313" cy="1266270"/>
              <a:chOff x="14200431" y="4061897"/>
              <a:chExt cx="2104313" cy="126627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200431" y="4061897"/>
                <a:ext cx="2104313" cy="126627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294364" y="4155830"/>
              <a:ext cx="2104313" cy="1266270"/>
              <a:chOff x="14294364" y="4155830"/>
              <a:chExt cx="2104313" cy="126627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294364" y="4155830"/>
                <a:ext cx="2104313" cy="1266270"/>
              </a:xfrm>
              <a:prstGeom prst="rect">
                <a:avLst/>
              </a:prstGeom>
            </p:spPr>
          </p:pic>
        </p:grpSp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01304" y="4594848"/>
            <a:ext cx="515317" cy="33937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99477" y="4551361"/>
            <a:ext cx="1312146" cy="33937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48083" y="4568756"/>
            <a:ext cx="1394944" cy="33937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346962" y="3420953"/>
            <a:ext cx="947105" cy="719800"/>
            <a:chOff x="8346962" y="3420953"/>
            <a:chExt cx="947105" cy="71980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6962" y="3420953"/>
              <a:ext cx="947105" cy="7198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346962" y="5669108"/>
            <a:ext cx="947105" cy="719800"/>
            <a:chOff x="8346962" y="5669108"/>
            <a:chExt cx="947105" cy="71980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8346962" y="5669108"/>
              <a:ext cx="947105" cy="7198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731988" y="3473138"/>
            <a:ext cx="947105" cy="719800"/>
            <a:chOff x="12731988" y="3473138"/>
            <a:chExt cx="947105" cy="71980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731988" y="3473138"/>
              <a:ext cx="947105" cy="71980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731988" y="5721293"/>
            <a:ext cx="947105" cy="719800"/>
            <a:chOff x="12731988" y="5721293"/>
            <a:chExt cx="947105" cy="71980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12731988" y="5721293"/>
              <a:ext cx="947105" cy="71980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172590" y="931957"/>
            <a:ext cx="1776627" cy="1776627"/>
            <a:chOff x="10172590" y="931957"/>
            <a:chExt cx="1776627" cy="177662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172590" y="931957"/>
              <a:ext cx="1776627" cy="1776627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398763" y="1583706"/>
            <a:ext cx="1430243" cy="48551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283271" y="7809831"/>
            <a:ext cx="1611981" cy="47911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3156716" y="6555255"/>
            <a:ext cx="1491141" cy="1491141"/>
            <a:chOff x="13156716" y="6555255"/>
            <a:chExt cx="1491141" cy="14911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156716" y="6555255"/>
              <a:ext cx="1491141" cy="1491141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613130" y="6994030"/>
            <a:ext cx="664550" cy="615364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579001" y="5530115"/>
            <a:ext cx="961242" cy="339372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897287" y="5546982"/>
            <a:ext cx="954539" cy="33937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292829" y="5513525"/>
            <a:ext cx="899538" cy="3393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5345" y="4825754"/>
            <a:ext cx="4620137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198" y="536807"/>
            <a:ext cx="766025" cy="305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05322" y="808801"/>
            <a:ext cx="6959222" cy="3931164"/>
            <a:chOff x="6505322" y="808801"/>
            <a:chExt cx="6959222" cy="393116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5322" y="808801"/>
              <a:ext cx="6959222" cy="39311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33779" y="5419657"/>
            <a:ext cx="6430765" cy="4239329"/>
            <a:chOff x="7033779" y="5419657"/>
            <a:chExt cx="6430765" cy="42393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3779" y="5419657"/>
              <a:ext cx="6430765" cy="42393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03875" y="779230"/>
            <a:ext cx="1098844" cy="3498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03858" y="5390087"/>
            <a:ext cx="1098844" cy="3510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198" y="536807"/>
            <a:ext cx="766025" cy="305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77591" y="1297206"/>
            <a:ext cx="7859467" cy="7691303"/>
            <a:chOff x="7177591" y="1297206"/>
            <a:chExt cx="7859467" cy="76913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7591" y="1297206"/>
              <a:ext cx="7859467" cy="769130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21191" y="1267639"/>
            <a:ext cx="1535306" cy="3529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198" y="536807"/>
            <a:ext cx="766025" cy="305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08738" y="563473"/>
            <a:ext cx="8434765" cy="3285313"/>
            <a:chOff x="6008738" y="563473"/>
            <a:chExt cx="8434765" cy="32853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8738" y="563473"/>
              <a:ext cx="8434765" cy="32853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41331" y="4142686"/>
            <a:ext cx="7630744" cy="5850938"/>
            <a:chOff x="6641331" y="4142686"/>
            <a:chExt cx="7630744" cy="58509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1331" y="4142686"/>
              <a:ext cx="7630744" cy="58509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98525" y="533903"/>
            <a:ext cx="1288096" cy="3498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98525" y="4113115"/>
            <a:ext cx="1724558" cy="3529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678" y="4825754"/>
            <a:ext cx="4684993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7250" y="4825754"/>
            <a:ext cx="4886131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3440" y="4825753"/>
            <a:ext cx="5038127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18282" y="6475278"/>
            <a:ext cx="9768984" cy="4108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5189" y="6632159"/>
            <a:ext cx="4238146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5192" y="6632164"/>
            <a:ext cx="3813013" cy="10014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F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715" y="3416130"/>
            <a:ext cx="1619439" cy="7943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5715" y="5599787"/>
            <a:ext cx="934453" cy="7943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5715" y="4507958"/>
            <a:ext cx="1589827" cy="79430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05715" y="6691616"/>
            <a:ext cx="1235321" cy="7943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05715" y="7783444"/>
            <a:ext cx="1895165" cy="7943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133333"/>
            <a:ext cx="7206197" cy="10514286"/>
            <a:chOff x="0" y="-133333"/>
            <a:chExt cx="7206197" cy="105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-133333"/>
              <a:ext cx="7206197" cy="105142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8553" y="1446094"/>
            <a:ext cx="5377643" cy="15372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5786" y="7063769"/>
            <a:ext cx="2557281" cy="2557281"/>
            <a:chOff x="1055786" y="7063769"/>
            <a:chExt cx="2557281" cy="25572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53305" y="5854678"/>
              <a:ext cx="5114561" cy="511456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5786" y="7063769"/>
              <a:ext cx="2557281" cy="25572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6192" y="8871608"/>
            <a:ext cx="1457970" cy="7903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15239" y="4527011"/>
            <a:ext cx="2202738" cy="7943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53334" y="3435177"/>
            <a:ext cx="1589827" cy="7943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53334" y="5618839"/>
            <a:ext cx="1206827" cy="79430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15239" y="6710668"/>
            <a:ext cx="1274152" cy="7943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58096" y="7783449"/>
            <a:ext cx="1469982" cy="7943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15239" y="8871608"/>
            <a:ext cx="910428" cy="8007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3440" y="4825754"/>
            <a:ext cx="4337858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77273" cy="10285714"/>
            <a:chOff x="0" y="0"/>
            <a:chExt cx="287727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7727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605" y="529188"/>
            <a:ext cx="745581" cy="6658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8783" y="9607077"/>
            <a:ext cx="523186" cy="3047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52294" y="4669012"/>
            <a:ext cx="4501965" cy="23085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1011" y="6851280"/>
            <a:ext cx="289760" cy="1549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86694" y="6851280"/>
            <a:ext cx="268688" cy="1549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89220" y="6851280"/>
            <a:ext cx="288948" cy="1549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13285" y="6851280"/>
            <a:ext cx="291114" cy="1549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59048" y="6851280"/>
            <a:ext cx="267876" cy="1549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83113" y="6851280"/>
            <a:ext cx="269049" cy="1549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07178" y="6851280"/>
            <a:ext cx="256326" cy="1549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109704" y="6851280"/>
            <a:ext cx="289760" cy="154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08475" y="4840940"/>
            <a:ext cx="2975341" cy="1811039"/>
            <a:chOff x="13708475" y="4840940"/>
            <a:chExt cx="2975341" cy="18110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300000">
              <a:off x="13708475" y="4840940"/>
              <a:ext cx="2975341" cy="18110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94197" y="5447210"/>
            <a:ext cx="144672" cy="144672"/>
            <a:chOff x="14594197" y="5447210"/>
            <a:chExt cx="144672" cy="1446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94197" y="5447210"/>
              <a:ext cx="144672" cy="144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77326" y="1351776"/>
            <a:ext cx="5607993" cy="1962481"/>
            <a:chOff x="5077326" y="1351776"/>
            <a:chExt cx="5607993" cy="19624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7326" y="1351776"/>
              <a:ext cx="5607993" cy="19624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211280" y="1771197"/>
            <a:ext cx="5400631" cy="12134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92301" y="4085581"/>
            <a:ext cx="6628837" cy="3961758"/>
            <a:chOff x="4592301" y="4085581"/>
            <a:chExt cx="6628837" cy="39617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92301" y="4085581"/>
              <a:ext cx="6628837" cy="396175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77107" y="4264413"/>
            <a:ext cx="6242327" cy="107654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54664" y="5516442"/>
            <a:ext cx="5902819" cy="6087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99471" y="6330418"/>
            <a:ext cx="6392685" cy="588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3440" y="4825754"/>
            <a:ext cx="4653279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77273" cy="10285714"/>
            <a:chOff x="0" y="0"/>
            <a:chExt cx="287727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7727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198" y="536807"/>
            <a:ext cx="779714" cy="3053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8783" y="9607077"/>
            <a:ext cx="523186" cy="3047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2640" y="3458160"/>
            <a:ext cx="6904805" cy="2416291"/>
            <a:chOff x="6782640" y="3458160"/>
            <a:chExt cx="6904805" cy="24162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2640" y="3458160"/>
              <a:ext cx="6904805" cy="24162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00775" y="3758766"/>
            <a:ext cx="1815079" cy="1815079"/>
            <a:chOff x="9300775" y="3758766"/>
            <a:chExt cx="1815079" cy="18150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0775" y="3758766"/>
              <a:ext cx="1815079" cy="18150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35451" y="4430351"/>
            <a:ext cx="1241384" cy="4236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37875" y="3758766"/>
            <a:ext cx="1815079" cy="1815079"/>
            <a:chOff x="7337875" y="3758766"/>
            <a:chExt cx="1815079" cy="18150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7875" y="3758766"/>
              <a:ext cx="1815079" cy="181507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45344" y="4397535"/>
            <a:ext cx="1242504" cy="4201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63674" y="3758766"/>
            <a:ext cx="1815079" cy="1815079"/>
            <a:chOff x="11263674" y="3758766"/>
            <a:chExt cx="1815079" cy="18150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63674" y="3758766"/>
              <a:ext cx="1815079" cy="181507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01528" y="4409675"/>
            <a:ext cx="1247678" cy="4236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77290" y="6330644"/>
            <a:ext cx="1124804" cy="216017"/>
            <a:chOff x="11777290" y="6330644"/>
            <a:chExt cx="1124804" cy="2160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60000">
              <a:off x="11777290" y="6330644"/>
              <a:ext cx="1124804" cy="21601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66039" y="7222880"/>
            <a:ext cx="1441212" cy="4236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05327" y="6280258"/>
            <a:ext cx="1124804" cy="216017"/>
            <a:chOff x="8305327" y="6280258"/>
            <a:chExt cx="1124804" cy="2160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6540000">
              <a:off x="8305327" y="6280258"/>
              <a:ext cx="1124804" cy="21601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08499" y="7222885"/>
            <a:ext cx="1440966" cy="4236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613630" y="6258315"/>
            <a:ext cx="1180734" cy="216017"/>
            <a:chOff x="8613630" y="6258315"/>
            <a:chExt cx="1180734" cy="21601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4080000">
              <a:off x="8613630" y="6258315"/>
              <a:ext cx="1180734" cy="2160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73268" y="-14467"/>
            <a:ext cx="4112446" cy="10285714"/>
            <a:chOff x="14173268" y="-14467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268" y="-14467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2488" y="4825754"/>
            <a:ext cx="5332406" cy="983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902" y="3363623"/>
            <a:ext cx="1409835" cy="1409835"/>
            <a:chOff x="6260902" y="3363623"/>
            <a:chExt cx="1409835" cy="140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902" y="3363623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3694" y="4328298"/>
            <a:ext cx="1409835" cy="1409835"/>
            <a:chOff x="7113694" y="4328298"/>
            <a:chExt cx="1409835" cy="140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694" y="43282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4234" y="3388852"/>
            <a:ext cx="1409835" cy="1409835"/>
            <a:chOff x="7374234" y="3388852"/>
            <a:chExt cx="1409835" cy="14098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4234" y="3388852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43387" y="4412798"/>
            <a:ext cx="1409835" cy="1409835"/>
            <a:chOff x="6043387" y="4412798"/>
            <a:chExt cx="1409835" cy="14098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3387" y="4412798"/>
              <a:ext cx="1409835" cy="1409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1894" y="278092"/>
            <a:ext cx="327716" cy="327716"/>
            <a:chOff x="13311894" y="278092"/>
            <a:chExt cx="327716" cy="3277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1894" y="278092"/>
              <a:ext cx="327716" cy="327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0125" y="502330"/>
            <a:ext cx="327716" cy="327716"/>
            <a:chOff x="13510125" y="502330"/>
            <a:chExt cx="327716" cy="3277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0125" y="502330"/>
              <a:ext cx="327716" cy="327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0688" y="283956"/>
            <a:ext cx="327716" cy="327716"/>
            <a:chOff x="13570688" y="283956"/>
            <a:chExt cx="327716" cy="3277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0688" y="283956"/>
              <a:ext cx="327716" cy="3277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1332" y="521972"/>
            <a:ext cx="327716" cy="327716"/>
            <a:chOff x="13261332" y="521972"/>
            <a:chExt cx="327716" cy="3277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1332" y="521972"/>
              <a:ext cx="327716" cy="327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7958" y="5093334"/>
            <a:ext cx="412527" cy="3593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7996" y="5737563"/>
            <a:ext cx="1166125" cy="3925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45610" y="5731582"/>
            <a:ext cx="11515533" cy="435839"/>
            <a:chOff x="5845610" y="5731582"/>
            <a:chExt cx="11515533" cy="4358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5610" y="5731582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45610" y="5731582"/>
            <a:ext cx="2340204" cy="435839"/>
            <a:chOff x="5845610" y="5731582"/>
            <a:chExt cx="2340204" cy="4358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5610" y="5731582"/>
              <a:ext cx="2340204" cy="4358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3229" y="5776810"/>
            <a:ext cx="1857507" cy="3743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7996" y="6487220"/>
            <a:ext cx="1128640" cy="3925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7996" y="7236877"/>
            <a:ext cx="1128640" cy="3925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7996" y="7986534"/>
            <a:ext cx="1128640" cy="3925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45130" y="5093334"/>
            <a:ext cx="553914" cy="3593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822368" y="5093334"/>
            <a:ext cx="553914" cy="3593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91987" y="5093334"/>
            <a:ext cx="549240" cy="3593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88082" y="5093334"/>
            <a:ext cx="553914" cy="3593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57701" y="5093334"/>
            <a:ext cx="589472" cy="3593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53863" y="5093334"/>
            <a:ext cx="553914" cy="3593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42453" y="5093334"/>
            <a:ext cx="493573" cy="3593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45610" y="6480051"/>
            <a:ext cx="11515533" cy="435839"/>
            <a:chOff x="5845610" y="6480051"/>
            <a:chExt cx="11515533" cy="4358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45610" y="6480051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22527" y="6480051"/>
            <a:ext cx="2241961" cy="435839"/>
            <a:chOff x="9022527" y="6480051"/>
            <a:chExt cx="2241961" cy="4358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22527" y="6480051"/>
              <a:ext cx="2241961" cy="43583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436385" y="6518701"/>
            <a:ext cx="962713" cy="3627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45610" y="7228520"/>
            <a:ext cx="11515533" cy="435839"/>
            <a:chOff x="5845610" y="7228520"/>
            <a:chExt cx="11515533" cy="4358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45610" y="7228520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56758" y="7228520"/>
            <a:ext cx="2022820" cy="435839"/>
            <a:chOff x="12056758" y="7228520"/>
            <a:chExt cx="2022820" cy="43583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56758" y="7228520"/>
              <a:ext cx="2022820" cy="43583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830763" y="7269163"/>
            <a:ext cx="1879127" cy="360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45610" y="7976988"/>
            <a:ext cx="11515533" cy="435839"/>
            <a:chOff x="5845610" y="7976988"/>
            <a:chExt cx="11515533" cy="43583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45610" y="7976988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090988" y="7976988"/>
            <a:ext cx="2270155" cy="435839"/>
            <a:chOff x="15090988" y="7976988"/>
            <a:chExt cx="2270155" cy="43583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090988" y="7976988"/>
              <a:ext cx="2270155" cy="43583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196287" y="8024753"/>
            <a:ext cx="1614270" cy="36377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899938" y="1745085"/>
            <a:ext cx="6633891" cy="225899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72198" y="536807"/>
            <a:ext cx="1205837" cy="3053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2022-03-25T13:01:29Z</dcterms:created>
  <dcterms:modified xsi:type="dcterms:W3CDTF">2022-03-25T13:01:29Z</dcterms:modified>
</cp:coreProperties>
</file>