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551" autoAdjust="0"/>
    <p:restoredTop sz="9466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37C-3F54-4A76-9AE4-B6634B187043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B5E8-6292-48EA-8EAB-2072DB7BF6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914400"/>
            <a:ext cx="1828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914400"/>
            <a:ext cx="1828800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91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/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11430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895600" y="16764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914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026" name="Picture 2" descr="C:\Documents and Settings\Julie\Desktop\chrome-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3999"/>
            <a:ext cx="381001" cy="381001"/>
          </a:xfrm>
          <a:prstGeom prst="rect">
            <a:avLst/>
          </a:prstGeom>
          <a:noFill/>
        </p:spPr>
      </p:pic>
      <p:pic>
        <p:nvPicPr>
          <p:cNvPr id="1027" name="Picture 3" descr="C:\Documents and Settings\Julie\Desktop\firefox_logo-only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463199"/>
            <a:ext cx="539778" cy="51800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90600" y="2133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Your computer w a web browser renders the index.html file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609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sent for http://www.usc.edu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1676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HTML document index.html sent back from the server to the client.</a:t>
            </a:r>
            <a:endParaRPr lang="en-US" sz="12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42900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5400000">
            <a:off x="1655873" y="3103672"/>
            <a:ext cx="497462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Documents and Settings\Julie\Desktop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524000"/>
            <a:ext cx="406400" cy="40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</dc:creator>
  <cp:lastModifiedBy>Julie</cp:lastModifiedBy>
  <cp:revision>2</cp:revision>
  <dcterms:created xsi:type="dcterms:W3CDTF">2013-08-12T00:45:00Z</dcterms:created>
  <dcterms:modified xsi:type="dcterms:W3CDTF">2013-08-12T01:00:41Z</dcterms:modified>
</cp:coreProperties>
</file>