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8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108.png"/><Relationship Id="rId5" Type="http://schemas.openxmlformats.org/officeDocument/2006/relationships/image" Target="../media/image70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99.png"/><Relationship Id="rId4" Type="http://schemas.openxmlformats.org/officeDocument/2006/relationships/image" Target="../media/image81.png"/><Relationship Id="rId9" Type="http://schemas.openxmlformats.org/officeDocument/2006/relationships/image" Target="../media/image1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12" Type="http://schemas.openxmlformats.org/officeDocument/2006/relationships/image" Target="../media/image136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0" Type="http://schemas.openxmlformats.org/officeDocument/2006/relationships/image" Target="../media/image53.png"/><Relationship Id="rId4" Type="http://schemas.openxmlformats.org/officeDocument/2006/relationships/image" Target="../media/image131.png"/><Relationship Id="rId9" Type="http://schemas.openxmlformats.org/officeDocument/2006/relationships/image" Target="../media/image52.png"/><Relationship Id="rId14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53.png"/><Relationship Id="rId4" Type="http://schemas.openxmlformats.org/officeDocument/2006/relationships/image" Target="../media/image64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1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77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73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70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1403" y="1771373"/>
            <a:ext cx="10916460" cy="20288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63122" y="8186221"/>
            <a:ext cx="2451473" cy="1542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373" y="7449658"/>
            <a:ext cx="4656114" cy="2058002"/>
            <a:chOff x="827373" y="7449658"/>
            <a:chExt cx="4656114" cy="20580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373" y="7449658"/>
              <a:ext cx="4656114" cy="20580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2855" y="5142857"/>
            <a:ext cx="1742994" cy="3205505"/>
            <a:chOff x="1192855" y="5142857"/>
            <a:chExt cx="1742994" cy="320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55" y="5142857"/>
              <a:ext cx="1742994" cy="32055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5765" y="3423294"/>
            <a:ext cx="6337829" cy="6565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01115" y="8016416"/>
            <a:ext cx="494288" cy="316751"/>
            <a:chOff x="15101115" y="8016416"/>
            <a:chExt cx="494288" cy="3167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15101115" y="8016416"/>
              <a:ext cx="494288" cy="3167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81217" y="7388708"/>
            <a:ext cx="2043885" cy="73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3579" y="1910750"/>
            <a:ext cx="11214445" cy="172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04271" y="3853952"/>
            <a:ext cx="6150103" cy="3341312"/>
            <a:chOff x="2804271" y="3853952"/>
            <a:chExt cx="6150103" cy="33413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271" y="3853952"/>
              <a:ext cx="6150103" cy="33413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014" y="3853952"/>
            <a:ext cx="6170986" cy="3341312"/>
            <a:chOff x="9310014" y="3853952"/>
            <a:chExt cx="6170986" cy="33413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0014" y="3853952"/>
              <a:ext cx="6170986" cy="3341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6250" y="721707"/>
            <a:ext cx="769695" cy="11599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3088" y="771307"/>
            <a:ext cx="9158645" cy="104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09793" y="1231720"/>
            <a:ext cx="989599" cy="1125574"/>
            <a:chOff x="12509793" y="1231720"/>
            <a:chExt cx="989599" cy="112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09793" y="1231720"/>
              <a:ext cx="989599" cy="11255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0014" y="7514556"/>
            <a:ext cx="6170986" cy="1596500"/>
            <a:chOff x="9310014" y="7514556"/>
            <a:chExt cx="6170986" cy="15965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10014" y="7514556"/>
              <a:ext cx="6170986" cy="15965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04271" y="7514556"/>
            <a:ext cx="6150103" cy="1596500"/>
            <a:chOff x="2804271" y="7514556"/>
            <a:chExt cx="6150103" cy="15965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4271" y="7514556"/>
              <a:ext cx="6150103" cy="15965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70039" y="1967211"/>
            <a:ext cx="1609641" cy="1321495"/>
            <a:chOff x="2770039" y="1967211"/>
            <a:chExt cx="1609641" cy="132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0039" y="1967211"/>
              <a:ext cx="1609641" cy="13214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58632" y="4399094"/>
            <a:ext cx="1067396" cy="743763"/>
            <a:chOff x="2858632" y="4399094"/>
            <a:chExt cx="1067396" cy="7437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8632" y="4399094"/>
              <a:ext cx="1067396" cy="7437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38981" y="4877288"/>
            <a:ext cx="987934" cy="688394"/>
            <a:chOff x="9638981" y="4877288"/>
            <a:chExt cx="987934" cy="6883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8981" y="4877288"/>
              <a:ext cx="987934" cy="6883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70156" y="1673602"/>
            <a:ext cx="1615388" cy="815196"/>
            <a:chOff x="4970156" y="1673602"/>
            <a:chExt cx="1615388" cy="8151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0156" y="1673602"/>
              <a:ext cx="1615388" cy="8151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58437" y="1967210"/>
            <a:ext cx="1357238" cy="1597032"/>
            <a:chOff x="14158437" y="1967210"/>
            <a:chExt cx="1357238" cy="159703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58437" y="1967210"/>
              <a:ext cx="1357238" cy="15970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710" y="704634"/>
            <a:ext cx="891222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49859"/>
            <a:ext cx="4150754" cy="1064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0085" y="2117518"/>
            <a:ext cx="8041965" cy="4354364"/>
            <a:chOff x="5100085" y="2117518"/>
            <a:chExt cx="8041965" cy="43543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085" y="2117518"/>
              <a:ext cx="8041965" cy="43543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3375" y="4339659"/>
            <a:ext cx="390290" cy="553654"/>
            <a:chOff x="6463375" y="4339659"/>
            <a:chExt cx="390290" cy="5536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20000">
              <a:off x="6463375" y="4339659"/>
              <a:ext cx="390290" cy="553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5082" y="4067175"/>
            <a:ext cx="320780" cy="455049"/>
            <a:chOff x="7695082" y="4067175"/>
            <a:chExt cx="320780" cy="4550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7695082" y="4067175"/>
              <a:ext cx="320780" cy="4550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44244" y="5610900"/>
            <a:ext cx="390290" cy="553654"/>
            <a:chOff x="8244244" y="5610900"/>
            <a:chExt cx="390290" cy="553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80000">
              <a:off x="8244244" y="5610900"/>
              <a:ext cx="390290" cy="553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64713" y="5037807"/>
            <a:ext cx="331809" cy="470695"/>
            <a:chOff x="9664713" y="5037807"/>
            <a:chExt cx="331809" cy="4706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40000">
              <a:off x="9664713" y="5037807"/>
              <a:ext cx="331809" cy="4706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18062" y="6983643"/>
            <a:ext cx="8013588" cy="23201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91098" y="4477835"/>
            <a:ext cx="1191320" cy="849737"/>
            <a:chOff x="9191098" y="4477835"/>
            <a:chExt cx="1191320" cy="8497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">
              <a:off x="9191098" y="4477835"/>
              <a:ext cx="1191320" cy="8497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58443" y="5125138"/>
            <a:ext cx="1545737" cy="1180106"/>
            <a:chOff x="10758443" y="5125138"/>
            <a:chExt cx="1545737" cy="11801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58443" y="5125138"/>
              <a:ext cx="1545737" cy="1180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24292" y="3467329"/>
            <a:ext cx="1187385" cy="827372"/>
            <a:chOff x="5524292" y="3467329"/>
            <a:chExt cx="1187385" cy="8273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4292" y="3467329"/>
              <a:ext cx="1187385" cy="8273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707" y="687561"/>
            <a:ext cx="863036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76437"/>
            <a:ext cx="3851333" cy="1037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0085" y="2117518"/>
            <a:ext cx="8041965" cy="4354364"/>
            <a:chOff x="5100085" y="2117518"/>
            <a:chExt cx="8041965" cy="43543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085" y="2117518"/>
              <a:ext cx="8041965" cy="43543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8062" y="6983643"/>
            <a:ext cx="8086183" cy="23201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11269" y="5019462"/>
            <a:ext cx="2526622" cy="1341671"/>
            <a:chOff x="6211269" y="5019462"/>
            <a:chExt cx="2526622" cy="13416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960000">
              <a:off x="6211269" y="5019462"/>
              <a:ext cx="2526622" cy="1341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7785" y="4612759"/>
            <a:ext cx="1996553" cy="1060197"/>
            <a:chOff x="8337785" y="4612759"/>
            <a:chExt cx="1996553" cy="1060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8337785" y="4612759"/>
              <a:ext cx="1996553" cy="1060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62577" y="4903905"/>
            <a:ext cx="1237724" cy="1395597"/>
            <a:chOff x="11762577" y="4903905"/>
            <a:chExt cx="1237724" cy="13955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2577" y="4903905"/>
              <a:ext cx="1237724" cy="1395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61782" y="3480062"/>
            <a:ext cx="1169110" cy="814638"/>
            <a:chOff x="5561782" y="3480062"/>
            <a:chExt cx="1169110" cy="8146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1782" y="3480062"/>
              <a:ext cx="1169110" cy="8146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4684832" cy="1371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4983" y="2455612"/>
            <a:ext cx="19464009" cy="6729446"/>
            <a:chOff x="-504983" y="2455612"/>
            <a:chExt cx="19464009" cy="67294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04983" y="2455612"/>
              <a:ext cx="19464009" cy="6729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4500" y="3505775"/>
            <a:ext cx="12895597" cy="1332320"/>
            <a:chOff x="1784500" y="3505775"/>
            <a:chExt cx="12895597" cy="1332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500" y="3505775"/>
              <a:ext cx="12895597" cy="13323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2753" y="3708115"/>
            <a:ext cx="12265999" cy="1120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84500" y="5349437"/>
            <a:ext cx="12895597" cy="962276"/>
            <a:chOff x="1784500" y="5349437"/>
            <a:chExt cx="12895597" cy="962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500" y="5349437"/>
              <a:ext cx="12895597" cy="9622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753" y="5551772"/>
            <a:ext cx="9246929" cy="644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4500" y="6867857"/>
            <a:ext cx="12895597" cy="962276"/>
            <a:chOff x="1784500" y="6867857"/>
            <a:chExt cx="12895597" cy="962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500" y="6867857"/>
              <a:ext cx="12895597" cy="9622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2753" y="7089239"/>
            <a:ext cx="9079418" cy="6443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057" y="7631301"/>
            <a:ext cx="862886" cy="3290255"/>
            <a:chOff x="1353057" y="7631301"/>
            <a:chExt cx="862886" cy="32902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53057" y="7631301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1513" y="500558"/>
            <a:ext cx="863287" cy="3291782"/>
            <a:chOff x="16141513" y="500558"/>
            <a:chExt cx="863287" cy="32917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6141513" y="500558"/>
              <a:ext cx="863287" cy="32917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65360" y="4228955"/>
            <a:ext cx="1421240" cy="628188"/>
            <a:chOff x="14965360" y="4228955"/>
            <a:chExt cx="1421240" cy="6281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65360" y="4228955"/>
              <a:ext cx="1421240" cy="6281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76921" y="3524823"/>
            <a:ext cx="532034" cy="978454"/>
            <a:chOff x="15076921" y="3524823"/>
            <a:chExt cx="532034" cy="9784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76921" y="3524823"/>
              <a:ext cx="532034" cy="9784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20150" y="5151734"/>
            <a:ext cx="1180985" cy="1277402"/>
            <a:chOff x="15020150" y="5151734"/>
            <a:chExt cx="1180985" cy="127740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20150" y="5151734"/>
              <a:ext cx="1180985" cy="12774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41551" y="6783763"/>
            <a:ext cx="1188418" cy="1134158"/>
            <a:chOff x="15041551" y="6783763"/>
            <a:chExt cx="1188418" cy="113415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41551" y="6783763"/>
              <a:ext cx="1188418" cy="11341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6468414" cy="1371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4835" y="2222390"/>
            <a:ext cx="15476044" cy="7334865"/>
            <a:chOff x="1404835" y="2222390"/>
            <a:chExt cx="15476044" cy="7334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4835" y="2222390"/>
              <a:ext cx="15476044" cy="73348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049" y="6991580"/>
            <a:ext cx="15429561" cy="100289"/>
            <a:chOff x="1422049" y="6991580"/>
            <a:chExt cx="15429561" cy="1002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22049" y="6991580"/>
              <a:ext cx="15429561" cy="1002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08" y="5552195"/>
            <a:ext cx="15457427" cy="100289"/>
            <a:chOff x="1403708" y="5552195"/>
            <a:chExt cx="15457427" cy="1002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03708" y="5552195"/>
              <a:ext cx="15457427" cy="1002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8077" y="5872096"/>
            <a:ext cx="2545539" cy="10964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86048" y="7414675"/>
            <a:ext cx="2710339" cy="5714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17676" y="3219162"/>
            <a:ext cx="2797359" cy="6347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5930" y="4170544"/>
            <a:ext cx="15444728" cy="100289"/>
            <a:chOff x="1425930" y="4170544"/>
            <a:chExt cx="15444728" cy="100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25930" y="4170544"/>
              <a:ext cx="15444728" cy="1002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5114" y="4695249"/>
            <a:ext cx="2484477" cy="5714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98191" y="7245344"/>
            <a:ext cx="2222159" cy="9002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9077" y="3077772"/>
            <a:ext cx="2410877" cy="10964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3229" y="5671744"/>
            <a:ext cx="1179470" cy="13771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51049" y="6135673"/>
            <a:ext cx="6628521" cy="100289"/>
            <a:chOff x="2551049" y="6135673"/>
            <a:chExt cx="6628521" cy="1002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2551049" y="6135673"/>
              <a:ext cx="6628521" cy="1002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60349" y="8678173"/>
            <a:ext cx="392441" cy="426589"/>
            <a:chOff x="9660349" y="8678173"/>
            <a:chExt cx="392441" cy="4265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0349" y="8678173"/>
              <a:ext cx="392441" cy="4265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9397" y="4585794"/>
            <a:ext cx="392441" cy="432618"/>
            <a:chOff x="9679397" y="4585794"/>
            <a:chExt cx="392441" cy="4326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79397" y="4585794"/>
              <a:ext cx="392441" cy="4326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16381" y="2305204"/>
            <a:ext cx="3291126" cy="5028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66165" y="5557323"/>
            <a:ext cx="777862" cy="6241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66165" y="5900469"/>
            <a:ext cx="777862" cy="6241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66165" y="6199303"/>
            <a:ext cx="777862" cy="6241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0978" y="7162022"/>
            <a:ext cx="879586" cy="705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0978" y="7547555"/>
            <a:ext cx="879586" cy="7058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28077" y="8270506"/>
            <a:ext cx="15429561" cy="100289"/>
            <a:chOff x="1428077" y="8270506"/>
            <a:chExt cx="15429561" cy="1002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28077" y="8270506"/>
              <a:ext cx="15429561" cy="10028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00819" y="8596353"/>
            <a:ext cx="2633897" cy="5714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751808" y="5725024"/>
            <a:ext cx="240124" cy="264707"/>
            <a:chOff x="9751808" y="5725024"/>
            <a:chExt cx="240124" cy="2647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51808" y="5725024"/>
              <a:ext cx="240124" cy="2647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44854" y="3186343"/>
            <a:ext cx="638936" cy="638936"/>
            <a:chOff x="1944854" y="3186343"/>
            <a:chExt cx="638936" cy="6389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4854" y="3186343"/>
              <a:ext cx="638936" cy="63893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66516" y="3170165"/>
            <a:ext cx="496034" cy="7405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944854" y="4585794"/>
            <a:ext cx="638936" cy="638936"/>
            <a:chOff x="1944854" y="4585794"/>
            <a:chExt cx="638936" cy="63893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4854" y="4585794"/>
              <a:ext cx="638936" cy="63893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79589" y="4558553"/>
            <a:ext cx="511402" cy="7515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944854" y="6013726"/>
            <a:ext cx="638936" cy="638936"/>
            <a:chOff x="1944854" y="6013726"/>
            <a:chExt cx="638936" cy="63893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4854" y="6013726"/>
              <a:ext cx="638936" cy="63893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66516" y="5986487"/>
            <a:ext cx="498745" cy="7515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44854" y="7363822"/>
            <a:ext cx="638936" cy="638936"/>
            <a:chOff x="1944854" y="7363822"/>
            <a:chExt cx="638936" cy="6389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4854" y="7363822"/>
              <a:ext cx="638936" cy="63893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37286" y="7336582"/>
            <a:ext cx="577492" cy="75159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944854" y="8559723"/>
            <a:ext cx="638936" cy="638936"/>
            <a:chOff x="1944854" y="8559723"/>
            <a:chExt cx="638936" cy="63893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44854" y="8559723"/>
              <a:ext cx="638936" cy="63893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074065" y="8532483"/>
            <a:ext cx="522451" cy="7515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18943" y="4612638"/>
            <a:ext cx="1295693" cy="63474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051079" y="4551375"/>
            <a:ext cx="1077774" cy="86483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57271" y="6523448"/>
            <a:ext cx="777862" cy="62417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051079" y="3149000"/>
            <a:ext cx="1077774" cy="8648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751808" y="6014728"/>
            <a:ext cx="240124" cy="264707"/>
            <a:chOff x="9751808" y="6014728"/>
            <a:chExt cx="240124" cy="2647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51808" y="6014728"/>
              <a:ext cx="240124" cy="2647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42284" y="6669730"/>
            <a:ext cx="240124" cy="264707"/>
            <a:chOff x="9742284" y="6669730"/>
            <a:chExt cx="240124" cy="26470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42284" y="6669730"/>
              <a:ext cx="240124" cy="26470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695238" y="7231527"/>
            <a:ext cx="348029" cy="383659"/>
            <a:chOff x="9695238" y="7231527"/>
            <a:chExt cx="348029" cy="38365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95238" y="7231527"/>
              <a:ext cx="348029" cy="3836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695238" y="7659312"/>
            <a:ext cx="348029" cy="383659"/>
            <a:chOff x="9695238" y="7659312"/>
            <a:chExt cx="348029" cy="38365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95238" y="7659312"/>
              <a:ext cx="348029" cy="383659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861421" y="8561152"/>
            <a:ext cx="1592494" cy="63474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985585" y="8509416"/>
            <a:ext cx="1077774" cy="864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59572" y="-1386241"/>
            <a:ext cx="1209824" cy="4613156"/>
            <a:chOff x="15159572" y="-1386241"/>
            <a:chExt cx="1209824" cy="46131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5159572" y="-1386241"/>
              <a:ext cx="1209824" cy="46131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9648" y="7403612"/>
            <a:ext cx="774524" cy="4229038"/>
            <a:chOff x="2069648" y="7403612"/>
            <a:chExt cx="774524" cy="4229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69648" y="7403612"/>
              <a:ext cx="774524" cy="42290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4490" y="2780926"/>
            <a:ext cx="9016465" cy="44326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71633" y="8064920"/>
            <a:ext cx="397131" cy="397021"/>
            <a:chOff x="12571633" y="8064920"/>
            <a:chExt cx="397131" cy="3970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1633" y="8064920"/>
              <a:ext cx="397131" cy="3970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00216" y="8060636"/>
            <a:ext cx="4453455" cy="471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14501" y="8600290"/>
            <a:ext cx="4264729" cy="4717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09709" y="9111958"/>
            <a:ext cx="4906681" cy="4717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92129" y="7970652"/>
            <a:ext cx="364970" cy="233880"/>
            <a:chOff x="12492129" y="7970652"/>
            <a:chExt cx="364970" cy="2338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60000">
              <a:off x="12492129" y="7970652"/>
              <a:ext cx="364970" cy="233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1633" y="8590767"/>
            <a:ext cx="397131" cy="397021"/>
            <a:chOff x="12571633" y="8590767"/>
            <a:chExt cx="397131" cy="3970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1633" y="8590767"/>
              <a:ext cx="397131" cy="3970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71633" y="9118131"/>
            <a:ext cx="397131" cy="397021"/>
            <a:chOff x="12571633" y="9118131"/>
            <a:chExt cx="397131" cy="3970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1633" y="9118131"/>
              <a:ext cx="397131" cy="3970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2225079" cy="1605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8848" y="3540198"/>
            <a:ext cx="8146622" cy="838666"/>
            <a:chOff x="1578848" y="3540198"/>
            <a:chExt cx="8146622" cy="8386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848" y="3540198"/>
              <a:ext cx="8146622" cy="8386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4937" y="3716545"/>
            <a:ext cx="2584452" cy="5615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19048" y="1404158"/>
            <a:ext cx="1030737" cy="455586"/>
            <a:chOff x="3419048" y="1404158"/>
            <a:chExt cx="1030737" cy="4555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048" y="1404158"/>
              <a:ext cx="1030737" cy="455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99955" y="893494"/>
            <a:ext cx="385851" cy="709612"/>
            <a:chOff x="3499955" y="893494"/>
            <a:chExt cx="385851" cy="7096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9955" y="893494"/>
              <a:ext cx="385851" cy="709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848" y="4881417"/>
            <a:ext cx="8146622" cy="838666"/>
            <a:chOff x="1578848" y="4881417"/>
            <a:chExt cx="8146622" cy="8386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848" y="4881417"/>
              <a:ext cx="8146622" cy="8386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4937" y="5057760"/>
            <a:ext cx="3598391" cy="5615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8848" y="6204786"/>
            <a:ext cx="8146622" cy="838666"/>
            <a:chOff x="1578848" y="6204786"/>
            <a:chExt cx="8146622" cy="8386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848" y="6204786"/>
              <a:ext cx="8146622" cy="83866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4937" y="6381129"/>
            <a:ext cx="1989192" cy="5615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78848" y="7535588"/>
            <a:ext cx="8146622" cy="838666"/>
            <a:chOff x="1578848" y="7535588"/>
            <a:chExt cx="8146622" cy="8386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848" y="7535588"/>
              <a:ext cx="8146622" cy="8386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64937" y="7711932"/>
            <a:ext cx="1918373" cy="5615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78848" y="8887989"/>
            <a:ext cx="8146622" cy="838666"/>
            <a:chOff x="1578848" y="8887989"/>
            <a:chExt cx="8146622" cy="8386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8848" y="8887989"/>
              <a:ext cx="8146622" cy="8386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64936" y="9064336"/>
            <a:ext cx="2648721" cy="561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198" y="1032056"/>
            <a:ext cx="6120990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95918" y="3556625"/>
            <a:ext cx="5910377" cy="893112"/>
            <a:chOff x="2095918" y="3556625"/>
            <a:chExt cx="5910377" cy="8931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918" y="3556625"/>
              <a:ext cx="5910377" cy="893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95918" y="4742018"/>
            <a:ext cx="5663068" cy="893112"/>
            <a:chOff x="2095918" y="4742018"/>
            <a:chExt cx="5663068" cy="8931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918" y="4742018"/>
              <a:ext cx="5663068" cy="893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5918" y="5931216"/>
            <a:ext cx="5663068" cy="893112"/>
            <a:chOff x="2095918" y="5931216"/>
            <a:chExt cx="5663068" cy="8931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918" y="5931216"/>
              <a:ext cx="5663068" cy="8931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8435" y="3793352"/>
            <a:ext cx="4259897" cy="5020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2522" y="4914020"/>
            <a:ext cx="4368449" cy="500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2522" y="6166711"/>
            <a:ext cx="3769458" cy="5000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48636" y="2356894"/>
            <a:ext cx="2907767" cy="8228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92916" y="4238800"/>
            <a:ext cx="1571760" cy="1514123"/>
            <a:chOff x="13092916" y="4238800"/>
            <a:chExt cx="1571760" cy="15141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92916" y="4238800"/>
              <a:ext cx="1571760" cy="151412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38706" y="3310550"/>
            <a:ext cx="4207273" cy="8064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95150" y="4775720"/>
            <a:ext cx="1238730" cy="683663"/>
            <a:chOff x="8695150" y="4775720"/>
            <a:chExt cx="1238730" cy="6836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60000">
              <a:off x="8695150" y="4775720"/>
              <a:ext cx="1238730" cy="6836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51437" y="6027768"/>
            <a:ext cx="2082958" cy="920667"/>
            <a:chOff x="12051437" y="6027768"/>
            <a:chExt cx="2082958" cy="920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51437" y="6027768"/>
              <a:ext cx="2082958" cy="920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4939" y="4995798"/>
            <a:ext cx="779745" cy="1434014"/>
            <a:chOff x="12214939" y="4995798"/>
            <a:chExt cx="779745" cy="14340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14939" y="4995798"/>
              <a:ext cx="779745" cy="1434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9501" y="4238800"/>
            <a:ext cx="958590" cy="958590"/>
            <a:chOff x="13399501" y="4238800"/>
            <a:chExt cx="958590" cy="9585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99501" y="4238800"/>
              <a:ext cx="958590" cy="9585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6454" y="8165088"/>
            <a:ext cx="16996779" cy="10285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459676" y="3152381"/>
            <a:ext cx="3897360" cy="3897360"/>
            <a:chOff x="11459676" y="3152381"/>
            <a:chExt cx="3897360" cy="38973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59676" y="3152381"/>
              <a:ext cx="3897360" cy="38973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884769"/>
            <a:ext cx="8787591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3488" y="3141128"/>
            <a:ext cx="10075833" cy="5870958"/>
            <a:chOff x="1393488" y="3141128"/>
            <a:chExt cx="10075833" cy="58709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488" y="3141128"/>
              <a:ext cx="10075833" cy="5870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1556" y="2918211"/>
            <a:ext cx="5447522" cy="2842186"/>
            <a:chOff x="12051556" y="2918211"/>
            <a:chExt cx="5447522" cy="28421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1556" y="2918211"/>
              <a:ext cx="5447522" cy="28421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00722" y="7130436"/>
            <a:ext cx="1315123" cy="1315123"/>
            <a:chOff x="12600722" y="7130436"/>
            <a:chExt cx="1315123" cy="1315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0722" y="7130436"/>
              <a:ext cx="1315123" cy="13151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30865" y="6892427"/>
            <a:ext cx="1810039" cy="1810039"/>
            <a:chOff x="15130865" y="6892427"/>
            <a:chExt cx="1810039" cy="18100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0865" y="6892427"/>
              <a:ext cx="1810039" cy="18100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3750" y="7424394"/>
            <a:ext cx="1061562" cy="6235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9873" y="7476227"/>
            <a:ext cx="1061562" cy="6235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42605" y="7469850"/>
            <a:ext cx="892413" cy="602378"/>
            <a:chOff x="14042605" y="7469850"/>
            <a:chExt cx="892413" cy="6023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42605" y="7469850"/>
              <a:ext cx="892413" cy="6023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91594" y="6163145"/>
            <a:ext cx="3369177" cy="6501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53789" y="8501317"/>
            <a:ext cx="854583" cy="62358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85977" y="8522948"/>
            <a:ext cx="854583" cy="6235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8566" y="2148703"/>
            <a:ext cx="3194434" cy="82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69322" y="5574676"/>
            <a:ext cx="6029757" cy="3897946"/>
            <a:chOff x="11469322" y="5574676"/>
            <a:chExt cx="6029757" cy="38979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69322" y="5574676"/>
              <a:ext cx="6029757" cy="3897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45291" y="596553"/>
            <a:ext cx="2256260" cy="2473700"/>
            <a:chOff x="11345291" y="596553"/>
            <a:chExt cx="2256260" cy="24737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45291" y="596553"/>
              <a:ext cx="2256260" cy="247370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51966" y="986774"/>
            <a:ext cx="1804083" cy="9839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65792" y="1016080"/>
            <a:ext cx="618747" cy="5915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29380" y="1365570"/>
            <a:ext cx="618747" cy="5915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97000" y="1823062"/>
            <a:ext cx="531783" cy="5781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43352" y="1793516"/>
            <a:ext cx="1625559" cy="639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8787591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9369" y="7853536"/>
            <a:ext cx="862886" cy="3290255"/>
            <a:chOff x="1459369" y="7853536"/>
            <a:chExt cx="862886" cy="329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59369" y="7853536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58754" y="1228576"/>
            <a:ext cx="863287" cy="3291782"/>
            <a:chOff x="16058754" y="1228576"/>
            <a:chExt cx="863287" cy="32917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58754" y="1228576"/>
              <a:ext cx="863287" cy="32917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19412" y="5362661"/>
            <a:ext cx="6179470" cy="4136002"/>
            <a:chOff x="11319412" y="5362661"/>
            <a:chExt cx="6179470" cy="41360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9412" y="5362661"/>
              <a:ext cx="6179470" cy="41360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146" y="2222660"/>
            <a:ext cx="6392125" cy="12474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321" y="3366600"/>
            <a:ext cx="8596339" cy="20316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3465" y="4580533"/>
            <a:ext cx="6070929" cy="6530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0559" y="6945335"/>
            <a:ext cx="1943860" cy="393632"/>
            <a:chOff x="7730559" y="6945335"/>
            <a:chExt cx="1943860" cy="3936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0559" y="6945335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30559" y="7430662"/>
            <a:ext cx="1943860" cy="393632"/>
            <a:chOff x="7730559" y="7430662"/>
            <a:chExt cx="1943860" cy="3936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0559" y="7430662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0559" y="7923521"/>
            <a:ext cx="1943860" cy="393632"/>
            <a:chOff x="7730559" y="7923521"/>
            <a:chExt cx="1943860" cy="3936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0559" y="7923521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0559" y="8402867"/>
            <a:ext cx="1943860" cy="393632"/>
            <a:chOff x="7730559" y="8402867"/>
            <a:chExt cx="1943860" cy="3936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0559" y="8402867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6641" y="6992954"/>
            <a:ext cx="6225378" cy="1743106"/>
            <a:chOff x="1636641" y="6992954"/>
            <a:chExt cx="6225378" cy="17431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641" y="6992954"/>
              <a:ext cx="6225378" cy="1743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68835" y="4161696"/>
            <a:ext cx="2409055" cy="2758239"/>
            <a:chOff x="7568836" y="5362661"/>
            <a:chExt cx="2409055" cy="27582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8836" y="5362661"/>
              <a:ext cx="2409055" cy="2758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57976" y="4780711"/>
            <a:ext cx="745166" cy="2310592"/>
            <a:chOff x="7357976" y="4780711"/>
            <a:chExt cx="745166" cy="23105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7976" y="4780711"/>
              <a:ext cx="745166" cy="23105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7118" y="5580314"/>
            <a:ext cx="4547122" cy="2730043"/>
            <a:chOff x="1627118" y="5580314"/>
            <a:chExt cx="4547122" cy="27300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7118" y="5580314"/>
              <a:ext cx="4547122" cy="27300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5 0.00263 L 0.15755 0.002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608 L -0.00052 0.18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8787591" cy="13713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8316" y="2040184"/>
            <a:ext cx="10102859" cy="9447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4983" y="3153973"/>
            <a:ext cx="19464009" cy="6031086"/>
            <a:chOff x="-504983" y="3153973"/>
            <a:chExt cx="19464009" cy="6031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04983" y="3153973"/>
              <a:ext cx="19464009" cy="60310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1724" y="4136994"/>
            <a:ext cx="12895597" cy="962276"/>
            <a:chOff x="2191724" y="4136994"/>
            <a:chExt cx="12895597" cy="962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724" y="4136994"/>
              <a:ext cx="12895597" cy="9622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9980" y="4339333"/>
            <a:ext cx="5313615" cy="6443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91724" y="5675894"/>
            <a:ext cx="12895597" cy="962276"/>
            <a:chOff x="2191724" y="5675894"/>
            <a:chExt cx="12895597" cy="9622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724" y="5675894"/>
              <a:ext cx="12895597" cy="9622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9980" y="5878228"/>
            <a:ext cx="3705642" cy="644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91724" y="7194314"/>
            <a:ext cx="12895597" cy="962276"/>
            <a:chOff x="2191724" y="7194314"/>
            <a:chExt cx="12895597" cy="9622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724" y="7194314"/>
              <a:ext cx="12895597" cy="9622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9982" y="7396648"/>
            <a:ext cx="12095608" cy="6443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057" y="7631301"/>
            <a:ext cx="862886" cy="3290255"/>
            <a:chOff x="1353057" y="7631301"/>
            <a:chExt cx="862886" cy="3290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53057" y="7631301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8754" y="1228576"/>
            <a:ext cx="863287" cy="3291782"/>
            <a:chOff x="16058754" y="1228576"/>
            <a:chExt cx="863287" cy="32917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6058754" y="1228576"/>
              <a:ext cx="863287" cy="32917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4857780" cy="1371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0089" y="2527644"/>
            <a:ext cx="986047" cy="986047"/>
            <a:chOff x="1840089" y="2527644"/>
            <a:chExt cx="986047" cy="9860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089" y="2527644"/>
              <a:ext cx="986047" cy="9860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7845" y="2502677"/>
            <a:ext cx="765510" cy="1142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40089" y="3803322"/>
            <a:ext cx="986047" cy="986047"/>
            <a:chOff x="1840089" y="3803322"/>
            <a:chExt cx="986047" cy="9860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089" y="3803322"/>
              <a:ext cx="986047" cy="9860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8020" y="3761283"/>
            <a:ext cx="789228" cy="1159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089" y="5142787"/>
            <a:ext cx="986047" cy="986047"/>
            <a:chOff x="1840089" y="5142787"/>
            <a:chExt cx="986047" cy="9860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089" y="5142787"/>
              <a:ext cx="986047" cy="98604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7845" y="5100750"/>
            <a:ext cx="769695" cy="1159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0089" y="6528904"/>
            <a:ext cx="986047" cy="986047"/>
            <a:chOff x="1840089" y="6528904"/>
            <a:chExt cx="986047" cy="9860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089" y="6528904"/>
              <a:ext cx="986047" cy="98604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2736" y="6486864"/>
            <a:ext cx="891222" cy="11599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40089" y="7931340"/>
            <a:ext cx="986047" cy="986047"/>
            <a:chOff x="1840089" y="7931340"/>
            <a:chExt cx="986047" cy="9860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089" y="7931340"/>
              <a:ext cx="986047" cy="9860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39494" y="7889302"/>
            <a:ext cx="806279" cy="11599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64675" y="2549499"/>
            <a:ext cx="7283246" cy="10285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64678" y="3814631"/>
            <a:ext cx="10776304" cy="102854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4678" y="5213326"/>
            <a:ext cx="9158642" cy="10358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64678" y="6584202"/>
            <a:ext cx="4150754" cy="10377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64678" y="7951202"/>
            <a:ext cx="3851333" cy="103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6254" y="738779"/>
            <a:ext cx="765510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4" y="785601"/>
            <a:ext cx="7283246" cy="10285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1427" y="2773792"/>
            <a:ext cx="2612304" cy="5446878"/>
            <a:chOff x="2521427" y="2773792"/>
            <a:chExt cx="2612304" cy="54468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1434486" y="277328"/>
              <a:ext cx="5228571" cy="1089523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80000">
              <a:off x="2521427" y="2773792"/>
              <a:ext cx="2612304" cy="54468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8022" y="3385537"/>
            <a:ext cx="2432208" cy="4415545"/>
            <a:chOff x="2648022" y="3385537"/>
            <a:chExt cx="2432208" cy="4415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2648022" y="3385537"/>
              <a:ext cx="2432208" cy="44155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5810" y="4136408"/>
            <a:ext cx="1475918" cy="1475918"/>
            <a:chOff x="2965810" y="4136408"/>
            <a:chExt cx="1475918" cy="14759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40000">
              <a:off x="2965810" y="4136408"/>
              <a:ext cx="1475918" cy="14759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6809" y="3519904"/>
            <a:ext cx="9212603" cy="34205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780000">
            <a:off x="2781467" y="5938464"/>
            <a:ext cx="2485179" cy="890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425" y="721707"/>
            <a:ext cx="789228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85601"/>
            <a:ext cx="10776304" cy="10285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0531" y="7025144"/>
            <a:ext cx="5992082" cy="2713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1809" y="3145204"/>
            <a:ext cx="7353861" cy="3995307"/>
            <a:chOff x="1611809" y="3145204"/>
            <a:chExt cx="7353861" cy="39953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809" y="3145204"/>
              <a:ext cx="7353861" cy="39953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0919" y="3145204"/>
            <a:ext cx="7378832" cy="3995307"/>
            <a:chOff x="9390919" y="3145204"/>
            <a:chExt cx="7378832" cy="39953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0919" y="3145204"/>
              <a:ext cx="7378832" cy="3995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41793" y="5184109"/>
            <a:ext cx="358107" cy="508000"/>
            <a:chOff x="10641793" y="5184109"/>
            <a:chExt cx="358107" cy="508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20000">
              <a:off x="10641793" y="5184109"/>
              <a:ext cx="358107" cy="508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1935" y="4934094"/>
            <a:ext cx="294329" cy="417526"/>
            <a:chOff x="11771935" y="4934094"/>
            <a:chExt cx="294329" cy="4175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11771935" y="4934094"/>
              <a:ext cx="294329" cy="4175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75814" y="6350524"/>
            <a:ext cx="358107" cy="508000"/>
            <a:chOff x="12275814" y="6350524"/>
            <a:chExt cx="358107" cy="508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80000">
              <a:off x="12275814" y="6350524"/>
              <a:ext cx="358107" cy="508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79151" y="5824688"/>
            <a:ext cx="304449" cy="431882"/>
            <a:chOff x="13579151" y="5824688"/>
            <a:chExt cx="304449" cy="4318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440000">
              <a:off x="13579151" y="5824688"/>
              <a:ext cx="304449" cy="4318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8353" y="5245503"/>
            <a:ext cx="411454" cy="420649"/>
            <a:chOff x="2668353" y="5245503"/>
            <a:chExt cx="411454" cy="4206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60000">
              <a:off x="2668353" y="5245503"/>
              <a:ext cx="411454" cy="420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43078" y="5036793"/>
            <a:ext cx="380708" cy="389216"/>
            <a:chOff x="3743078" y="5036793"/>
            <a:chExt cx="380708" cy="3892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3743078" y="5036793"/>
              <a:ext cx="380708" cy="3892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67102" y="6453698"/>
            <a:ext cx="445600" cy="455558"/>
            <a:chOff x="4367102" y="6453698"/>
            <a:chExt cx="445600" cy="4555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20000">
              <a:off x="4367102" y="6453698"/>
              <a:ext cx="445600" cy="4555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65714" y="5922702"/>
            <a:ext cx="379175" cy="387649"/>
            <a:chOff x="5565714" y="5922702"/>
            <a:chExt cx="379175" cy="38764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140000">
              <a:off x="5565714" y="5922702"/>
              <a:ext cx="379175" cy="38764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15655" y="7623679"/>
            <a:ext cx="5992082" cy="211524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740408" y="3860979"/>
            <a:ext cx="1169110" cy="814638"/>
            <a:chOff x="1740408" y="3860979"/>
            <a:chExt cx="1169110" cy="8146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0408" y="3860979"/>
              <a:ext cx="1169110" cy="8146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34332" y="4401262"/>
            <a:ext cx="1023281" cy="713024"/>
            <a:chOff x="9834332" y="4401262"/>
            <a:chExt cx="1023281" cy="7130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34332" y="4401262"/>
              <a:ext cx="1023281" cy="7130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</cp:revision>
  <dcterms:created xsi:type="dcterms:W3CDTF">2021-07-19T03:43:11Z</dcterms:created>
  <dcterms:modified xsi:type="dcterms:W3CDTF">2021-07-18T18:48:21Z</dcterms:modified>
</cp:coreProperties>
</file>