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3" Type="http://schemas.openxmlformats.org/officeDocument/2006/relationships/image" Target="../media/image74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" Type="http://schemas.openxmlformats.org/officeDocument/2006/relationships/image" Target="../media/image31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19" Type="http://schemas.openxmlformats.org/officeDocument/2006/relationships/image" Target="../media/image93.png"/><Relationship Id="rId4" Type="http://schemas.openxmlformats.org/officeDocument/2006/relationships/image" Target="../media/image75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3.png"/><Relationship Id="rId7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23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image" Target="../media/image31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32445" y="1520447"/>
            <a:ext cx="9493190" cy="20537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3419" y="3163171"/>
            <a:ext cx="4642535" cy="8420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114000" y="8141798"/>
            <a:ext cx="2497186" cy="21578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71655" y="7294138"/>
            <a:ext cx="5944675" cy="2627546"/>
            <a:chOff x="371655" y="7294138"/>
            <a:chExt cx="5944675" cy="26275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655" y="7294138"/>
              <a:ext cx="5944675" cy="26275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8283" y="4348939"/>
            <a:ext cx="2225360" cy="4092616"/>
            <a:chOff x="838283" y="4348939"/>
            <a:chExt cx="2225360" cy="40926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8283" y="4348939"/>
              <a:ext cx="2225360" cy="40926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599040"/>
            <a:ext cx="18304922" cy="4725090"/>
            <a:chOff x="0" y="5599040"/>
            <a:chExt cx="18304922" cy="47250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599040"/>
              <a:ext cx="18304922" cy="47250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17665" y="556297"/>
            <a:ext cx="1207590" cy="140630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5260" y="681670"/>
            <a:ext cx="4597462" cy="14171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2113" y="2473886"/>
            <a:ext cx="7415808" cy="5487698"/>
            <a:chOff x="532113" y="2473886"/>
            <a:chExt cx="7415808" cy="548769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2113" y="2473886"/>
              <a:ext cx="7415808" cy="54876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11803" y="4616427"/>
            <a:ext cx="6872548" cy="5240318"/>
            <a:chOff x="10811803" y="4616427"/>
            <a:chExt cx="6872548" cy="52403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11803" y="4616427"/>
              <a:ext cx="6872548" cy="52403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42896" y="1153180"/>
            <a:ext cx="1308615" cy="3727334"/>
            <a:chOff x="9542896" y="1153180"/>
            <a:chExt cx="1308615" cy="372733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3740000">
              <a:off x="9542896" y="1153180"/>
              <a:ext cx="1308615" cy="372733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546853"/>
            <a:ext cx="18304922" cy="4725090"/>
            <a:chOff x="0" y="5546853"/>
            <a:chExt cx="18304922" cy="47250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546853"/>
              <a:ext cx="18304922" cy="47250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67025" y="556297"/>
            <a:ext cx="1207590" cy="140630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5260" y="681670"/>
            <a:ext cx="4597462" cy="14171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21598" y="2380385"/>
            <a:ext cx="9548991" cy="7161743"/>
            <a:chOff x="721598" y="2380385"/>
            <a:chExt cx="9548991" cy="716174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1598" y="2380385"/>
              <a:ext cx="9548991" cy="71617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422578" y="6178465"/>
            <a:ext cx="1110124" cy="939442"/>
            <a:chOff x="5422578" y="6178465"/>
            <a:chExt cx="1110124" cy="93944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2578" y="6178465"/>
              <a:ext cx="1110124" cy="9394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602457" y="5796578"/>
            <a:ext cx="1368264" cy="1365383"/>
            <a:chOff x="12602457" y="5796578"/>
            <a:chExt cx="1368264" cy="136538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02457" y="5796578"/>
              <a:ext cx="1368264" cy="136538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653040" y="5796578"/>
            <a:ext cx="1365383" cy="1365383"/>
            <a:chOff x="14653040" y="5796578"/>
            <a:chExt cx="1365383" cy="136538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53040" y="5796578"/>
              <a:ext cx="1365383" cy="13653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76352" y="8219670"/>
            <a:ext cx="1220473" cy="1220473"/>
            <a:chOff x="12676352" y="8219670"/>
            <a:chExt cx="1220473" cy="122047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76352" y="8219670"/>
              <a:ext cx="1220473" cy="122047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82424" y="2380385"/>
            <a:ext cx="3670617" cy="2621432"/>
            <a:chOff x="10982424" y="2380385"/>
            <a:chExt cx="3670617" cy="262143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82424" y="2380385"/>
              <a:ext cx="3670617" cy="262143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148829" y="3328042"/>
            <a:ext cx="2243200" cy="74230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396477" y="7287805"/>
            <a:ext cx="1724135" cy="66094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370739" y="7292058"/>
            <a:ext cx="1405588" cy="66094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421447" y="9662208"/>
            <a:ext cx="1600831" cy="57827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925337" y="4748736"/>
            <a:ext cx="2326554" cy="93004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823901" y="5271195"/>
            <a:ext cx="2343515" cy="92985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4526072" y="8219670"/>
            <a:ext cx="1619320" cy="1146366"/>
            <a:chOff x="14526072" y="8219670"/>
            <a:chExt cx="1619320" cy="114636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526072" y="8219670"/>
              <a:ext cx="1619320" cy="1146366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470573" y="9580763"/>
            <a:ext cx="1361974" cy="663775"/>
          </a:xfrm>
          <a:prstGeom prst="rect">
            <a:avLst/>
          </a:prstGeom>
        </p:spPr>
      </p:pic>
      <p:pic>
        <p:nvPicPr>
          <p:cNvPr id="1026" name="Picture 2" descr="C:\Users\admin\Desktop\ㅎㅇ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842" y="5736124"/>
            <a:ext cx="1066427" cy="236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십자형 1"/>
          <p:cNvSpPr/>
          <p:nvPr/>
        </p:nvSpPr>
        <p:spPr>
          <a:xfrm rot="2785352">
            <a:off x="5224317" y="6017268"/>
            <a:ext cx="1584412" cy="1561991"/>
          </a:xfrm>
          <a:prstGeom prst="plus">
            <a:avLst>
              <a:gd name="adj" fmla="val 4109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593 -0.00201 L 0.16407 -0.002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92842" y="836785"/>
            <a:ext cx="6283670" cy="73183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47228" y="4085676"/>
            <a:ext cx="3617107" cy="15526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365572" y="3788345"/>
            <a:ext cx="2076705" cy="2076705"/>
            <a:chOff x="10365572" y="3788345"/>
            <a:chExt cx="2076705" cy="20767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65572" y="3788345"/>
              <a:ext cx="2076705" cy="20767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599040"/>
            <a:ext cx="18304922" cy="4725090"/>
            <a:chOff x="0" y="5599040"/>
            <a:chExt cx="18304922" cy="47250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599040"/>
              <a:ext cx="18304922" cy="47250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97073" y="521115"/>
            <a:ext cx="1207590" cy="140630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5260" y="681670"/>
            <a:ext cx="3288037" cy="14171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85366" y="2136043"/>
            <a:ext cx="14514982" cy="7135517"/>
            <a:chOff x="1885366" y="2136043"/>
            <a:chExt cx="14514982" cy="713551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5366" y="2136043"/>
              <a:ext cx="14514982" cy="71355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5916" y="3050718"/>
            <a:ext cx="5645700" cy="20537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84905" y="5837605"/>
            <a:ext cx="3639928" cy="4467157"/>
            <a:chOff x="484905" y="5837605"/>
            <a:chExt cx="3639928" cy="446715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905" y="5837605"/>
              <a:ext cx="3639928" cy="44671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24832" y="7800793"/>
            <a:ext cx="2121934" cy="2604176"/>
            <a:chOff x="4124832" y="7800793"/>
            <a:chExt cx="2121934" cy="260417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4832" y="7800793"/>
              <a:ext cx="2121934" cy="26041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25027" y="9102881"/>
            <a:ext cx="979991" cy="1202709"/>
            <a:chOff x="6525027" y="9102881"/>
            <a:chExt cx="979991" cy="120270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5027" y="9102881"/>
              <a:ext cx="979991" cy="12027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5916" y="3602542"/>
            <a:ext cx="6864902" cy="222889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570554" y="5823112"/>
            <a:ext cx="3639928" cy="4467157"/>
            <a:chOff x="14570554" y="5823112"/>
            <a:chExt cx="3639928" cy="446715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70554" y="5823112"/>
              <a:ext cx="3639928" cy="44671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448620" y="7776776"/>
            <a:ext cx="2121934" cy="2604176"/>
            <a:chOff x="12448620" y="7776776"/>
            <a:chExt cx="2121934" cy="260417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48620" y="7776776"/>
              <a:ext cx="2121934" cy="26041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90368" y="9078864"/>
            <a:ext cx="979991" cy="1202709"/>
            <a:chOff x="11190368" y="9078864"/>
            <a:chExt cx="979991" cy="120270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90368" y="9078864"/>
              <a:ext cx="979991" cy="12027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02065" y="0"/>
            <a:ext cx="11502857" cy="10316446"/>
            <a:chOff x="6802065" y="0"/>
            <a:chExt cx="11502857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2065" y="0"/>
              <a:ext cx="11502857" cy="103164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2591" y="3260811"/>
            <a:ext cx="1236491" cy="411989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91430" y="3577116"/>
            <a:ext cx="3836476" cy="37378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73109" y="5012611"/>
            <a:ext cx="4417767" cy="337323"/>
            <a:chOff x="1573109" y="5012611"/>
            <a:chExt cx="4417767" cy="3373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3109" y="5012611"/>
              <a:ext cx="4417767" cy="33732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64689" y="4291565"/>
            <a:ext cx="1811001" cy="13096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378783" y="4228228"/>
            <a:ext cx="1292959" cy="1094167"/>
            <a:chOff x="3378783" y="4228228"/>
            <a:chExt cx="1292959" cy="109416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8783" y="4228228"/>
              <a:ext cx="1292959" cy="10941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4745" y="836780"/>
            <a:ext cx="5681946" cy="731835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81590" y="4085680"/>
            <a:ext cx="9118869" cy="155268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44199" y="6010913"/>
            <a:ext cx="3161230" cy="30931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349700" y="2017211"/>
            <a:ext cx="1366491" cy="1882654"/>
            <a:chOff x="14349700" y="2017211"/>
            <a:chExt cx="1366491" cy="188265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49700" y="2017211"/>
              <a:ext cx="1366491" cy="18826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4895000"/>
            <a:ext cx="18287619" cy="5428571"/>
            <a:chOff x="0" y="4895000"/>
            <a:chExt cx="18287619" cy="54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95000"/>
              <a:ext cx="18287619" cy="54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45345" y="7027679"/>
            <a:ext cx="2215494" cy="710376"/>
            <a:chOff x="2245345" y="7027679"/>
            <a:chExt cx="2215494" cy="7103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5345" y="7027679"/>
              <a:ext cx="2215494" cy="7103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71174" y="7027679"/>
            <a:ext cx="2215494" cy="710376"/>
            <a:chOff x="7971174" y="7027679"/>
            <a:chExt cx="2215494" cy="7103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71174" y="7027679"/>
              <a:ext cx="2215494" cy="7103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329141" y="6938364"/>
            <a:ext cx="2215494" cy="710376"/>
            <a:chOff x="13329141" y="6938364"/>
            <a:chExt cx="2215494" cy="7103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29141" y="6938364"/>
              <a:ext cx="2215494" cy="71037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5262" y="681670"/>
            <a:ext cx="4349170" cy="141710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73334" y="8305239"/>
            <a:ext cx="3110003" cy="113444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46458" y="8317811"/>
            <a:ext cx="3095260" cy="113444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73400" y="3056341"/>
            <a:ext cx="3192673" cy="3192673"/>
            <a:chOff x="1773400" y="3056341"/>
            <a:chExt cx="3192673" cy="319267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3400" y="3056341"/>
              <a:ext cx="3192673" cy="319267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937906" y="8267620"/>
            <a:ext cx="3095260" cy="113444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717622" y="682570"/>
            <a:ext cx="1091960" cy="140630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570867" y="3056341"/>
            <a:ext cx="3143980" cy="3143980"/>
            <a:chOff x="7570867" y="3056341"/>
            <a:chExt cx="3143980" cy="314398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7570867" y="3056341"/>
              <a:ext cx="3143980" cy="3143980"/>
              <a:chOff x="7570867" y="3056341"/>
              <a:chExt cx="3143980" cy="3143980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570867" y="3056341"/>
                <a:ext cx="3143980" cy="314398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7614136" y="3099609"/>
              <a:ext cx="3057442" cy="3057442"/>
              <a:chOff x="7614136" y="3099609"/>
              <a:chExt cx="3057442" cy="305744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614136" y="3099609"/>
                <a:ext cx="3057442" cy="3057442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2983659" y="3056341"/>
            <a:ext cx="3097311" cy="3097311"/>
            <a:chOff x="12983659" y="3056341"/>
            <a:chExt cx="3097311" cy="3097311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2983659" y="3056341"/>
              <a:ext cx="3097311" cy="3097311"/>
              <a:chOff x="12983659" y="3056341"/>
              <a:chExt cx="3097311" cy="3097311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2983659" y="3056341"/>
                <a:ext cx="3097311" cy="3097311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3026285" y="3098967"/>
              <a:ext cx="3012058" cy="3012058"/>
              <a:chOff x="13026285" y="3098967"/>
              <a:chExt cx="3012058" cy="3012058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3026285" y="3098967"/>
                <a:ext cx="3012058" cy="3012058"/>
              </a:xfrm>
              <a:prstGeom prst="rect">
                <a:avLst/>
              </a:prstGeom>
            </p:spPr>
          </p:pic>
        </p:grpSp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38223" y="6968943"/>
            <a:ext cx="2310376" cy="828895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764046" y="6968942"/>
            <a:ext cx="1932144" cy="828895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122029" y="6879628"/>
            <a:ext cx="1932144" cy="8288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599040"/>
            <a:ext cx="18304922" cy="4725090"/>
            <a:chOff x="0" y="5599040"/>
            <a:chExt cx="18304922" cy="47250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599040"/>
              <a:ext cx="18304922" cy="47250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260" y="681670"/>
            <a:ext cx="5793688" cy="141710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17622" y="682570"/>
            <a:ext cx="1091960" cy="140630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854641" y="870569"/>
            <a:ext cx="893929" cy="893929"/>
            <a:chOff x="6854641" y="870569"/>
            <a:chExt cx="893929" cy="8939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54641" y="870569"/>
              <a:ext cx="893929" cy="8939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17540" y="2952321"/>
            <a:ext cx="6542316" cy="6215200"/>
            <a:chOff x="5517540" y="2952321"/>
            <a:chExt cx="6542316" cy="62152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17540" y="2952321"/>
              <a:ext cx="6542316" cy="62152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88883" y="4538781"/>
            <a:ext cx="3599631" cy="3419649"/>
            <a:chOff x="6988883" y="4538781"/>
            <a:chExt cx="3599631" cy="341964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88883" y="4538781"/>
              <a:ext cx="3599631" cy="341964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804002" y="2039006"/>
            <a:ext cx="1969393" cy="1969393"/>
            <a:chOff x="7804002" y="2039006"/>
            <a:chExt cx="1969393" cy="19693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04002" y="2039006"/>
              <a:ext cx="1969393" cy="196939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35534" y="4359981"/>
            <a:ext cx="1969393" cy="1969393"/>
            <a:chOff x="10735534" y="4359981"/>
            <a:chExt cx="1969393" cy="196939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35534" y="4359981"/>
              <a:ext cx="1969393" cy="196939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856676" y="4359981"/>
            <a:ext cx="1969393" cy="1969393"/>
            <a:chOff x="4856676" y="4359981"/>
            <a:chExt cx="1969393" cy="196939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56676" y="4359981"/>
              <a:ext cx="1969393" cy="196939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960217" y="8032478"/>
            <a:ext cx="1969393" cy="1969393"/>
            <a:chOff x="5960217" y="8032478"/>
            <a:chExt cx="1969393" cy="196939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60217" y="8032478"/>
              <a:ext cx="1969393" cy="19693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692550" y="8032478"/>
            <a:ext cx="1969393" cy="1969393"/>
            <a:chOff x="9692550" y="8032478"/>
            <a:chExt cx="1969393" cy="196939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92550" y="8032478"/>
              <a:ext cx="1969393" cy="196939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116284" y="4671518"/>
            <a:ext cx="3344828" cy="3177587"/>
            <a:chOff x="7116284" y="4671518"/>
            <a:chExt cx="3344828" cy="317758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16284" y="4671518"/>
              <a:ext cx="3344828" cy="317758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11047" y="5736493"/>
            <a:ext cx="3374388" cy="1674927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51896" y="2456391"/>
            <a:ext cx="2261620" cy="142472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224763" y="4883737"/>
            <a:ext cx="2304286" cy="1019022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240068" y="8774182"/>
            <a:ext cx="2116253" cy="569471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428850" y="8756102"/>
            <a:ext cx="2218954" cy="54855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345905" y="5145796"/>
            <a:ext cx="2554796" cy="5694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17665" y="556296"/>
            <a:ext cx="1091960" cy="14063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260" y="681670"/>
            <a:ext cx="6041986" cy="14171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75978" y="3019327"/>
            <a:ext cx="11279089" cy="1704373"/>
            <a:chOff x="1975978" y="3019327"/>
            <a:chExt cx="11279089" cy="170437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5978" y="3019327"/>
              <a:ext cx="11279089" cy="17043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75978" y="5281475"/>
            <a:ext cx="10807136" cy="1704373"/>
            <a:chOff x="1975978" y="5281475"/>
            <a:chExt cx="10807136" cy="170437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5978" y="5281475"/>
              <a:ext cx="10807136" cy="17043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75978" y="7550885"/>
            <a:ext cx="10807136" cy="1704373"/>
            <a:chOff x="1975978" y="7550885"/>
            <a:chExt cx="10807136" cy="170437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5978" y="7550885"/>
              <a:ext cx="10807136" cy="170437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75387" y="3471087"/>
            <a:ext cx="8129390" cy="95805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45020" y="5609717"/>
            <a:ext cx="8336546" cy="95541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45020" y="8000294"/>
            <a:ext cx="7193458" cy="95429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27284" y="1999102"/>
            <a:ext cx="2907767" cy="8228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90248" y="5063354"/>
            <a:ext cx="2683080" cy="2584690"/>
            <a:chOff x="8690248" y="5063354"/>
            <a:chExt cx="2683080" cy="25846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90248" y="5063354"/>
              <a:ext cx="2683080" cy="25846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17665" y="556296"/>
            <a:ext cx="1091960" cy="140630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95716" y="3478781"/>
            <a:ext cx="7182043" cy="13767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085568" y="1147253"/>
            <a:ext cx="2114579" cy="1167049"/>
            <a:chOff x="8085568" y="1147253"/>
            <a:chExt cx="2114579" cy="116704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8085568" y="1147253"/>
              <a:ext cx="2114579" cy="116704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12387" y="8117218"/>
            <a:ext cx="3555722" cy="1571629"/>
            <a:chOff x="6912387" y="8117218"/>
            <a:chExt cx="3555722" cy="15716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12387" y="8117218"/>
              <a:ext cx="3555722" cy="15716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91493" y="6355590"/>
            <a:ext cx="1331067" cy="2447940"/>
            <a:chOff x="7191493" y="6355590"/>
            <a:chExt cx="1331067" cy="244794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91493" y="6355590"/>
              <a:ext cx="1331067" cy="244794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213605" y="5063354"/>
            <a:ext cx="1636365" cy="1636365"/>
            <a:chOff x="9213605" y="5063354"/>
            <a:chExt cx="1636365" cy="163636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13605" y="5063354"/>
              <a:ext cx="1636365" cy="163636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599040"/>
            <a:ext cx="18304922" cy="4725090"/>
            <a:chOff x="0" y="5599040"/>
            <a:chExt cx="18304922" cy="47250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599040"/>
              <a:ext cx="18304922" cy="47250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97667" y="481497"/>
            <a:ext cx="1091960" cy="140630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844618" y="3841732"/>
            <a:ext cx="2117041" cy="2473700"/>
            <a:chOff x="11844618" y="3841732"/>
            <a:chExt cx="2117041" cy="24737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44618" y="3841732"/>
              <a:ext cx="2117041" cy="247370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02256" y="4000970"/>
            <a:ext cx="1811340" cy="205123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5260" y="681670"/>
            <a:ext cx="5793688" cy="141710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61783" y="3332266"/>
            <a:ext cx="10470884" cy="6101145"/>
            <a:chOff x="661783" y="3332266"/>
            <a:chExt cx="10470884" cy="610114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1783" y="3332266"/>
              <a:ext cx="10470884" cy="61011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283377" y="711088"/>
            <a:ext cx="5081176" cy="2651048"/>
            <a:chOff x="11283377" y="711088"/>
            <a:chExt cx="5081176" cy="26510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83377" y="711088"/>
              <a:ext cx="5081176" cy="26510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22763" y="6823458"/>
            <a:ext cx="981180" cy="612400"/>
            <a:chOff x="922763" y="6823458"/>
            <a:chExt cx="981180" cy="61240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2763" y="6823458"/>
              <a:ext cx="981180" cy="6124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394198" y="7719535"/>
            <a:ext cx="1567460" cy="1567460"/>
            <a:chOff x="12394198" y="7719535"/>
            <a:chExt cx="1567460" cy="156746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94198" y="7719535"/>
              <a:ext cx="1567460" cy="156746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409808" y="7435858"/>
            <a:ext cx="2157337" cy="2157337"/>
            <a:chOff x="15409808" y="7435858"/>
            <a:chExt cx="2157337" cy="215733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09808" y="7435858"/>
              <a:ext cx="2157337" cy="215733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695776" y="8069895"/>
            <a:ext cx="1265247" cy="74323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897293" y="8131674"/>
            <a:ext cx="1265247" cy="74323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4112739" y="8124073"/>
            <a:ext cx="1063642" cy="717959"/>
            <a:chOff x="14112739" y="8124073"/>
            <a:chExt cx="1063642" cy="71795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112739" y="8124073"/>
              <a:ext cx="1063642" cy="717959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110012" y="6642050"/>
            <a:ext cx="3369177" cy="74323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695822" y="9353450"/>
            <a:ext cx="1018555" cy="74323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5952244" y="9379232"/>
            <a:ext cx="1018555" cy="7432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92842" y="836785"/>
            <a:ext cx="6283668" cy="731834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47228" y="4085676"/>
            <a:ext cx="5059048" cy="155268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592363" y="2166127"/>
            <a:ext cx="1704506" cy="2048940"/>
            <a:chOff x="11592363" y="2166127"/>
            <a:chExt cx="1704506" cy="204894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92363" y="2166127"/>
              <a:ext cx="1704506" cy="20489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사용자 지정</PresentationFormat>
  <Paragraphs>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2</cp:revision>
  <dcterms:created xsi:type="dcterms:W3CDTF">2021-07-09T03:24:48Z</dcterms:created>
  <dcterms:modified xsi:type="dcterms:W3CDTF">2021-07-08T18:38:45Z</dcterms:modified>
</cp:coreProperties>
</file>