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0.png"/><Relationship Id="rId8" Type="http://schemas.openxmlformats.org/officeDocument/2006/relationships/image" Target="../media/image131.png"/><Relationship Id="rId9" Type="http://schemas.openxmlformats.org/officeDocument/2006/relationships/image" Target="../media/image132.png"/><Relationship Id="rId10" Type="http://schemas.openxmlformats.org/officeDocument/2006/relationships/image" Target="../media/image133.png"/><Relationship Id="rId11" Type="http://schemas.openxmlformats.org/officeDocument/2006/relationships/image" Target="../media/image134.png"/><Relationship Id="rId12" Type="http://schemas.openxmlformats.org/officeDocument/2006/relationships/image" Target="../media/image135.png"/><Relationship Id="rId13" Type="http://schemas.openxmlformats.org/officeDocument/2006/relationships/image" Target="../media/image136.png"/><Relationship Id="rId14" Type="http://schemas.openxmlformats.org/officeDocument/2006/relationships/image" Target="../media/image137.png"/><Relationship Id="rId15" Type="http://schemas.openxmlformats.org/officeDocument/2006/relationships/image" Target="../media/image13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Relationship Id="rId7" Type="http://schemas.openxmlformats.org/officeDocument/2006/relationships/image" Target="../media/image144.png"/><Relationship Id="rId8" Type="http://schemas.openxmlformats.org/officeDocument/2006/relationships/image" Target="../media/image145.png"/><Relationship Id="rId9" Type="http://schemas.openxmlformats.org/officeDocument/2006/relationships/image" Target="../media/image146.png"/><Relationship Id="rId10" Type="http://schemas.openxmlformats.org/officeDocument/2006/relationships/image" Target="../media/image147.png"/><Relationship Id="rId11" Type="http://schemas.openxmlformats.org/officeDocument/2006/relationships/image" Target="../media/image148.png"/><Relationship Id="rId12" Type="http://schemas.openxmlformats.org/officeDocument/2006/relationships/image" Target="../media/image149.png"/><Relationship Id="rId13" Type="http://schemas.openxmlformats.org/officeDocument/2006/relationships/image" Target="../media/image15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1.png"/><Relationship Id="rId3" Type="http://schemas.openxmlformats.org/officeDocument/2006/relationships/image" Target="../media/image152.png"/><Relationship Id="rId4" Type="http://schemas.openxmlformats.org/officeDocument/2006/relationships/image" Target="../media/image153.png"/><Relationship Id="rId5" Type="http://schemas.openxmlformats.org/officeDocument/2006/relationships/image" Target="../media/image154.png"/><Relationship Id="rId6" Type="http://schemas.openxmlformats.org/officeDocument/2006/relationships/image" Target="../media/image155.png"/><Relationship Id="rId7" Type="http://schemas.openxmlformats.org/officeDocument/2006/relationships/image" Target="../media/image156.png"/><Relationship Id="rId8" Type="http://schemas.openxmlformats.org/officeDocument/2006/relationships/image" Target="../media/image157.png"/><Relationship Id="rId9" Type="http://schemas.openxmlformats.org/officeDocument/2006/relationships/image" Target="../media/image158.png"/><Relationship Id="rId10" Type="http://schemas.openxmlformats.org/officeDocument/2006/relationships/image" Target="../media/image15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0.png"/><Relationship Id="rId3" Type="http://schemas.openxmlformats.org/officeDocument/2006/relationships/image" Target="../media/image161.png"/><Relationship Id="rId4" Type="http://schemas.openxmlformats.org/officeDocument/2006/relationships/image" Target="../media/image162.png"/><Relationship Id="rId5" Type="http://schemas.openxmlformats.org/officeDocument/2006/relationships/image" Target="../media/image163.png"/><Relationship Id="rId6" Type="http://schemas.openxmlformats.org/officeDocument/2006/relationships/image" Target="../media/image164.png"/><Relationship Id="rId7" Type="http://schemas.openxmlformats.org/officeDocument/2006/relationships/image" Target="../media/image165.png"/><Relationship Id="rId8" Type="http://schemas.openxmlformats.org/officeDocument/2006/relationships/image" Target="../media/image166.png"/><Relationship Id="rId9" Type="http://schemas.openxmlformats.org/officeDocument/2006/relationships/image" Target="../media/image167.png"/><Relationship Id="rId10" Type="http://schemas.openxmlformats.org/officeDocument/2006/relationships/image" Target="../media/image168.png"/><Relationship Id="rId11" Type="http://schemas.openxmlformats.org/officeDocument/2006/relationships/image" Target="../media/image169.png"/><Relationship Id="rId12" Type="http://schemas.openxmlformats.org/officeDocument/2006/relationships/image" Target="../media/image170.png"/><Relationship Id="rId13" Type="http://schemas.openxmlformats.org/officeDocument/2006/relationships/image" Target="../media/image171.png"/><Relationship Id="rId14" Type="http://schemas.openxmlformats.org/officeDocument/2006/relationships/image" Target="../media/image172.png"/><Relationship Id="rId15" Type="http://schemas.openxmlformats.org/officeDocument/2006/relationships/image" Target="../media/image17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4.png"/><Relationship Id="rId3" Type="http://schemas.openxmlformats.org/officeDocument/2006/relationships/image" Target="../media/image175.png"/><Relationship Id="rId4" Type="http://schemas.openxmlformats.org/officeDocument/2006/relationships/image" Target="../media/image176.png"/><Relationship Id="rId5" Type="http://schemas.openxmlformats.org/officeDocument/2006/relationships/image" Target="../media/image177.png"/><Relationship Id="rId6" Type="http://schemas.openxmlformats.org/officeDocument/2006/relationships/image" Target="../media/image178.png"/><Relationship Id="rId7" Type="http://schemas.openxmlformats.org/officeDocument/2006/relationships/image" Target="../media/image179.png"/><Relationship Id="rId8" Type="http://schemas.openxmlformats.org/officeDocument/2006/relationships/image" Target="../media/image180.png"/><Relationship Id="rId9" Type="http://schemas.openxmlformats.org/officeDocument/2006/relationships/image" Target="../media/image181.png"/><Relationship Id="rId10" Type="http://schemas.openxmlformats.org/officeDocument/2006/relationships/image" Target="../media/image182.png"/><Relationship Id="rId11" Type="http://schemas.openxmlformats.org/officeDocument/2006/relationships/image" Target="../media/image183.png"/><Relationship Id="rId12" Type="http://schemas.openxmlformats.org/officeDocument/2006/relationships/image" Target="../media/image184.png"/><Relationship Id="rId13" Type="http://schemas.openxmlformats.org/officeDocument/2006/relationships/image" Target="../media/image185.png"/><Relationship Id="rId14" Type="http://schemas.openxmlformats.org/officeDocument/2006/relationships/image" Target="../media/image186.png"/><Relationship Id="rId15" Type="http://schemas.openxmlformats.org/officeDocument/2006/relationships/image" Target="../media/image187.png"/><Relationship Id="rId16" Type="http://schemas.openxmlformats.org/officeDocument/2006/relationships/image" Target="../media/image188.png"/><Relationship Id="rId17" Type="http://schemas.openxmlformats.org/officeDocument/2006/relationships/image" Target="../media/image189.png"/><Relationship Id="rId18" Type="http://schemas.openxmlformats.org/officeDocument/2006/relationships/image" Target="../media/image190.png"/><Relationship Id="rId19" Type="http://schemas.openxmlformats.org/officeDocument/2006/relationships/image" Target="../media/image191.png"/><Relationship Id="rId20" Type="http://schemas.openxmlformats.org/officeDocument/2006/relationships/image" Target="../media/image192.png"/><Relationship Id="rId21" Type="http://schemas.openxmlformats.org/officeDocument/2006/relationships/image" Target="../media/image193.png"/><Relationship Id="rId22" Type="http://schemas.openxmlformats.org/officeDocument/2006/relationships/image" Target="../media/image194.png"/><Relationship Id="rId23" Type="http://schemas.openxmlformats.org/officeDocument/2006/relationships/image" Target="../media/image195.png"/><Relationship Id="rId24" Type="http://schemas.openxmlformats.org/officeDocument/2006/relationships/image" Target="../media/image196.png"/><Relationship Id="rId25" Type="http://schemas.openxmlformats.org/officeDocument/2006/relationships/image" Target="../media/image197.png"/><Relationship Id="rId26" Type="http://schemas.openxmlformats.org/officeDocument/2006/relationships/image" Target="../media/image198.png"/><Relationship Id="rId27" Type="http://schemas.openxmlformats.org/officeDocument/2006/relationships/image" Target="../media/image199.png"/><Relationship Id="rId28" Type="http://schemas.openxmlformats.org/officeDocument/2006/relationships/image" Target="../media/image200.png"/><Relationship Id="rId29" Type="http://schemas.openxmlformats.org/officeDocument/2006/relationships/image" Target="../media/image201.png"/><Relationship Id="rId30" Type="http://schemas.openxmlformats.org/officeDocument/2006/relationships/image" Target="../media/image202.png"/><Relationship Id="rId31" Type="http://schemas.openxmlformats.org/officeDocument/2006/relationships/image" Target="../media/image203.png"/><Relationship Id="rId32" Type="http://schemas.openxmlformats.org/officeDocument/2006/relationships/image" Target="../media/image204.png"/><Relationship Id="rId33" Type="http://schemas.openxmlformats.org/officeDocument/2006/relationships/image" Target="../media/image205.png"/><Relationship Id="rId34" Type="http://schemas.openxmlformats.org/officeDocument/2006/relationships/image" Target="../media/image206.png"/><Relationship Id="rId35" Type="http://schemas.openxmlformats.org/officeDocument/2006/relationships/image" Target="../media/image207.png"/><Relationship Id="rId36" Type="http://schemas.openxmlformats.org/officeDocument/2006/relationships/image" Target="../media/image208.png"/><Relationship Id="rId37" Type="http://schemas.openxmlformats.org/officeDocument/2006/relationships/image" Target="../media/image209.png"/><Relationship Id="rId38" Type="http://schemas.openxmlformats.org/officeDocument/2006/relationships/image" Target="../media/image210.png"/><Relationship Id="rId39" Type="http://schemas.openxmlformats.org/officeDocument/2006/relationships/image" Target="../media/image211.png"/><Relationship Id="rId40" Type="http://schemas.openxmlformats.org/officeDocument/2006/relationships/image" Target="../media/image212.png"/><Relationship Id="rId41" Type="http://schemas.openxmlformats.org/officeDocument/2006/relationships/image" Target="../media/image213.png"/><Relationship Id="rId42" Type="http://schemas.openxmlformats.org/officeDocument/2006/relationships/image" Target="../media/image214.png"/><Relationship Id="rId43" Type="http://schemas.openxmlformats.org/officeDocument/2006/relationships/image" Target="../media/image215.png"/><Relationship Id="rId44" Type="http://schemas.openxmlformats.org/officeDocument/2006/relationships/image" Target="../media/image216.png"/><Relationship Id="rId45" Type="http://schemas.openxmlformats.org/officeDocument/2006/relationships/image" Target="../media/image21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8.png"/><Relationship Id="rId3" Type="http://schemas.openxmlformats.org/officeDocument/2006/relationships/image" Target="../media/image219.png"/><Relationship Id="rId4" Type="http://schemas.openxmlformats.org/officeDocument/2006/relationships/image" Target="../media/image220.png"/><Relationship Id="rId5" Type="http://schemas.openxmlformats.org/officeDocument/2006/relationships/image" Target="../media/image221.png"/><Relationship Id="rId6" Type="http://schemas.openxmlformats.org/officeDocument/2006/relationships/image" Target="../media/image222.png"/><Relationship Id="rId7" Type="http://schemas.openxmlformats.org/officeDocument/2006/relationships/image" Target="../media/image223.png"/><Relationship Id="rId8" Type="http://schemas.openxmlformats.org/officeDocument/2006/relationships/image" Target="../media/image224.png"/><Relationship Id="rId9" Type="http://schemas.openxmlformats.org/officeDocument/2006/relationships/image" Target="../media/image225.png"/><Relationship Id="rId10" Type="http://schemas.openxmlformats.org/officeDocument/2006/relationships/image" Target="../media/image226.png"/><Relationship Id="rId11" Type="http://schemas.openxmlformats.org/officeDocument/2006/relationships/image" Target="../media/image22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Relationship Id="rId13" Type="http://schemas.openxmlformats.org/officeDocument/2006/relationships/image" Target="../media/image33.png"/><Relationship Id="rId14" Type="http://schemas.openxmlformats.org/officeDocument/2006/relationships/image" Target="../media/image34.png"/><Relationship Id="rId15" Type="http://schemas.openxmlformats.org/officeDocument/2006/relationships/image" Target="../media/image35.png"/><Relationship Id="rId16" Type="http://schemas.openxmlformats.org/officeDocument/2006/relationships/image" Target="../media/image36.png"/><Relationship Id="rId17" Type="http://schemas.openxmlformats.org/officeDocument/2006/relationships/image" Target="../media/image3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3" Type="http://schemas.openxmlformats.org/officeDocument/2006/relationships/image" Target="../media/image49.png"/><Relationship Id="rId14" Type="http://schemas.openxmlformats.org/officeDocument/2006/relationships/image" Target="../media/image50.png"/><Relationship Id="rId15" Type="http://schemas.openxmlformats.org/officeDocument/2006/relationships/image" Target="../media/image51.png"/><Relationship Id="rId16" Type="http://schemas.openxmlformats.org/officeDocument/2006/relationships/image" Target="../media/image52.png"/><Relationship Id="rId17" Type="http://schemas.openxmlformats.org/officeDocument/2006/relationships/image" Target="../media/image53.png"/><Relationship Id="rId18" Type="http://schemas.openxmlformats.org/officeDocument/2006/relationships/image" Target="../media/image54.png"/><Relationship Id="rId19" Type="http://schemas.openxmlformats.org/officeDocument/2006/relationships/image" Target="../media/image55.png"/><Relationship Id="rId20" Type="http://schemas.openxmlformats.org/officeDocument/2006/relationships/image" Target="../media/image5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3" Type="http://schemas.openxmlformats.org/officeDocument/2006/relationships/image" Target="../media/image68.png"/><Relationship Id="rId14" Type="http://schemas.openxmlformats.org/officeDocument/2006/relationships/image" Target="../media/image69.png"/><Relationship Id="rId15" Type="http://schemas.openxmlformats.org/officeDocument/2006/relationships/image" Target="../media/image70.png"/><Relationship Id="rId16" Type="http://schemas.openxmlformats.org/officeDocument/2006/relationships/image" Target="../media/image7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Relationship Id="rId11" Type="http://schemas.openxmlformats.org/officeDocument/2006/relationships/image" Target="../media/image81.png"/><Relationship Id="rId12" Type="http://schemas.openxmlformats.org/officeDocument/2006/relationships/image" Target="../media/image8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90.png"/><Relationship Id="rId10" Type="http://schemas.openxmlformats.org/officeDocument/2006/relationships/image" Target="../media/image91.png"/><Relationship Id="rId11" Type="http://schemas.openxmlformats.org/officeDocument/2006/relationships/image" Target="../media/image92.png"/><Relationship Id="rId12" Type="http://schemas.openxmlformats.org/officeDocument/2006/relationships/image" Target="../media/image93.png"/><Relationship Id="rId13" Type="http://schemas.openxmlformats.org/officeDocument/2006/relationships/image" Target="../media/image94.png"/><Relationship Id="rId14" Type="http://schemas.openxmlformats.org/officeDocument/2006/relationships/image" Target="../media/image95.png"/><Relationship Id="rId15" Type="http://schemas.openxmlformats.org/officeDocument/2006/relationships/image" Target="../media/image96.png"/><Relationship Id="rId16" Type="http://schemas.openxmlformats.org/officeDocument/2006/relationships/image" Target="../media/image97.png"/><Relationship Id="rId17" Type="http://schemas.openxmlformats.org/officeDocument/2006/relationships/image" Target="../media/image9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106.png"/><Relationship Id="rId10" Type="http://schemas.openxmlformats.org/officeDocument/2006/relationships/image" Target="../media/image10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Relationship Id="rId8" Type="http://schemas.openxmlformats.org/officeDocument/2006/relationships/image" Target="../media/image114.png"/><Relationship Id="rId9" Type="http://schemas.openxmlformats.org/officeDocument/2006/relationships/image" Target="../media/image115.png"/><Relationship Id="rId10" Type="http://schemas.openxmlformats.org/officeDocument/2006/relationships/image" Target="../media/image116.png"/><Relationship Id="rId11" Type="http://schemas.openxmlformats.org/officeDocument/2006/relationships/image" Target="../media/image117.png"/><Relationship Id="rId12" Type="http://schemas.openxmlformats.org/officeDocument/2006/relationships/image" Target="../media/image118.png"/><Relationship Id="rId13" Type="http://schemas.openxmlformats.org/officeDocument/2006/relationships/image" Target="../media/image119.png"/><Relationship Id="rId14" Type="http://schemas.openxmlformats.org/officeDocument/2006/relationships/image" Target="../media/image120.png"/><Relationship Id="rId15" Type="http://schemas.openxmlformats.org/officeDocument/2006/relationships/image" Target="../media/image121.png"/><Relationship Id="rId16" Type="http://schemas.openxmlformats.org/officeDocument/2006/relationships/image" Target="../media/image122.png"/><Relationship Id="rId17" Type="http://schemas.openxmlformats.org/officeDocument/2006/relationships/image" Target="../media/image123.png"/><Relationship Id="rId18" Type="http://schemas.openxmlformats.org/officeDocument/2006/relationships/image" Target="../media/image12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6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91403" y="1771373"/>
            <a:ext cx="10916460" cy="202887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63122" y="8186221"/>
            <a:ext cx="2451473" cy="15428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27373" y="7449658"/>
            <a:ext cx="4656114" cy="2058002"/>
            <a:chOff x="827373" y="7449658"/>
            <a:chExt cx="4656114" cy="205800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7373" y="7449658"/>
              <a:ext cx="4656114" cy="20580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92855" y="5142857"/>
            <a:ext cx="1742994" cy="3205505"/>
            <a:chOff x="1192855" y="5142857"/>
            <a:chExt cx="1742994" cy="320550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2855" y="5142857"/>
              <a:ext cx="1742994" cy="320550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05765" y="3423294"/>
            <a:ext cx="6337829" cy="6565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5101115" y="8016416"/>
            <a:ext cx="494288" cy="316751"/>
            <a:chOff x="15101115" y="8016416"/>
            <a:chExt cx="494288" cy="31675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960000">
              <a:off x="15101115" y="8016416"/>
              <a:ext cx="494288" cy="31675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181217" y="7388708"/>
            <a:ext cx="2043885" cy="7314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3579" y="1910750"/>
            <a:ext cx="11214445" cy="172583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804271" y="3853952"/>
            <a:ext cx="6150103" cy="3341312"/>
            <a:chOff x="2804271" y="3853952"/>
            <a:chExt cx="6150103" cy="334131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4271" y="3853952"/>
              <a:ext cx="6150103" cy="33413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0014" y="3853952"/>
            <a:ext cx="6170986" cy="3341312"/>
            <a:chOff x="9310014" y="3853952"/>
            <a:chExt cx="6170986" cy="334131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10014" y="3853952"/>
              <a:ext cx="6170986" cy="33413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8497" y="763746"/>
            <a:ext cx="986047" cy="986047"/>
            <a:chOff x="938497" y="763746"/>
            <a:chExt cx="986047" cy="98604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8497" y="763746"/>
              <a:ext cx="986047" cy="98604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6250" y="721707"/>
            <a:ext cx="769695" cy="115990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63088" y="771307"/>
            <a:ext cx="9158645" cy="104284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509793" y="1231720"/>
            <a:ext cx="989599" cy="1125574"/>
            <a:chOff x="12509793" y="1231720"/>
            <a:chExt cx="989599" cy="112557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09793" y="1231720"/>
              <a:ext cx="989599" cy="112557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10014" y="7514556"/>
            <a:ext cx="6170986" cy="1596500"/>
            <a:chOff x="9310014" y="7514556"/>
            <a:chExt cx="6170986" cy="159650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10014" y="7514556"/>
              <a:ext cx="6170986" cy="159650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804271" y="7514556"/>
            <a:ext cx="6150103" cy="1596500"/>
            <a:chOff x="2804271" y="7514556"/>
            <a:chExt cx="6150103" cy="159650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04271" y="7514556"/>
              <a:ext cx="6150103" cy="159650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770039" y="1967211"/>
            <a:ext cx="1609641" cy="1321495"/>
            <a:chOff x="2770039" y="1967211"/>
            <a:chExt cx="1609641" cy="132149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70039" y="1967211"/>
              <a:ext cx="1609641" cy="132149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858632" y="4399094"/>
            <a:ext cx="1067396" cy="743763"/>
            <a:chOff x="2858632" y="4399094"/>
            <a:chExt cx="1067396" cy="74376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58632" y="4399094"/>
              <a:ext cx="1067396" cy="74376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638981" y="4877288"/>
            <a:ext cx="987934" cy="688394"/>
            <a:chOff x="9638981" y="4877288"/>
            <a:chExt cx="987934" cy="68839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638981" y="4877288"/>
              <a:ext cx="987934" cy="68839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70156" y="1673602"/>
            <a:ext cx="1615388" cy="815196"/>
            <a:chOff x="4970156" y="1673602"/>
            <a:chExt cx="1615388" cy="81519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70156" y="1673602"/>
              <a:ext cx="1615388" cy="81519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158437" y="1967210"/>
            <a:ext cx="1357238" cy="1597032"/>
            <a:chOff x="14158437" y="1967210"/>
            <a:chExt cx="1357238" cy="159703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158437" y="1967210"/>
              <a:ext cx="1357238" cy="15970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38497" y="763746"/>
            <a:ext cx="986047" cy="986047"/>
            <a:chOff x="938497" y="763746"/>
            <a:chExt cx="986047" cy="9860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497" y="763746"/>
              <a:ext cx="986047" cy="9860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9710" y="704634"/>
            <a:ext cx="891222" cy="11599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63088" y="749859"/>
            <a:ext cx="4150754" cy="106428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100085" y="2117518"/>
            <a:ext cx="8041965" cy="4354364"/>
            <a:chOff x="5100085" y="2117518"/>
            <a:chExt cx="8041965" cy="435436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00085" y="2117518"/>
              <a:ext cx="8041965" cy="435436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463375" y="4339659"/>
            <a:ext cx="390290" cy="553654"/>
            <a:chOff x="6463375" y="4339659"/>
            <a:chExt cx="390290" cy="55365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20000">
              <a:off x="6463375" y="4339659"/>
              <a:ext cx="390290" cy="5536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695082" y="4067175"/>
            <a:ext cx="320780" cy="455049"/>
            <a:chOff x="7695082" y="4067175"/>
            <a:chExt cx="320780" cy="45504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20000">
              <a:off x="7695082" y="4067175"/>
              <a:ext cx="320780" cy="45504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44244" y="5610900"/>
            <a:ext cx="390290" cy="553654"/>
            <a:chOff x="8244244" y="5610900"/>
            <a:chExt cx="390290" cy="55365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80000">
              <a:off x="8244244" y="5610900"/>
              <a:ext cx="390290" cy="5536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664713" y="5037807"/>
            <a:ext cx="331809" cy="470695"/>
            <a:chOff x="9664713" y="5037807"/>
            <a:chExt cx="331809" cy="47069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440000">
              <a:off x="9664713" y="5037807"/>
              <a:ext cx="331809" cy="47069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018062" y="6983643"/>
            <a:ext cx="8013588" cy="232017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191098" y="4477835"/>
            <a:ext cx="1191320" cy="849737"/>
            <a:chOff x="9191098" y="4477835"/>
            <a:chExt cx="1191320" cy="84973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620000">
              <a:off x="9191098" y="4477835"/>
              <a:ext cx="1191320" cy="84973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758443" y="5125138"/>
            <a:ext cx="1545737" cy="1180106"/>
            <a:chOff x="10758443" y="5125138"/>
            <a:chExt cx="1545737" cy="118010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58443" y="5125138"/>
              <a:ext cx="1545737" cy="118010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524292" y="3467329"/>
            <a:ext cx="1187385" cy="827372"/>
            <a:chOff x="5524292" y="3467329"/>
            <a:chExt cx="1187385" cy="82737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24292" y="3467329"/>
              <a:ext cx="1187385" cy="8273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38497" y="763746"/>
            <a:ext cx="986047" cy="986047"/>
            <a:chOff x="938497" y="763746"/>
            <a:chExt cx="986047" cy="9860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497" y="763746"/>
              <a:ext cx="986047" cy="9860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09707" y="687561"/>
            <a:ext cx="863036" cy="11599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63088" y="776437"/>
            <a:ext cx="3851333" cy="10377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100085" y="2117518"/>
            <a:ext cx="8041965" cy="4354364"/>
            <a:chOff x="5100085" y="2117518"/>
            <a:chExt cx="8041965" cy="435436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00085" y="2117518"/>
              <a:ext cx="8041965" cy="435436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18062" y="6983643"/>
            <a:ext cx="8086183" cy="232017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11269" y="5019462"/>
            <a:ext cx="2526622" cy="1341671"/>
            <a:chOff x="6211269" y="5019462"/>
            <a:chExt cx="2526622" cy="13416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960000">
              <a:off x="6211269" y="5019462"/>
              <a:ext cx="2526622" cy="13416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37785" y="4612759"/>
            <a:ext cx="1996553" cy="1060197"/>
            <a:chOff x="8337785" y="4612759"/>
            <a:chExt cx="1996553" cy="106019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60000">
              <a:off x="8337785" y="4612759"/>
              <a:ext cx="1996553" cy="106019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762577" y="4903905"/>
            <a:ext cx="1237724" cy="1395597"/>
            <a:chOff x="11762577" y="4903905"/>
            <a:chExt cx="1237724" cy="139559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62577" y="4903905"/>
              <a:ext cx="1237724" cy="139559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561782" y="3480062"/>
            <a:ext cx="1169110" cy="814638"/>
            <a:chOff x="5561782" y="3480062"/>
            <a:chExt cx="1169110" cy="81463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61782" y="3480062"/>
              <a:ext cx="1169110" cy="8146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4155" y="760959"/>
            <a:ext cx="4684832" cy="137139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04983" y="2455612"/>
            <a:ext cx="19464009" cy="6729446"/>
            <a:chOff x="-504983" y="2455612"/>
            <a:chExt cx="19464009" cy="672944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04983" y="2455612"/>
              <a:ext cx="19464009" cy="67294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84500" y="3505775"/>
            <a:ext cx="12895597" cy="1332320"/>
            <a:chOff x="1784500" y="3505775"/>
            <a:chExt cx="12895597" cy="13323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84500" y="3505775"/>
              <a:ext cx="12895597" cy="133232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12753" y="3708115"/>
            <a:ext cx="12265999" cy="11204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84500" y="5349437"/>
            <a:ext cx="12895597" cy="962276"/>
            <a:chOff x="1784500" y="5349437"/>
            <a:chExt cx="12895597" cy="96227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84500" y="5349437"/>
              <a:ext cx="12895597" cy="96227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12753" y="5551772"/>
            <a:ext cx="9246929" cy="64433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84500" y="6867857"/>
            <a:ext cx="12895597" cy="962276"/>
            <a:chOff x="1784500" y="6867857"/>
            <a:chExt cx="12895597" cy="9622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4500" y="6867857"/>
              <a:ext cx="12895597" cy="96227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12753" y="7089239"/>
            <a:ext cx="9079418" cy="64433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53057" y="7631301"/>
            <a:ext cx="862886" cy="3290255"/>
            <a:chOff x="1353057" y="7631301"/>
            <a:chExt cx="862886" cy="329025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1353057" y="7631301"/>
              <a:ext cx="862886" cy="32902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141513" y="500558"/>
            <a:ext cx="863287" cy="3291782"/>
            <a:chOff x="16141513" y="500558"/>
            <a:chExt cx="863287" cy="329178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6200000">
              <a:off x="16141513" y="500558"/>
              <a:ext cx="863287" cy="329178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965360" y="4228955"/>
            <a:ext cx="1421240" cy="628188"/>
            <a:chOff x="14965360" y="4228955"/>
            <a:chExt cx="1421240" cy="62818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965360" y="4228955"/>
              <a:ext cx="1421240" cy="62818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076921" y="3524823"/>
            <a:ext cx="532034" cy="978454"/>
            <a:chOff x="15076921" y="3524823"/>
            <a:chExt cx="532034" cy="97845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076921" y="3524823"/>
              <a:ext cx="532034" cy="97845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020150" y="5151734"/>
            <a:ext cx="1180985" cy="1277402"/>
            <a:chOff x="15020150" y="5151734"/>
            <a:chExt cx="1180985" cy="127740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020150" y="5151734"/>
              <a:ext cx="1180985" cy="127740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041551" y="6783763"/>
            <a:ext cx="1188418" cy="1134158"/>
            <a:chOff x="15041551" y="6783763"/>
            <a:chExt cx="1188418" cy="113415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041551" y="6783763"/>
              <a:ext cx="1188418" cy="11341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4155" y="760959"/>
            <a:ext cx="6468414" cy="137139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04835" y="2222390"/>
            <a:ext cx="15476044" cy="7334865"/>
            <a:chOff x="1404835" y="2222390"/>
            <a:chExt cx="15476044" cy="733486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4835" y="2222390"/>
              <a:ext cx="15476044" cy="73348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2049" y="6991580"/>
            <a:ext cx="15429561" cy="100289"/>
            <a:chOff x="1422049" y="6991580"/>
            <a:chExt cx="15429561" cy="10028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422049" y="6991580"/>
              <a:ext cx="15429561" cy="10028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03708" y="5552195"/>
            <a:ext cx="15457427" cy="100289"/>
            <a:chOff x="1403708" y="5552195"/>
            <a:chExt cx="15457427" cy="10028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403708" y="5552195"/>
              <a:ext cx="15457427" cy="10028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18077" y="5872096"/>
            <a:ext cx="2545539" cy="109648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586048" y="7414675"/>
            <a:ext cx="2710339" cy="57141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17676" y="3219162"/>
            <a:ext cx="2797359" cy="63474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25930" y="4170544"/>
            <a:ext cx="15444728" cy="100289"/>
            <a:chOff x="1425930" y="4170544"/>
            <a:chExt cx="15444728" cy="10028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425930" y="4170544"/>
              <a:ext cx="15444728" cy="10028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825114" y="4695249"/>
            <a:ext cx="2484477" cy="57141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98191" y="7245344"/>
            <a:ext cx="2222159" cy="90020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639077" y="3077772"/>
            <a:ext cx="2410877" cy="10964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923229" y="5671744"/>
            <a:ext cx="1179470" cy="137715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551049" y="6135673"/>
            <a:ext cx="6628521" cy="100289"/>
            <a:chOff x="2551049" y="6135673"/>
            <a:chExt cx="6628521" cy="10028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2551049" y="6135673"/>
              <a:ext cx="6628521" cy="10028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660349" y="8678173"/>
            <a:ext cx="392441" cy="426589"/>
            <a:chOff x="9660349" y="8678173"/>
            <a:chExt cx="392441" cy="42658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660349" y="8678173"/>
              <a:ext cx="392441" cy="4265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679397" y="4585794"/>
            <a:ext cx="392441" cy="432618"/>
            <a:chOff x="9679397" y="4585794"/>
            <a:chExt cx="392441" cy="432618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679397" y="4585794"/>
              <a:ext cx="392441" cy="432618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716381" y="2305204"/>
            <a:ext cx="3291126" cy="50284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166165" y="5557323"/>
            <a:ext cx="777862" cy="624176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166165" y="5900469"/>
            <a:ext cx="777862" cy="62417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166165" y="6199303"/>
            <a:ext cx="777862" cy="624176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110978" y="7162022"/>
            <a:ext cx="879586" cy="705802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110978" y="7547555"/>
            <a:ext cx="879586" cy="70580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428077" y="8270506"/>
            <a:ext cx="15429561" cy="100289"/>
            <a:chOff x="1428077" y="8270506"/>
            <a:chExt cx="15429561" cy="10028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10800000">
              <a:off x="1428077" y="8270506"/>
              <a:ext cx="15429561" cy="100289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600819" y="8596353"/>
            <a:ext cx="2633897" cy="57141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9751808" y="5725024"/>
            <a:ext cx="240124" cy="264707"/>
            <a:chOff x="9751808" y="5725024"/>
            <a:chExt cx="240124" cy="26470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751808" y="5725024"/>
              <a:ext cx="240124" cy="26470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944854" y="3186343"/>
            <a:ext cx="638936" cy="638936"/>
            <a:chOff x="1944854" y="3186343"/>
            <a:chExt cx="638936" cy="63893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944854" y="3186343"/>
              <a:ext cx="638936" cy="638936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066516" y="3170165"/>
            <a:ext cx="496034" cy="740528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944854" y="4585794"/>
            <a:ext cx="638936" cy="638936"/>
            <a:chOff x="1944854" y="4585794"/>
            <a:chExt cx="638936" cy="638936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944854" y="4585794"/>
              <a:ext cx="638936" cy="638936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079589" y="4558553"/>
            <a:ext cx="511402" cy="75159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944854" y="6013726"/>
            <a:ext cx="638936" cy="638936"/>
            <a:chOff x="1944854" y="6013726"/>
            <a:chExt cx="638936" cy="638936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944854" y="6013726"/>
              <a:ext cx="638936" cy="638936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2066516" y="5986487"/>
            <a:ext cx="498745" cy="751590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944854" y="7363822"/>
            <a:ext cx="638936" cy="638936"/>
            <a:chOff x="1944854" y="7363822"/>
            <a:chExt cx="638936" cy="638936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944854" y="7363822"/>
              <a:ext cx="638936" cy="638936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2037286" y="7336582"/>
            <a:ext cx="577492" cy="751590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944854" y="8559723"/>
            <a:ext cx="638936" cy="638936"/>
            <a:chOff x="1944854" y="8559723"/>
            <a:chExt cx="638936" cy="638936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944854" y="8559723"/>
              <a:ext cx="638936" cy="638936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2074065" y="8532483"/>
            <a:ext cx="522451" cy="751590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6918943" y="4612638"/>
            <a:ext cx="1295693" cy="634742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6051079" y="4551375"/>
            <a:ext cx="1077774" cy="864833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6157271" y="6523448"/>
            <a:ext cx="777862" cy="624176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6051079" y="3149000"/>
            <a:ext cx="1077774" cy="864833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9751808" y="6014728"/>
            <a:ext cx="240124" cy="264707"/>
            <a:chOff x="9751808" y="6014728"/>
            <a:chExt cx="240124" cy="264707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9751808" y="6014728"/>
              <a:ext cx="240124" cy="264707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9742284" y="6669730"/>
            <a:ext cx="240124" cy="264707"/>
            <a:chOff x="9742284" y="6669730"/>
            <a:chExt cx="240124" cy="264707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9742284" y="6669730"/>
              <a:ext cx="240124" cy="26470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695238" y="7231527"/>
            <a:ext cx="348029" cy="383659"/>
            <a:chOff x="9695238" y="7231527"/>
            <a:chExt cx="348029" cy="383659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9695238" y="7231527"/>
              <a:ext cx="348029" cy="383659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9695238" y="7659312"/>
            <a:ext cx="348029" cy="383659"/>
            <a:chOff x="9695238" y="7659312"/>
            <a:chExt cx="348029" cy="383659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9695238" y="7659312"/>
              <a:ext cx="348029" cy="383659"/>
            </a:xfrm>
            <a:prstGeom prst="rect">
              <a:avLst/>
            </a:prstGeom>
          </p:spPr>
        </p:pic>
      </p:grpSp>
      <p:pic>
        <p:nvPicPr>
          <p:cNvPr id="80" name="Object 79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6861421" y="8561152"/>
            <a:ext cx="1592494" cy="634742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5985585" y="8509416"/>
            <a:ext cx="1077774" cy="86483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006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159572" y="-1386241"/>
            <a:ext cx="1209824" cy="4613156"/>
            <a:chOff x="15159572" y="-1386241"/>
            <a:chExt cx="1209824" cy="46131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5159572" y="-1386241"/>
              <a:ext cx="1209824" cy="46131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69648" y="7403612"/>
            <a:ext cx="774524" cy="4229038"/>
            <a:chOff x="2069648" y="7403612"/>
            <a:chExt cx="774524" cy="42290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069648" y="7403612"/>
              <a:ext cx="774524" cy="422903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14490" y="2780926"/>
            <a:ext cx="9016465" cy="44326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571633" y="8064920"/>
            <a:ext cx="397131" cy="397021"/>
            <a:chOff x="12571633" y="8064920"/>
            <a:chExt cx="397131" cy="39702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71633" y="8064920"/>
              <a:ext cx="397131" cy="39702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00216" y="8060636"/>
            <a:ext cx="4453455" cy="47173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14501" y="8600290"/>
            <a:ext cx="4264729" cy="47173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809709" y="9111958"/>
            <a:ext cx="4906681" cy="47173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492129" y="7970652"/>
            <a:ext cx="364970" cy="233880"/>
            <a:chOff x="12492129" y="7970652"/>
            <a:chExt cx="364970" cy="23388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960000">
              <a:off x="12492129" y="7970652"/>
              <a:ext cx="364970" cy="23388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571633" y="8590767"/>
            <a:ext cx="397131" cy="397021"/>
            <a:chOff x="12571633" y="8590767"/>
            <a:chExt cx="397131" cy="39702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71633" y="8590767"/>
              <a:ext cx="397131" cy="39702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571633" y="9118131"/>
            <a:ext cx="397131" cy="397021"/>
            <a:chOff x="12571633" y="9118131"/>
            <a:chExt cx="397131" cy="39702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571633" y="9118131"/>
              <a:ext cx="397131" cy="3970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8971" y="1812528"/>
            <a:ext cx="18439841" cy="11414262"/>
            <a:chOff x="-118971" y="1812528"/>
            <a:chExt cx="18439841" cy="11414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18971" y="1812528"/>
              <a:ext cx="18439841" cy="114142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5022" y="712453"/>
            <a:ext cx="2225079" cy="160591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78848" y="3540198"/>
            <a:ext cx="8146622" cy="838666"/>
            <a:chOff x="1578848" y="3540198"/>
            <a:chExt cx="8146622" cy="83866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8848" y="3540198"/>
              <a:ext cx="8146622" cy="83866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64937" y="3716545"/>
            <a:ext cx="2584452" cy="56156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419048" y="1404158"/>
            <a:ext cx="1030737" cy="455586"/>
            <a:chOff x="3419048" y="1404158"/>
            <a:chExt cx="1030737" cy="4555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19048" y="1404158"/>
              <a:ext cx="1030737" cy="4555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99955" y="893494"/>
            <a:ext cx="385851" cy="709612"/>
            <a:chOff x="3499955" y="893494"/>
            <a:chExt cx="385851" cy="70961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99955" y="893494"/>
              <a:ext cx="385851" cy="70961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78848" y="4881417"/>
            <a:ext cx="8146622" cy="838666"/>
            <a:chOff x="1578848" y="4881417"/>
            <a:chExt cx="8146622" cy="83866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78848" y="4881417"/>
              <a:ext cx="8146622" cy="838666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64937" y="5057760"/>
            <a:ext cx="3598391" cy="56156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78848" y="6204786"/>
            <a:ext cx="8146622" cy="838666"/>
            <a:chOff x="1578848" y="6204786"/>
            <a:chExt cx="8146622" cy="83866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78848" y="6204786"/>
              <a:ext cx="8146622" cy="83866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64937" y="6381129"/>
            <a:ext cx="1989192" cy="56156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578848" y="7535588"/>
            <a:ext cx="8146622" cy="838666"/>
            <a:chOff x="1578848" y="7535588"/>
            <a:chExt cx="8146622" cy="83866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78848" y="7535588"/>
              <a:ext cx="8146622" cy="83866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864937" y="7711932"/>
            <a:ext cx="1918373" cy="56156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578848" y="8887989"/>
            <a:ext cx="8146622" cy="838666"/>
            <a:chOff x="1578848" y="8887989"/>
            <a:chExt cx="8146622" cy="83866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78848" y="8887989"/>
              <a:ext cx="8146622" cy="838666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864936" y="9064336"/>
            <a:ext cx="2648721" cy="5615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36198" y="1032056"/>
            <a:ext cx="6120990" cy="13713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095918" y="3556625"/>
            <a:ext cx="5910377" cy="893112"/>
            <a:chOff x="2095918" y="3556625"/>
            <a:chExt cx="5910377" cy="89311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5918" y="3556625"/>
              <a:ext cx="5910377" cy="8931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095918" y="4742018"/>
            <a:ext cx="5663068" cy="893112"/>
            <a:chOff x="2095918" y="4742018"/>
            <a:chExt cx="5663068" cy="89311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95918" y="4742018"/>
              <a:ext cx="5663068" cy="89311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095918" y="5931216"/>
            <a:ext cx="5663068" cy="893112"/>
            <a:chOff x="2095918" y="5931216"/>
            <a:chExt cx="5663068" cy="89311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95918" y="5931216"/>
              <a:ext cx="5663068" cy="89311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48435" y="3793352"/>
            <a:ext cx="4259897" cy="50203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232522" y="4914020"/>
            <a:ext cx="4368449" cy="50065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32522" y="6166711"/>
            <a:ext cx="3769458" cy="50006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48636" y="2356894"/>
            <a:ext cx="2907767" cy="82283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092916" y="4238800"/>
            <a:ext cx="1571760" cy="1514123"/>
            <a:chOff x="13092916" y="4238800"/>
            <a:chExt cx="1571760" cy="151412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092916" y="4238800"/>
              <a:ext cx="1571760" cy="151412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338706" y="3310550"/>
            <a:ext cx="4207273" cy="80649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695150" y="4775720"/>
            <a:ext cx="1238730" cy="683663"/>
            <a:chOff x="8695150" y="4775720"/>
            <a:chExt cx="1238730" cy="68366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60000">
              <a:off x="8695150" y="4775720"/>
              <a:ext cx="1238730" cy="68366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051437" y="6027768"/>
            <a:ext cx="2082958" cy="920667"/>
            <a:chOff x="12051437" y="6027768"/>
            <a:chExt cx="2082958" cy="92066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51437" y="6027768"/>
              <a:ext cx="2082958" cy="92066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214939" y="4995798"/>
            <a:ext cx="779745" cy="1434014"/>
            <a:chOff x="12214939" y="4995798"/>
            <a:chExt cx="779745" cy="143401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214939" y="4995798"/>
              <a:ext cx="779745" cy="14340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399501" y="4238800"/>
            <a:ext cx="958590" cy="958590"/>
            <a:chOff x="13399501" y="4238800"/>
            <a:chExt cx="958590" cy="9585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399501" y="4238800"/>
              <a:ext cx="958590" cy="958590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56454" y="8165088"/>
            <a:ext cx="16996779" cy="102854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1459676" y="3152381"/>
            <a:ext cx="3897360" cy="3897360"/>
            <a:chOff x="11459676" y="3152381"/>
            <a:chExt cx="3897360" cy="389736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459676" y="3152381"/>
              <a:ext cx="3897360" cy="38973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4155" y="884769"/>
            <a:ext cx="8787591" cy="13713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93488" y="3141128"/>
            <a:ext cx="10075833" cy="5870958"/>
            <a:chOff x="1393488" y="3141128"/>
            <a:chExt cx="10075833" cy="587095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3488" y="3141128"/>
              <a:ext cx="10075833" cy="58709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051556" y="2918211"/>
            <a:ext cx="5447522" cy="2842186"/>
            <a:chOff x="12051556" y="2918211"/>
            <a:chExt cx="5447522" cy="28421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51556" y="2918211"/>
              <a:ext cx="5447522" cy="28421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600722" y="7130436"/>
            <a:ext cx="1315123" cy="1315123"/>
            <a:chOff x="12600722" y="7130436"/>
            <a:chExt cx="1315123" cy="131512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00722" y="7130436"/>
              <a:ext cx="1315123" cy="13151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130865" y="6892427"/>
            <a:ext cx="1810039" cy="1810039"/>
            <a:chOff x="15130865" y="6892427"/>
            <a:chExt cx="1810039" cy="181003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30865" y="6892427"/>
              <a:ext cx="1810039" cy="181003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853750" y="7424394"/>
            <a:ext cx="1061562" cy="62358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539873" y="7476227"/>
            <a:ext cx="1061562" cy="62358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042605" y="7469850"/>
            <a:ext cx="892413" cy="602378"/>
            <a:chOff x="14042605" y="7469850"/>
            <a:chExt cx="892413" cy="60237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042605" y="7469850"/>
              <a:ext cx="892413" cy="60237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091594" y="6163145"/>
            <a:ext cx="3369177" cy="65014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853789" y="8501317"/>
            <a:ext cx="854583" cy="62358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585977" y="8522948"/>
            <a:ext cx="854583" cy="62358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18566" y="2148703"/>
            <a:ext cx="3194434" cy="82283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469322" y="5574676"/>
            <a:ext cx="6029757" cy="3897946"/>
            <a:chOff x="11469322" y="5574676"/>
            <a:chExt cx="6029757" cy="389794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469322" y="5574676"/>
              <a:ext cx="6029757" cy="389794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345291" y="596553"/>
            <a:ext cx="2256260" cy="2473700"/>
            <a:chOff x="11345291" y="596553"/>
            <a:chExt cx="2256260" cy="247370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345291" y="596553"/>
              <a:ext cx="2256260" cy="2473700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451966" y="986774"/>
            <a:ext cx="1804083" cy="983924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965792" y="1016080"/>
            <a:ext cx="618747" cy="591591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329380" y="1365570"/>
            <a:ext cx="618747" cy="591591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497000" y="1823062"/>
            <a:ext cx="531783" cy="578156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843352" y="1793516"/>
            <a:ext cx="1625559" cy="6399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4155" y="760959"/>
            <a:ext cx="8787591" cy="13713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59369" y="7853536"/>
            <a:ext cx="862886" cy="3290255"/>
            <a:chOff x="1459369" y="7853536"/>
            <a:chExt cx="862886" cy="329025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459369" y="7853536"/>
              <a:ext cx="862886" cy="32902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58754" y="1228576"/>
            <a:ext cx="863287" cy="3291782"/>
            <a:chOff x="16058754" y="1228576"/>
            <a:chExt cx="863287" cy="329178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6058754" y="1228576"/>
              <a:ext cx="863287" cy="32917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319412" y="5362661"/>
            <a:ext cx="6179470" cy="4136002"/>
            <a:chOff x="11319412" y="5362661"/>
            <a:chExt cx="6179470" cy="413600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19412" y="5362661"/>
              <a:ext cx="6179470" cy="413600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8146" y="2222660"/>
            <a:ext cx="6392125" cy="124741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30321" y="3366600"/>
            <a:ext cx="8596339" cy="203169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383465" y="4580533"/>
            <a:ext cx="6070929" cy="65305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730559" y="6945335"/>
            <a:ext cx="1943860" cy="393632"/>
            <a:chOff x="7730559" y="6945335"/>
            <a:chExt cx="1943860" cy="39363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30559" y="6945335"/>
              <a:ext cx="1943860" cy="39363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730559" y="7430662"/>
            <a:ext cx="1943860" cy="393632"/>
            <a:chOff x="7730559" y="7430662"/>
            <a:chExt cx="1943860" cy="39363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30559" y="7430662"/>
              <a:ext cx="1943860" cy="39363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730559" y="7923521"/>
            <a:ext cx="1943860" cy="393632"/>
            <a:chOff x="7730559" y="7923521"/>
            <a:chExt cx="1943860" cy="39363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30559" y="7923521"/>
              <a:ext cx="1943860" cy="3936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730559" y="8402867"/>
            <a:ext cx="1943860" cy="393632"/>
            <a:chOff x="7730559" y="8402867"/>
            <a:chExt cx="1943860" cy="39363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30559" y="8402867"/>
              <a:ext cx="1943860" cy="3936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36641" y="6992954"/>
            <a:ext cx="6225378" cy="1743106"/>
            <a:chOff x="1636641" y="6992954"/>
            <a:chExt cx="6225378" cy="174310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36641" y="6992954"/>
              <a:ext cx="6225378" cy="174310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568836" y="5362661"/>
            <a:ext cx="2409055" cy="2758239"/>
            <a:chOff x="7568836" y="5362661"/>
            <a:chExt cx="2409055" cy="275823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68836" y="5362661"/>
              <a:ext cx="2409055" cy="275823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357976" y="4780711"/>
            <a:ext cx="745166" cy="2310592"/>
            <a:chOff x="7357976" y="4780711"/>
            <a:chExt cx="745166" cy="231059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57976" y="4780711"/>
              <a:ext cx="745166" cy="231059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627118" y="5580314"/>
            <a:ext cx="4547122" cy="2730043"/>
            <a:chOff x="1627118" y="5580314"/>
            <a:chExt cx="4547122" cy="273004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27118" y="5580314"/>
              <a:ext cx="4547122" cy="27300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4155" y="760959"/>
            <a:ext cx="8787591" cy="137139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8316" y="2040184"/>
            <a:ext cx="10102859" cy="9447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504983" y="3153973"/>
            <a:ext cx="19464009" cy="6031086"/>
            <a:chOff x="-504983" y="3153973"/>
            <a:chExt cx="19464009" cy="60310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04983" y="3153973"/>
              <a:ext cx="19464009" cy="60310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91724" y="4136994"/>
            <a:ext cx="12895597" cy="962276"/>
            <a:chOff x="2191724" y="4136994"/>
            <a:chExt cx="12895597" cy="96227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1724" y="4136994"/>
              <a:ext cx="12895597" cy="96227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19980" y="4339333"/>
            <a:ext cx="5313615" cy="6443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91724" y="5675894"/>
            <a:ext cx="12895597" cy="962276"/>
            <a:chOff x="2191724" y="5675894"/>
            <a:chExt cx="12895597" cy="96227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91724" y="5675894"/>
              <a:ext cx="12895597" cy="96227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19980" y="5878228"/>
            <a:ext cx="3705642" cy="64433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191724" y="7194314"/>
            <a:ext cx="12895597" cy="962276"/>
            <a:chOff x="2191724" y="7194314"/>
            <a:chExt cx="12895597" cy="96227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91724" y="7194314"/>
              <a:ext cx="12895597" cy="962276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19982" y="7396648"/>
            <a:ext cx="12095608" cy="64433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353057" y="7631301"/>
            <a:ext cx="862886" cy="3290255"/>
            <a:chOff x="1353057" y="7631301"/>
            <a:chExt cx="862886" cy="329025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1353057" y="7631301"/>
              <a:ext cx="862886" cy="32902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058754" y="1228576"/>
            <a:ext cx="863287" cy="3291782"/>
            <a:chOff x="16058754" y="1228576"/>
            <a:chExt cx="863287" cy="329178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6200000">
              <a:off x="16058754" y="1228576"/>
              <a:ext cx="863287" cy="32917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4155" y="760959"/>
            <a:ext cx="4857780" cy="137139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40089" y="2527644"/>
            <a:ext cx="986047" cy="986047"/>
            <a:chOff x="1840089" y="2527644"/>
            <a:chExt cx="986047" cy="98604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0089" y="2527644"/>
              <a:ext cx="986047" cy="98604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27845" y="2502677"/>
            <a:ext cx="765510" cy="11428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40089" y="3803322"/>
            <a:ext cx="986047" cy="986047"/>
            <a:chOff x="1840089" y="3803322"/>
            <a:chExt cx="986047" cy="98604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0089" y="3803322"/>
              <a:ext cx="986047" cy="986047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48020" y="3761283"/>
            <a:ext cx="789228" cy="11599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40089" y="5142787"/>
            <a:ext cx="986047" cy="986047"/>
            <a:chOff x="1840089" y="5142787"/>
            <a:chExt cx="986047" cy="98604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40089" y="5142787"/>
              <a:ext cx="986047" cy="98604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27845" y="5100750"/>
            <a:ext cx="769695" cy="115990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840089" y="6528904"/>
            <a:ext cx="986047" cy="986047"/>
            <a:chOff x="1840089" y="6528904"/>
            <a:chExt cx="986047" cy="98604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40089" y="6528904"/>
              <a:ext cx="986047" cy="98604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82736" y="6486864"/>
            <a:ext cx="891222" cy="11599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840089" y="7931340"/>
            <a:ext cx="986047" cy="986047"/>
            <a:chOff x="1840089" y="7931340"/>
            <a:chExt cx="986047" cy="98604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40089" y="7931340"/>
              <a:ext cx="986047" cy="98604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039494" y="7889302"/>
            <a:ext cx="806279" cy="115990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64675" y="2549499"/>
            <a:ext cx="7283246" cy="102854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064678" y="3814631"/>
            <a:ext cx="10776304" cy="102854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064678" y="5213326"/>
            <a:ext cx="9158642" cy="103583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064678" y="6584202"/>
            <a:ext cx="4150754" cy="103771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064678" y="7951202"/>
            <a:ext cx="3851333" cy="10377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38497" y="763746"/>
            <a:ext cx="986047" cy="986047"/>
            <a:chOff x="938497" y="763746"/>
            <a:chExt cx="986047" cy="9860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497" y="763746"/>
              <a:ext cx="986047" cy="9860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6254" y="738779"/>
            <a:ext cx="765510" cy="114282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63084" y="785601"/>
            <a:ext cx="7283246" cy="10285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521427" y="2773792"/>
            <a:ext cx="2612304" cy="5446878"/>
            <a:chOff x="2521427" y="2773792"/>
            <a:chExt cx="2612304" cy="54468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780000">
              <a:off x="1434486" y="277328"/>
              <a:ext cx="5228571" cy="10895238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780000">
              <a:off x="2521427" y="2773792"/>
              <a:ext cx="2612304" cy="54468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648022" y="3385537"/>
            <a:ext cx="2432208" cy="4415545"/>
            <a:chOff x="2648022" y="3385537"/>
            <a:chExt cx="2432208" cy="441554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780000">
              <a:off x="2648022" y="3385537"/>
              <a:ext cx="2432208" cy="44155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65810" y="4136408"/>
            <a:ext cx="1475918" cy="1475918"/>
            <a:chOff x="2965810" y="4136408"/>
            <a:chExt cx="1475918" cy="14759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840000">
              <a:off x="2965810" y="4136408"/>
              <a:ext cx="1475918" cy="147591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46809" y="3519904"/>
            <a:ext cx="9212603" cy="342057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-780000">
            <a:off x="2781467" y="5938464"/>
            <a:ext cx="2485179" cy="8908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38497" y="763746"/>
            <a:ext cx="986047" cy="986047"/>
            <a:chOff x="938497" y="763746"/>
            <a:chExt cx="986047" cy="9860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497" y="763746"/>
              <a:ext cx="986047" cy="98604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6425" y="721707"/>
            <a:ext cx="789228" cy="11599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63088" y="785601"/>
            <a:ext cx="10776304" cy="102854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0531" y="7025144"/>
            <a:ext cx="5992082" cy="271377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1809" y="3145204"/>
            <a:ext cx="7353861" cy="3995307"/>
            <a:chOff x="1611809" y="3145204"/>
            <a:chExt cx="7353861" cy="39953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1809" y="3145204"/>
              <a:ext cx="7353861" cy="39953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90919" y="3145204"/>
            <a:ext cx="7378832" cy="3995307"/>
            <a:chOff x="9390919" y="3145204"/>
            <a:chExt cx="7378832" cy="399530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90919" y="3145204"/>
              <a:ext cx="7378832" cy="39953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641793" y="5184109"/>
            <a:ext cx="358107" cy="508000"/>
            <a:chOff x="10641793" y="5184109"/>
            <a:chExt cx="358107" cy="50800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20000">
              <a:off x="10641793" y="5184109"/>
              <a:ext cx="358107" cy="5080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771935" y="4934094"/>
            <a:ext cx="294329" cy="417526"/>
            <a:chOff x="11771935" y="4934094"/>
            <a:chExt cx="294329" cy="41752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20000">
              <a:off x="11771935" y="4934094"/>
              <a:ext cx="294329" cy="41752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275814" y="6350524"/>
            <a:ext cx="358107" cy="508000"/>
            <a:chOff x="12275814" y="6350524"/>
            <a:chExt cx="358107" cy="50800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80000">
              <a:off x="12275814" y="6350524"/>
              <a:ext cx="358107" cy="50800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579151" y="5824688"/>
            <a:ext cx="304449" cy="431882"/>
            <a:chOff x="13579151" y="5824688"/>
            <a:chExt cx="304449" cy="43188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440000">
              <a:off x="13579151" y="5824688"/>
              <a:ext cx="304449" cy="43188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668353" y="5245503"/>
            <a:ext cx="411454" cy="420649"/>
            <a:chOff x="2668353" y="5245503"/>
            <a:chExt cx="411454" cy="42064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960000">
              <a:off x="2668353" y="5245503"/>
              <a:ext cx="411454" cy="42064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743078" y="5036793"/>
            <a:ext cx="380708" cy="389216"/>
            <a:chOff x="3743078" y="5036793"/>
            <a:chExt cx="380708" cy="38921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960000">
              <a:off x="3743078" y="5036793"/>
              <a:ext cx="380708" cy="38921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367102" y="6453698"/>
            <a:ext cx="445600" cy="455558"/>
            <a:chOff x="4367102" y="6453698"/>
            <a:chExt cx="445600" cy="45555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320000">
              <a:off x="4367102" y="6453698"/>
              <a:ext cx="445600" cy="45555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565714" y="5922702"/>
            <a:ext cx="379175" cy="387649"/>
            <a:chOff x="5565714" y="5922702"/>
            <a:chExt cx="379175" cy="38764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1140000">
              <a:off x="5565714" y="5922702"/>
              <a:ext cx="379175" cy="387649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315655" y="7623679"/>
            <a:ext cx="5992082" cy="2115242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740408" y="3860979"/>
            <a:ext cx="1169110" cy="814638"/>
            <a:chOff x="1740408" y="3860979"/>
            <a:chExt cx="1169110" cy="814638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40408" y="3860979"/>
              <a:ext cx="1169110" cy="81463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834332" y="4401262"/>
            <a:ext cx="1023281" cy="713024"/>
            <a:chOff x="9834332" y="4401262"/>
            <a:chExt cx="1023281" cy="71302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834332" y="4401262"/>
              <a:ext cx="1023281" cy="7130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2021-07-19T03:43:11Z</dcterms:created>
  <dcterms:modified xsi:type="dcterms:W3CDTF">2021-07-19T03:43:11Z</dcterms:modified>
</cp:coreProperties>
</file>