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MD아트체" pitchFamily="18" charset="-127"/>
      <p:regular r:id="rId11"/>
    </p:embeddedFont>
    <p:embeddedFont>
      <p:font typeface="HY나무L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9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6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3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2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5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9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8520-50C3-4273-99CF-0985BB4B96C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EB84-CE05-4F78-98C0-5FA0119F0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2학기 수행\소공프로젝트\처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" y="0"/>
            <a:ext cx="9142690" cy="6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92280" y="6192982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MD아트체" pitchFamily="18" charset="-127"/>
                <a:ea typeface="MD아트체" pitchFamily="18" charset="-127"/>
              </a:rPr>
              <a:t>2105 </a:t>
            </a:r>
            <a:r>
              <a:rPr lang="ko-KR" altLang="en-US" sz="2400" dirty="0" smtClean="0">
                <a:latin typeface="MD아트체" pitchFamily="18" charset="-127"/>
                <a:ea typeface="MD아트체" pitchFamily="18" charset="-127"/>
              </a:rPr>
              <a:t>나연경</a:t>
            </a:r>
            <a:endParaRPr lang="ko-KR" altLang="en-US" sz="2400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0334" y="4005064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MD아트체" pitchFamily="18" charset="-127"/>
                <a:ea typeface="MD아트체" pitchFamily="18" charset="-127"/>
              </a:rPr>
              <a:t>윷놀이로 떡국을 만드는 게임</a:t>
            </a:r>
            <a:endParaRPr lang="ko-KR" altLang="en-US" sz="3200" dirty="0">
              <a:latin typeface="MD아트체" pitchFamily="18" charset="-127"/>
              <a:ea typeface="MD아트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4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2학기 수행\소공프로젝트\배경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게임 설명</a:t>
            </a:r>
            <a:endParaRPr lang="ko-KR" altLang="en-US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3" y="5157192"/>
            <a:ext cx="8494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TIP</a:t>
            </a: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윷놀이는 빨리 가면 그만이지만 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‘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빨리 가자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’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라고 생각하면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마지막 떡국에 재료가 별로 없어 떡이 없는 떡국이 만들어 질 수 있고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, </a:t>
            </a:r>
            <a:endParaRPr lang="en-US" altLang="ko-KR" dirty="0">
              <a:latin typeface="MD아트체" pitchFamily="18" charset="-127"/>
              <a:ea typeface="MD아트체" pitchFamily="18" charset="-127"/>
            </a:endParaRP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계란과 파가 들어간 </a:t>
            </a:r>
            <a:r>
              <a:rPr lang="ko-KR" altLang="en-US" dirty="0" err="1" smtClean="0">
                <a:latin typeface="MD아트체" pitchFamily="18" charset="-127"/>
                <a:ea typeface="MD아트체" pitchFamily="18" charset="-127"/>
              </a:rPr>
              <a:t>계란국을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 만들 수도 있다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.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그러니 너무 빨리 가지도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않아야 하고 너무 느리게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가지도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않아야 마지막에 맛있는 떡국이 만들어진다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!</a:t>
            </a:r>
            <a:endParaRPr lang="ko-KR" altLang="en-US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808" y="1628800"/>
            <a:ext cx="81483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혼자서 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PLAY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하는 게임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!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MD아트체" pitchFamily="18" charset="-127"/>
              <a:ea typeface="MD아트체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윷을 던져 도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,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개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,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걸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,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윷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,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모를 뽑는다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!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MD아트체" pitchFamily="18" charset="-127"/>
              <a:ea typeface="MD아트체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뽑힌 윷을 토대로 말이 움직인다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!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MD아트체" pitchFamily="18" charset="-127"/>
              <a:ea typeface="MD아트체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모서리에 도착했을 때는 대각선으로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갈지 그대로 갈지 결정할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수 있다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!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MD아트체" pitchFamily="18" charset="-127"/>
              <a:ea typeface="MD아트체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자신이 있는 위치에 재료들을 가져온다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!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MD아트체" pitchFamily="18" charset="-127"/>
              <a:ea typeface="MD아트체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게임이 끝나고 난 뒤 자신이 모은 재료들로 떡국을 만든다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!</a:t>
            </a:r>
            <a:endParaRPr lang="ko-KR" altLang="en-US" dirty="0">
              <a:latin typeface="MD아트체" pitchFamily="18" charset="-127"/>
              <a:ea typeface="MD아트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6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2학기 수행\소공프로젝트\배경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구현 설명</a:t>
            </a:r>
            <a:endParaRPr lang="ko-KR" altLang="en-US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47520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전체적인 구현 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–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한 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HTML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파일과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  <a:p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JS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파일을 이용해 구현했다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.</a:t>
            </a:r>
          </a:p>
          <a:p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&lt;div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&gt;</a:t>
            </a:r>
            <a:r>
              <a:rPr lang="ko-KR" altLang="en-US" dirty="0">
                <a:latin typeface="MD아트체" pitchFamily="18" charset="-127"/>
                <a:ea typeface="MD아트체" pitchFamily="18" charset="-127"/>
              </a:rPr>
              <a:t>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묶어 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hidden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속성을 사용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하여 없애거나 나타내게 하였다</a:t>
            </a:r>
            <a:r>
              <a:rPr lang="en-US" altLang="ko-KR" dirty="0">
                <a:latin typeface="MD아트체" pitchFamily="18" charset="-127"/>
                <a:ea typeface="MD아트체" pitchFamily="18" charset="-127"/>
              </a:rPr>
              <a:t>.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3163"/>
            <a:ext cx="4716844" cy="52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0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2학기 수행\소공프로젝트\배경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구현 설명</a:t>
            </a:r>
            <a:endParaRPr lang="ko-KR" altLang="en-US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4643" y="1506528"/>
            <a:ext cx="617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말 구현 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- RECT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함수를 이용해 네모 도형을 만들었다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34" y="2065965"/>
            <a:ext cx="5645331" cy="46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1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2학기 수행\소공프로젝트\배경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구현 설명</a:t>
            </a:r>
            <a:endParaRPr lang="ko-KR" altLang="en-US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903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겉 네모 말 움직이기 구현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060848"/>
            <a:ext cx="6901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‘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도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,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개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,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걸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,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윷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,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모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’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를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뽑아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말이 움직이게 해야 되는데</a:t>
            </a:r>
            <a:endParaRPr lang="en-US" altLang="ko-KR" dirty="0">
              <a:latin typeface="MD아트체" pitchFamily="18" charset="-127"/>
              <a:ea typeface="MD아트체" pitchFamily="18" charset="-127"/>
            </a:endParaRPr>
          </a:p>
          <a:p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Edge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라는 변수를 선언해 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1, 2, 3, 4, 5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를 매겨 윷을 던질 때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마다 변수에 수를 누적시켜 그곳에 맞는 곳으로 좌표 이동을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해 주었다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640" y="378904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모서리 말 움직이기 구현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3" y="4221088"/>
            <a:ext cx="88424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“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지름길로 가시겠습니까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?’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라는 창이 뜬다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.</a:t>
            </a: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확인을 누르면 다음 윷을 던졌을 때 대각선으로 말이 움직이게 된다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.</a:t>
            </a:r>
          </a:p>
          <a:p>
            <a:r>
              <a:rPr lang="en-US" altLang="ko-KR" dirty="0" err="1" smtClean="0">
                <a:latin typeface="MD아트체" pitchFamily="18" charset="-127"/>
                <a:ea typeface="MD아트체" pitchFamily="18" charset="-127"/>
              </a:rPr>
              <a:t>Firstedge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라는 변수를 선언해 기존에 있던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다른 경우의 수로 봐 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edge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의 값을 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  <a:p>
            <a:r>
              <a:rPr lang="en-US" altLang="ko-KR" dirty="0" err="1" smtClean="0">
                <a:latin typeface="MD아트체" pitchFamily="18" charset="-127"/>
                <a:ea typeface="MD아트체" pitchFamily="18" charset="-127"/>
              </a:rPr>
              <a:t>Firstedge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에</a:t>
            </a:r>
            <a:r>
              <a:rPr lang="en-US" altLang="ko-KR" dirty="0">
                <a:latin typeface="MD아트체" pitchFamily="18" charset="-127"/>
                <a:ea typeface="MD아트체" pitchFamily="18" charset="-127"/>
              </a:rPr>
              <a:t>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넣어주고 </a:t>
            </a:r>
            <a:r>
              <a:rPr lang="en-US" altLang="ko-KR" dirty="0" err="1" smtClean="0">
                <a:latin typeface="MD아트체" pitchFamily="18" charset="-127"/>
                <a:ea typeface="MD아트체" pitchFamily="18" charset="-127"/>
              </a:rPr>
              <a:t>firstedge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를 이용하며 말을 움직이게 한다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.</a:t>
            </a: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두 번 째 모서리는 </a:t>
            </a:r>
            <a:r>
              <a:rPr lang="en-US" altLang="ko-KR" dirty="0" err="1" smtClean="0">
                <a:latin typeface="MD아트체" pitchFamily="18" charset="-127"/>
                <a:ea typeface="MD아트체" pitchFamily="18" charset="-127"/>
              </a:rPr>
              <a:t>twiceedge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를 이용해 말을 움직이게 했다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.</a:t>
            </a: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첫 번 째 모서리 중간에 또 모서리가 있는데 이것은 </a:t>
            </a:r>
            <a:r>
              <a:rPr lang="en-US" altLang="ko-KR" dirty="0" err="1" smtClean="0">
                <a:latin typeface="MD아트체" pitchFamily="18" charset="-127"/>
                <a:ea typeface="MD아트체" pitchFamily="18" charset="-127"/>
              </a:rPr>
              <a:t>firstedge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를 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  <a:p>
            <a:r>
              <a:rPr lang="en-US" altLang="ko-KR" dirty="0" err="1" smtClean="0">
                <a:latin typeface="MD아트체" pitchFamily="18" charset="-127"/>
                <a:ea typeface="MD아트체" pitchFamily="18" charset="-127"/>
              </a:rPr>
              <a:t>Thirdedge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라는</a:t>
            </a:r>
            <a:r>
              <a:rPr lang="en-US" altLang="ko-KR" dirty="0">
                <a:latin typeface="MD아트체" pitchFamily="18" charset="-127"/>
                <a:ea typeface="MD아트체" pitchFamily="18" charset="-127"/>
              </a:rPr>
              <a:t>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변수에 대입을 해 구현을 하였다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2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2학기 수행\소공프로젝트\배경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구현설명</a:t>
            </a:r>
            <a:endParaRPr lang="ko-KR" altLang="en-US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90355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마지막 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ending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2060848"/>
            <a:ext cx="837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마지막 도착을 하면 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‘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도착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!</a:t>
            </a:r>
            <a:r>
              <a:rPr lang="ko-KR" altLang="en-US" dirty="0">
                <a:latin typeface="MD아트체" pitchFamily="18" charset="-127"/>
                <a:ea typeface="MD아트체" pitchFamily="18" charset="-127"/>
              </a:rPr>
              <a:t>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오늘 모은 재료들로 떡국 만들러 가기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’ </a:t>
            </a: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라는 창이 나온다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.</a:t>
            </a: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자신이 게임 플레이를 하면서 지나갔던 자리에 있는 재료들이 배열에 담기게</a:t>
            </a:r>
            <a:endParaRPr lang="en-US" altLang="ko-KR" dirty="0" smtClean="0">
              <a:latin typeface="MD아트체" pitchFamily="18" charset="-127"/>
              <a:ea typeface="MD아트체" pitchFamily="18" charset="-127"/>
            </a:endParaRPr>
          </a:p>
          <a:p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되면서 마지막에 떡국 안 위치에 놓이게 됩니다</a:t>
            </a:r>
            <a:r>
              <a:rPr lang="en-US" altLang="ko-KR" dirty="0" smtClean="0">
                <a:latin typeface="MD아트체" pitchFamily="18" charset="-127"/>
                <a:ea typeface="MD아트체" pitchFamily="18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76866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2학기 수행\소공프로젝트\떡국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36" y="3429000"/>
            <a:ext cx="4174727" cy="31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3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2학기 수행\소공프로젝트\배경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8800" dirty="0" smtClean="0">
                <a:latin typeface="HY나무L" pitchFamily="18" charset="-127"/>
                <a:ea typeface="HY나무L" pitchFamily="18" charset="-127"/>
              </a:rPr>
              <a:t>Q &amp; A</a:t>
            </a:r>
            <a:endParaRPr lang="ko-KR" altLang="en-US" sz="8800" dirty="0">
              <a:latin typeface="HY나무L" pitchFamily="18" charset="-127"/>
              <a:ea typeface="HY나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9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314</Words>
  <Application>Microsoft Office PowerPoint</Application>
  <PresentationFormat>화면 슬라이드 쇼(4:3)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맑은 고딕</vt:lpstr>
      <vt:lpstr>MD아트체</vt:lpstr>
      <vt:lpstr>HY나무L</vt:lpstr>
      <vt:lpstr>Office 테마</vt:lpstr>
      <vt:lpstr>PowerPoint 프레젠테이션</vt:lpstr>
      <vt:lpstr>게임 설명</vt:lpstr>
      <vt:lpstr>구현 설명</vt:lpstr>
      <vt:lpstr>구현 설명</vt:lpstr>
      <vt:lpstr>구현 설명</vt:lpstr>
      <vt:lpstr>구현설명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kyung</dc:creator>
  <cp:lastModifiedBy>na yeon kyung</cp:lastModifiedBy>
  <cp:revision>7</cp:revision>
  <dcterms:created xsi:type="dcterms:W3CDTF">2018-11-11T13:58:34Z</dcterms:created>
  <dcterms:modified xsi:type="dcterms:W3CDTF">2018-11-12T01:43:55Z</dcterms:modified>
</cp:coreProperties>
</file>