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ye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6T06:10:48.11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4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4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0114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823" y="3359851"/>
            <a:ext cx="11533004" cy="28615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05583" y="5036582"/>
            <a:ext cx="2429392" cy="524749"/>
            <a:chOff x="2805583" y="5036582"/>
            <a:chExt cx="2429392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805583" y="5036582"/>
              <a:ext cx="2429392" cy="5247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90211" y="8496300"/>
            <a:ext cx="5550084" cy="8580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9239" y="9404896"/>
            <a:ext cx="1962472" cy="4109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406580" y="8115299"/>
            <a:ext cx="4380600" cy="5372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4901" y="510881"/>
            <a:ext cx="3062927" cy="6036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673430" y="620470"/>
            <a:ext cx="1330234" cy="4109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192000" y="9123963"/>
            <a:ext cx="5766961" cy="867143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4953000" y="5697855"/>
            <a:ext cx="10744200" cy="748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300">
                <a:solidFill>
                  <a:srgbClr val="9B9B9B"/>
                </a:solidFill>
                <a:latin typeface="나눔고딕"/>
                <a:ea typeface="나눔고딕"/>
                <a:cs typeface="맑은 고딕 Semilight"/>
              </a:rPr>
              <a:t>생성 </a:t>
            </a:r>
            <a:r>
              <a:rPr lang="en-US" altLang="ko-KR" sz="4300">
                <a:solidFill>
                  <a:srgbClr val="9B9B9B"/>
                </a:solidFill>
                <a:latin typeface="나눔고딕"/>
                <a:ea typeface="나눔고딕"/>
                <a:cs typeface="맑은 고딕 Semilight"/>
              </a:rPr>
              <a:t>AI</a:t>
            </a:r>
            <a:r>
              <a:rPr lang="ko-KR" altLang="en-US" sz="4300">
                <a:solidFill>
                  <a:srgbClr val="9B9B9B"/>
                </a:solidFill>
                <a:latin typeface="나눔고딕"/>
                <a:ea typeface="나눔고딕"/>
                <a:cs typeface="맑은 고딕 Semilight"/>
              </a:rPr>
              <a:t>를 이용한 영화 이미지 창작 커뮤니티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E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7588" y="6111411"/>
            <a:ext cx="9136481" cy="31484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05800" y="8431129"/>
            <a:ext cx="7333047" cy="674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4345" y="7788142"/>
            <a:ext cx="2429392" cy="524749"/>
            <a:chOff x="6214345" y="7788142"/>
            <a:chExt cx="2429392" cy="5247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214345" y="7788142"/>
              <a:ext cx="2429392" cy="5247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901" y="510881"/>
            <a:ext cx="3062927" cy="6036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3430" y="620470"/>
            <a:ext cx="1330234" cy="41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09897" y="2266667"/>
            <a:ext cx="4865920" cy="1809050"/>
            <a:chOff x="6709897" y="2266667"/>
            <a:chExt cx="4865920" cy="1809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9897" y="2266667"/>
              <a:ext cx="4865920" cy="18090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6623" y="2842067"/>
            <a:ext cx="7001073" cy="2280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1557" y="4807402"/>
            <a:ext cx="7288987" cy="4856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4802" y="6371078"/>
            <a:ext cx="2060973" cy="8709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9276" y="6961413"/>
            <a:ext cx="1027184" cy="256340"/>
            <a:chOff x="3079276" y="6961413"/>
            <a:chExt cx="1027184" cy="256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079276" y="6961413"/>
              <a:ext cx="1027184" cy="256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8558" y="7123215"/>
            <a:ext cx="2406727" cy="6036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96478" y="6371078"/>
            <a:ext cx="1170402" cy="8734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60955" y="6961413"/>
            <a:ext cx="1027184" cy="256340"/>
            <a:chOff x="7160955" y="6961413"/>
            <a:chExt cx="1027184" cy="2563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160955" y="6961413"/>
              <a:ext cx="1027184" cy="25634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0235" y="7123216"/>
            <a:ext cx="3436812" cy="6235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42573" y="6371078"/>
            <a:ext cx="1203897" cy="8821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07022" y="6961413"/>
            <a:ext cx="1027184" cy="256340"/>
            <a:chOff x="11507022" y="6961413"/>
            <a:chExt cx="1027184" cy="2563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507022" y="6961413"/>
              <a:ext cx="1027184" cy="25634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66330" y="7123215"/>
            <a:ext cx="1906336" cy="5941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901" y="510881"/>
            <a:ext cx="3062927" cy="6036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73430" y="620470"/>
            <a:ext cx="1330234" cy="410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33848" y="1866900"/>
            <a:ext cx="7820305" cy="138004"/>
            <a:chOff x="5232704" y="2450498"/>
            <a:chExt cx="7820305" cy="1380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2704" y="2450498"/>
              <a:ext cx="7820305" cy="1380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198761"/>
            <a:ext cx="18285714" cy="8161663"/>
            <a:chOff x="0" y="7200822"/>
            <a:chExt cx="18285714" cy="35134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7200822"/>
              <a:ext cx="18285714" cy="3513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6896100"/>
            <a:ext cx="18288000" cy="4648200"/>
            <a:chOff x="108812" y="10817220"/>
            <a:chExt cx="18332260" cy="4570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8812" y="10817220"/>
              <a:ext cx="18332260" cy="45707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4794" y="-84034"/>
            <a:ext cx="4816127" cy="378397"/>
            <a:chOff x="6734794" y="-84034"/>
            <a:chExt cx="4816127" cy="378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04357" y="190500"/>
            <a:ext cx="8702043" cy="18599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33810" y="4457700"/>
            <a:ext cx="5395989" cy="13716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1545226" y="4426229"/>
            <a:ext cx="6041026" cy="14345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72751" y="4419600"/>
            <a:ext cx="7224647" cy="1447800"/>
          </a:xfrm>
          <a:prstGeom prst="rect">
            <a:avLst/>
          </a:prstGeom>
        </p:spPr>
      </p:pic>
      <p:sp>
        <p:nvSpPr>
          <p:cNvPr id="1005" name="가로 글상자 1004"/>
          <p:cNvSpPr txBox="1"/>
          <p:nvPr/>
        </p:nvSpPr>
        <p:spPr>
          <a:xfrm>
            <a:off x="1066800" y="2324100"/>
            <a:ext cx="16154400" cy="163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3400" i="1"/>
              <a:t>좋아하는 영화와 화풍으로 새로운 작품을 생성하는 영화 커뮤니티 </a:t>
            </a:r>
            <a:endParaRPr lang="en-US" altLang="ko-KR" sz="3400" i="1"/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3400" i="1"/>
              <a:t>“</a:t>
            </a:r>
            <a:r>
              <a:rPr lang="ko-KR" altLang="en-US" sz="3400" b="1" i="1"/>
              <a:t>씨네 아뜰리에</a:t>
            </a:r>
            <a:r>
              <a:rPr lang="en-US" altLang="ko-KR" sz="3400" i="1"/>
              <a:t>”</a:t>
            </a:r>
          </a:p>
        </p:txBody>
      </p:sp>
      <p:grpSp>
        <p:nvGrpSpPr>
          <p:cNvPr id="1009" name="그룹 1003"/>
          <p:cNvGrpSpPr/>
          <p:nvPr/>
        </p:nvGrpSpPr>
        <p:grpSpPr>
          <a:xfrm>
            <a:off x="5943600" y="1714500"/>
            <a:ext cx="6781800" cy="76200"/>
            <a:chOff x="6734794" y="-84034"/>
            <a:chExt cx="4816127" cy="378397"/>
          </a:xfrm>
        </p:grpSpPr>
        <p:pic>
          <p:nvPicPr>
            <p:cNvPr id="1010" name="Object 13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31485" y="277623"/>
            <a:ext cx="6088915" cy="16654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52800" y="1968293"/>
            <a:ext cx="4318207" cy="4318207"/>
            <a:chOff x="3341517" y="2603878"/>
            <a:chExt cx="4318207" cy="43182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41517" y="2603878"/>
              <a:ext cx="4318207" cy="43182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90800" y="6515100"/>
            <a:ext cx="4061624" cy="6338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16993" y="1943100"/>
            <a:ext cx="4318207" cy="4318207"/>
            <a:chOff x="10625989" y="2603878"/>
            <a:chExt cx="4318207" cy="43182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625989" y="2603878"/>
              <a:ext cx="4318207" cy="43182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29801" y="6515100"/>
            <a:ext cx="4114799" cy="6421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4794" y="-84034"/>
            <a:ext cx="4816127" cy="378397"/>
            <a:chOff x="6734794" y="-84034"/>
            <a:chExt cx="4816127" cy="3783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354706" y="7200900"/>
            <a:ext cx="5027294" cy="2651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 spc="0" dirty="0">
                <a:latin typeface="나눔고딕"/>
                <a:ea typeface="나눔고딕"/>
              </a:rPr>
              <a:t>기획 총괄</a:t>
            </a:r>
            <a:endParaRPr lang="ko-KR" altLang="en-US" sz="2800" b="1" dirty="0">
              <a:latin typeface="나눔고딕"/>
              <a:ea typeface="나눔고딕"/>
            </a:endParaRPr>
          </a:p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 dirty="0">
                <a:latin typeface="나눔고딕"/>
                <a:ea typeface="나눔고딕"/>
              </a:rPr>
              <a:t>이미지 생성 </a:t>
            </a:r>
            <a:r>
              <a:rPr lang="en-US" altLang="ko-KR" sz="2800" b="1" dirty="0">
                <a:latin typeface="나눔고딕"/>
                <a:ea typeface="나눔고딕"/>
              </a:rPr>
              <a:t>BACK &amp; FRONT</a:t>
            </a:r>
          </a:p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 dirty="0">
                <a:latin typeface="나눔고딕"/>
                <a:ea typeface="나눔고딕"/>
              </a:rPr>
              <a:t>영화 </a:t>
            </a:r>
            <a:r>
              <a:rPr lang="en-US" altLang="ko-KR" sz="2800" b="1" dirty="0">
                <a:latin typeface="나눔고딕"/>
                <a:ea typeface="나눔고딕"/>
              </a:rPr>
              <a:t>BACK &amp; FRONT</a:t>
            </a:r>
          </a:p>
          <a:p>
            <a:pPr marL="399840" lvl="0" indent="-39984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2800" b="1" dirty="0" err="1">
                <a:latin typeface="나눔고딕"/>
                <a:ea typeface="나눔고딕"/>
              </a:rPr>
              <a:t>마이페이지</a:t>
            </a:r>
            <a:r>
              <a:rPr lang="ko-KR" altLang="en-US" sz="2800" b="1" dirty="0">
                <a:latin typeface="나눔고딕"/>
                <a:ea typeface="나눔고딕"/>
              </a:rPr>
              <a:t> </a:t>
            </a:r>
            <a:r>
              <a:rPr lang="en-US" altLang="ko-KR" sz="2800" b="1" dirty="0">
                <a:latin typeface="나눔고딕"/>
                <a:ea typeface="나눔고딕"/>
              </a:rPr>
              <a:t>BACK &amp; FRONT</a:t>
            </a:r>
          </a:p>
        </p:txBody>
      </p:sp>
      <p:sp>
        <p:nvSpPr>
          <p:cNvPr id="1005" name="가로 글상자 1004"/>
          <p:cNvSpPr txBox="1"/>
          <p:nvPr/>
        </p:nvSpPr>
        <p:spPr>
          <a:xfrm>
            <a:off x="10668000" y="7124700"/>
            <a:ext cx="5730240" cy="2649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디자인 총괄</a:t>
            </a:r>
          </a:p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페이지네이션</a:t>
            </a:r>
          </a:p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커뮤니티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BACK &amp; FRONT</a:t>
            </a:r>
          </a:p>
          <a:p>
            <a:pPr marL="399840" lvl="0" indent="-39984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회원가입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/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로그인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</a:rPr>
              <a:t>BACK &amp; FRONT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0248" y="789910"/>
            <a:ext cx="2441940" cy="1355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73303" y="1428349"/>
            <a:ext cx="1027184" cy="256340"/>
            <a:chOff x="2873303" y="1428349"/>
            <a:chExt cx="1027184" cy="2563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873303" y="1428349"/>
              <a:ext cx="1027184" cy="2563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65" y="-73664"/>
            <a:ext cx="3173281" cy="28906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54475" y="3651907"/>
            <a:ext cx="4458654" cy="11392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28078" y="4811322"/>
            <a:ext cx="9120922" cy="15934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347734" y="2604270"/>
            <a:ext cx="3578066" cy="5078459"/>
          </a:xfrm>
          <a:prstGeom prst="rect">
            <a:avLst/>
          </a:prstGeom>
        </p:spPr>
      </p:pic>
      <p:sp>
        <p:nvSpPr>
          <p:cNvPr id="1004" name="직사각형 1003"/>
          <p:cNvSpPr/>
          <p:nvPr/>
        </p:nvSpPr>
        <p:spPr>
          <a:xfrm>
            <a:off x="14706600" y="3924300"/>
            <a:ext cx="1295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0569" y="576017"/>
            <a:ext cx="16095032" cy="10282482"/>
            <a:chOff x="1562008" y="1137434"/>
            <a:chExt cx="16095032" cy="10282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62008" y="1137434"/>
              <a:ext cx="16095032" cy="102824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8761" y="314061"/>
            <a:ext cx="1969083" cy="13559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1816" y="952500"/>
            <a:ext cx="1027184" cy="256340"/>
            <a:chOff x="2873303" y="1428349"/>
            <a:chExt cx="1027184" cy="256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2873303" y="1428349"/>
              <a:ext cx="1027184" cy="256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9513" y="4534236"/>
            <a:ext cx="4637165" cy="378397"/>
            <a:chOff x="15919513" y="4534236"/>
            <a:chExt cx="4637165" cy="3783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5919513" y="4534236"/>
              <a:ext cx="4637165" cy="378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270963" y="4534236"/>
            <a:ext cx="4637165" cy="378397"/>
            <a:chOff x="-2270963" y="4534236"/>
            <a:chExt cx="4637165" cy="3783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2270963" y="4534236"/>
              <a:ext cx="4637165" cy="37839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4477" y="-549513"/>
            <a:ext cx="3173281" cy="28906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908" y="449439"/>
            <a:ext cx="4526492" cy="15348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67963" y="1087879"/>
            <a:ext cx="1027184" cy="256340"/>
            <a:chOff x="2873303" y="1428349"/>
            <a:chExt cx="1027184" cy="2563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2873303" y="1428349"/>
              <a:ext cx="1027184" cy="256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19513" y="4534236"/>
            <a:ext cx="4637165" cy="378397"/>
            <a:chOff x="15919513" y="4534236"/>
            <a:chExt cx="4637165" cy="378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5919513" y="4534236"/>
              <a:ext cx="4637165" cy="3783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70963" y="4534236"/>
            <a:ext cx="4637165" cy="378397"/>
            <a:chOff x="-2270963" y="4534236"/>
            <a:chExt cx="4637165" cy="3783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2270963" y="4534236"/>
              <a:ext cx="4637165" cy="37839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625" y="-414134"/>
            <a:ext cx="3173281" cy="28906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7233" r="746" b="1606"/>
          <a:stretch/>
        </p:blipFill>
        <p:spPr>
          <a:xfrm>
            <a:off x="2286000" y="1031183"/>
            <a:ext cx="14859000" cy="9124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759" y="630232"/>
            <a:ext cx="6089915" cy="16735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4794" y="-84034"/>
            <a:ext cx="4816127" cy="378397"/>
            <a:chOff x="6734794" y="-84034"/>
            <a:chExt cx="4816127" cy="378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4794" y="-84034"/>
              <a:ext cx="4816127" cy="3783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" y="6692058"/>
            <a:ext cx="3830805" cy="7366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4582" y="7886700"/>
            <a:ext cx="5225217" cy="12092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15800" y="6667500"/>
            <a:ext cx="3950035" cy="7374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934992" y="7886700"/>
            <a:ext cx="5387715" cy="12089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77000" y="6692058"/>
            <a:ext cx="3454489" cy="7374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64049" y="7886700"/>
            <a:ext cx="5200772" cy="12092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4625" y="3230802"/>
            <a:ext cx="2844360" cy="2657240"/>
            <a:chOff x="2779960" y="3230802"/>
            <a:chExt cx="2390623" cy="22333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779960" y="3230802"/>
              <a:ext cx="2390623" cy="22333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32353" y="3519202"/>
            <a:ext cx="2896087" cy="2463528"/>
            <a:chOff x="8327689" y="3519202"/>
            <a:chExt cx="2434099" cy="20705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327689" y="3519202"/>
              <a:ext cx="2434099" cy="20705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32386" y="3568284"/>
            <a:ext cx="3061222" cy="2153019"/>
            <a:chOff x="13827721" y="3568284"/>
            <a:chExt cx="2572891" cy="18095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827721" y="3568284"/>
              <a:ext cx="2572891" cy="1809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3352801" y="3878526"/>
            <a:ext cx="9138297" cy="121973"/>
            <a:chOff x="2839930" y="5865926"/>
            <a:chExt cx="4794897" cy="64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39930" y="5865926"/>
              <a:ext cx="4794897" cy="6400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0028" y="266700"/>
            <a:ext cx="4582982" cy="14478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1409700"/>
            <a:ext cx="4102149" cy="3190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37773" y="2324100"/>
            <a:ext cx="1277987" cy="1277987"/>
            <a:chOff x="2861734" y="4244385"/>
            <a:chExt cx="1277987" cy="12779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861734" y="4244385"/>
              <a:ext cx="1277987" cy="1277987"/>
            </a:xfrm>
            <a:prstGeom prst="rect">
              <a:avLst/>
            </a:prstGeom>
          </p:spPr>
        </p:pic>
      </p:grpSp>
      <p:sp>
        <p:nvSpPr>
          <p:cNvPr id="1009" name="가로 글상자 1008"/>
          <p:cNvSpPr txBox="1"/>
          <p:nvPr/>
        </p:nvSpPr>
        <p:spPr>
          <a:xfrm>
            <a:off x="1889761" y="2613660"/>
            <a:ext cx="1011555" cy="624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1">
                <a:latin typeface="Franklin Gothic Demi"/>
                <a:ea typeface="나눔고딕"/>
              </a:rPr>
              <a:t>VUE</a:t>
            </a:r>
          </a:p>
        </p:txBody>
      </p:sp>
      <p:sp>
        <p:nvSpPr>
          <p:cNvPr id="1010" name="가로 글상자 1009"/>
          <p:cNvSpPr txBox="1"/>
          <p:nvPr/>
        </p:nvSpPr>
        <p:spPr>
          <a:xfrm>
            <a:off x="3489960" y="2268855"/>
            <a:ext cx="7559040" cy="59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dirty="0">
                <a:latin typeface="나눔고딕"/>
                <a:ea typeface="나눔고딕"/>
              </a:rPr>
              <a:t>사용자가 영화 최대 </a:t>
            </a:r>
            <a:r>
              <a:rPr lang="en-US" altLang="ko-KR" sz="3300" dirty="0">
                <a:latin typeface="나눔고딕"/>
                <a:ea typeface="나눔고딕"/>
              </a:rPr>
              <a:t>2</a:t>
            </a:r>
            <a:r>
              <a:rPr lang="ko-KR" altLang="en-US" sz="3300" dirty="0">
                <a:latin typeface="나눔고딕"/>
                <a:ea typeface="나눔고딕"/>
              </a:rPr>
              <a:t>개 </a:t>
            </a:r>
            <a:r>
              <a:rPr lang="en-US" altLang="ko-KR" sz="3300" dirty="0">
                <a:latin typeface="나눔고딕"/>
                <a:ea typeface="나눔고딕"/>
              </a:rPr>
              <a:t>+</a:t>
            </a:r>
            <a:r>
              <a:rPr lang="ko-KR" altLang="en-US" sz="3300" dirty="0">
                <a:latin typeface="나눔고딕"/>
                <a:ea typeface="나눔고딕"/>
              </a:rPr>
              <a:t> 화가 선택</a:t>
            </a:r>
          </a:p>
        </p:txBody>
      </p:sp>
      <p:sp>
        <p:nvSpPr>
          <p:cNvPr id="1011" name="가로 글상자 1010"/>
          <p:cNvSpPr txBox="1"/>
          <p:nvPr/>
        </p:nvSpPr>
        <p:spPr>
          <a:xfrm>
            <a:off x="3465194" y="2933700"/>
            <a:ext cx="90259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variable routing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으로 장고에 데이터 전달</a:t>
            </a:r>
          </a:p>
        </p:txBody>
      </p:sp>
      <p:grpSp>
        <p:nvGrpSpPr>
          <p:cNvPr id="1013" name="그룹 1012"/>
          <p:cNvGrpSpPr/>
          <p:nvPr/>
        </p:nvGrpSpPr>
        <p:grpSpPr>
          <a:xfrm>
            <a:off x="15562213" y="4914900"/>
            <a:ext cx="1277987" cy="1277987"/>
            <a:chOff x="5452534" y="4284660"/>
            <a:chExt cx="1277987" cy="12779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52534" y="4284660"/>
              <a:ext cx="1277987" cy="1277987"/>
              <a:chOff x="2861734" y="6273480"/>
              <a:chExt cx="1277987" cy="127798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861734" y="6273480"/>
                <a:ext cx="1277987" cy="1277987"/>
              </a:xfrm>
              <a:prstGeom prst="rect">
                <a:avLst/>
              </a:prstGeom>
            </p:spPr>
          </p:pic>
        </p:grpSp>
        <p:sp>
          <p:nvSpPr>
            <p:cNvPr id="1012" name="가로 글상자 1011"/>
            <p:cNvSpPr txBox="1"/>
            <p:nvPr/>
          </p:nvSpPr>
          <p:spPr>
            <a:xfrm>
              <a:off x="5562600" y="4678680"/>
              <a:ext cx="1116330" cy="472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solidFill>
                    <a:schemeClr val="lt1"/>
                  </a:solidFill>
                </a:rPr>
                <a:t>django</a:t>
              </a:r>
            </a:p>
          </p:txBody>
        </p:sp>
      </p:grpSp>
      <p:sp>
        <p:nvSpPr>
          <p:cNvPr id="1014" name="가로 글상자 1013"/>
          <p:cNvSpPr txBox="1"/>
          <p:nvPr/>
        </p:nvSpPr>
        <p:spPr>
          <a:xfrm>
            <a:off x="6174099" y="4324215"/>
            <a:ext cx="8841106" cy="59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>
                <a:latin typeface="나눔고딕"/>
                <a:ea typeface="나눔고딕"/>
              </a:rPr>
              <a:t>googletrans</a:t>
            </a:r>
            <a:r>
              <a:rPr lang="ko-KR" altLang="en-US" sz="3300">
                <a:latin typeface="나눔고딕"/>
                <a:ea typeface="나눔고딕"/>
              </a:rPr>
              <a:t>라이브러리 </a:t>
            </a:r>
            <a:r>
              <a:rPr lang="en-US" altLang="ko-KR" sz="3300">
                <a:latin typeface="나눔고딕"/>
                <a:ea typeface="나눔고딕"/>
              </a:rPr>
              <a:t>original_title </a:t>
            </a:r>
            <a:r>
              <a:rPr lang="ko-KR" altLang="en-US" sz="3300">
                <a:latin typeface="나눔고딕"/>
                <a:ea typeface="나눔고딕"/>
              </a:rPr>
              <a:t>영문 번역</a:t>
            </a:r>
          </a:p>
        </p:txBody>
      </p:sp>
      <p:sp>
        <p:nvSpPr>
          <p:cNvPr id="1015" name="가로 글상자 1014"/>
          <p:cNvSpPr txBox="1"/>
          <p:nvPr/>
        </p:nvSpPr>
        <p:spPr>
          <a:xfrm>
            <a:off x="8458201" y="4991100"/>
            <a:ext cx="6825616" cy="59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카카오 서버에 </a:t>
            </a:r>
            <a:r>
              <a:rPr kumimoji="0" lang="en-US" altLang="ko-KR" sz="3300" b="0" i="0" u="none" strike="noStrike" kern="1200" cap="none" spc="0" normalizeH="0" baseline="0" dirty="0" err="1">
                <a:solidFill>
                  <a:srgbClr val="000000"/>
                </a:solidFill>
                <a:latin typeface="나눔고딕"/>
                <a:ea typeface="나눔고딕"/>
              </a:rPr>
              <a:t>Karlo</a:t>
            </a:r>
            <a:r>
              <a:rPr kumimoji="0" lang="en-US" altLang="ko-KR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 REST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0" lang="en-US" altLang="ko-KR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API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요청</a:t>
            </a:r>
          </a:p>
        </p:txBody>
      </p:sp>
      <p:sp>
        <p:nvSpPr>
          <p:cNvPr id="1016" name="가로 글상자 1015"/>
          <p:cNvSpPr txBox="1"/>
          <p:nvPr/>
        </p:nvSpPr>
        <p:spPr>
          <a:xfrm>
            <a:off x="1355414" y="5692413"/>
            <a:ext cx="13133070" cy="59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0" i="0" u="none" strike="noStrike" kern="1200" cap="none" spc="0" normalizeH="0" baseline="0" dirty="0" err="1">
                <a:solidFill>
                  <a:srgbClr val="000000"/>
                </a:solidFill>
                <a:latin typeface="나눔고딕"/>
                <a:ea typeface="나눔고딕"/>
              </a:rPr>
              <a:t>응답받은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 이미지 파일을 미디어 폴더에 저장 및 </a:t>
            </a:r>
            <a:r>
              <a:rPr kumimoji="0" lang="en-US" altLang="ko-KR" sz="3300" b="0" i="0" u="none" strike="noStrike" kern="1200" cap="none" spc="0" normalizeH="0" baseline="0" dirty="0" err="1">
                <a:solidFill>
                  <a:srgbClr val="000000"/>
                </a:solidFill>
                <a:latin typeface="나눔고딕"/>
                <a:ea typeface="나눔고딕"/>
              </a:rPr>
              <a:t>KarloImg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인스턴스로 생성</a:t>
            </a:r>
          </a:p>
        </p:txBody>
      </p:sp>
      <p:sp>
        <p:nvSpPr>
          <p:cNvPr id="1017" name="가로 글상자 1016"/>
          <p:cNvSpPr txBox="1"/>
          <p:nvPr/>
        </p:nvSpPr>
        <p:spPr>
          <a:xfrm>
            <a:off x="6934200" y="6430054"/>
            <a:ext cx="7940044" cy="59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0" i="0" u="none" strike="noStrike" kern="1200" cap="none" spc="0" normalizeH="0" baseline="0" dirty="0" err="1">
                <a:solidFill>
                  <a:srgbClr val="000000"/>
                </a:solidFill>
                <a:latin typeface="나눔고딕"/>
                <a:ea typeface="나눔고딕"/>
              </a:rPr>
              <a:t>KarloImg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 인스턴스 데이터 </a:t>
            </a:r>
            <a:r>
              <a:rPr kumimoji="0" lang="ko-KR" altLang="en-US" sz="3300" b="0" i="0" u="none" strike="noStrike" kern="1200" cap="none" spc="0" normalizeH="0" baseline="0" dirty="0" err="1">
                <a:solidFill>
                  <a:srgbClr val="000000"/>
                </a:solidFill>
                <a:latin typeface="나눔고딕"/>
                <a:ea typeface="나눔고딕"/>
              </a:rPr>
              <a:t>직렬화하여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 응답</a:t>
            </a:r>
          </a:p>
        </p:txBody>
      </p:sp>
      <p:grpSp>
        <p:nvGrpSpPr>
          <p:cNvPr id="1018" name="그룹 1003"/>
          <p:cNvGrpSpPr/>
          <p:nvPr/>
        </p:nvGrpSpPr>
        <p:grpSpPr>
          <a:xfrm>
            <a:off x="6025504" y="7429500"/>
            <a:ext cx="9138297" cy="121973"/>
            <a:chOff x="2839930" y="5865926"/>
            <a:chExt cx="4794897" cy="64000"/>
          </a:xfrm>
        </p:grpSpPr>
        <p:pic>
          <p:nvPicPr>
            <p:cNvPr id="1019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39930" y="5865926"/>
              <a:ext cx="4794897" cy="64000"/>
            </a:xfrm>
            <a:prstGeom prst="rect">
              <a:avLst/>
            </a:prstGeom>
          </p:spPr>
        </p:pic>
      </p:grpSp>
      <p:grpSp>
        <p:nvGrpSpPr>
          <p:cNvPr id="1023" name="그룹 1022"/>
          <p:cNvGrpSpPr/>
          <p:nvPr/>
        </p:nvGrpSpPr>
        <p:grpSpPr>
          <a:xfrm>
            <a:off x="1693814" y="7962900"/>
            <a:ext cx="1277987" cy="1277987"/>
            <a:chOff x="1160413" y="7277100"/>
            <a:chExt cx="1277987" cy="1277987"/>
          </a:xfrm>
        </p:grpSpPr>
        <p:grpSp>
          <p:nvGrpSpPr>
            <p:cNvPr id="1020" name="그룹 1005"/>
            <p:cNvGrpSpPr/>
            <p:nvPr/>
          </p:nvGrpSpPr>
          <p:grpSpPr>
            <a:xfrm>
              <a:off x="1160413" y="7277100"/>
              <a:ext cx="1277987" cy="1277987"/>
              <a:chOff x="2861734" y="4244385"/>
              <a:chExt cx="1277987" cy="1277987"/>
            </a:xfrm>
          </p:grpSpPr>
          <p:pic>
            <p:nvPicPr>
              <p:cNvPr id="1021" name="Object 2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861734" y="4244385"/>
                <a:ext cx="1277987" cy="1277987"/>
              </a:xfrm>
              <a:prstGeom prst="rect">
                <a:avLst/>
              </a:prstGeom>
            </p:spPr>
          </p:pic>
        </p:grpSp>
        <p:sp>
          <p:nvSpPr>
            <p:cNvPr id="1022" name="가로 글상자 1021"/>
            <p:cNvSpPr txBox="1"/>
            <p:nvPr/>
          </p:nvSpPr>
          <p:spPr>
            <a:xfrm>
              <a:off x="1312401" y="7566660"/>
              <a:ext cx="1011555" cy="624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500" b="1" i="0" u="none" strike="noStrike" kern="1200" cap="none" spc="0" normalizeH="0" baseline="0">
                  <a:solidFill>
                    <a:srgbClr val="000000"/>
                  </a:solidFill>
                  <a:latin typeface="Franklin Gothic Demi"/>
                  <a:ea typeface="나눔고딕"/>
                </a:rPr>
                <a:t>VUE</a:t>
              </a:r>
            </a:p>
          </p:txBody>
        </p:sp>
      </p:grpSp>
      <p:sp>
        <p:nvSpPr>
          <p:cNvPr id="1024" name="가로 글상자 1023"/>
          <p:cNvSpPr txBox="1"/>
          <p:nvPr/>
        </p:nvSpPr>
        <p:spPr>
          <a:xfrm>
            <a:off x="3429000" y="8267700"/>
            <a:ext cx="11963399" cy="59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0" i="0" u="none" strike="noStrike" kern="1200" cap="none" spc="0" normalizeH="0" baseline="0" dirty="0" err="1">
                <a:solidFill>
                  <a:srgbClr val="000000"/>
                </a:solidFill>
                <a:latin typeface="나눔고딕"/>
                <a:ea typeface="나눔고딕"/>
              </a:rPr>
              <a:t>img</a:t>
            </a:r>
            <a:r>
              <a:rPr kumimoji="0" lang="ko-KR" altLang="en-US" sz="33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</a:rPr>
              <a:t>태그에 이미지 경로 지정하여 사용자에게 보여줌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사용자 지정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?? ??</vt:lpstr>
      <vt:lpstr>나눔고딕</vt:lpstr>
      <vt:lpstr>맑은 고딕 Semilight</vt:lpstr>
      <vt:lpstr>Arial</vt:lpstr>
      <vt:lpstr>Calibri</vt:lpstr>
      <vt:lpstr>Franklin Gothic Demi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10</cp:revision>
  <dcterms:created xsi:type="dcterms:W3CDTF">2023-05-26T00:40:30Z</dcterms:created>
  <dcterms:modified xsi:type="dcterms:W3CDTF">2023-05-25T23:44:14Z</dcterms:modified>
  <cp:version/>
</cp:coreProperties>
</file>