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94" r:id="rId6"/>
    <p:sldId id="309" r:id="rId7"/>
    <p:sldId id="259" r:id="rId8"/>
    <p:sldId id="261" r:id="rId9"/>
    <p:sldId id="295" r:id="rId10"/>
    <p:sldId id="313" r:id="rId11"/>
    <p:sldId id="312" r:id="rId12"/>
    <p:sldId id="298" r:id="rId13"/>
    <p:sldId id="299" r:id="rId14"/>
    <p:sldId id="301" r:id="rId15"/>
    <p:sldId id="302" r:id="rId16"/>
    <p:sldId id="304" r:id="rId17"/>
    <p:sldId id="262" r:id="rId18"/>
    <p:sldId id="303" r:id="rId19"/>
    <p:sldId id="305" r:id="rId20"/>
    <p:sldId id="264" r:id="rId21"/>
    <p:sldId id="310" r:id="rId22"/>
    <p:sldId id="307" r:id="rId23"/>
    <p:sldId id="308" r:id="rId24"/>
    <p:sldId id="306" r:id="rId25"/>
  </p:sldIdLst>
  <p:sldSz cx="9144000" cy="5143500" type="screen16x9"/>
  <p:notesSz cx="6858000" cy="9144000"/>
  <p:embeddedFontLst>
    <p:embeddedFont>
      <p:font typeface="Montserrat" panose="020B0604020202020204" charset="0"/>
      <p:regular r:id="rId27"/>
      <p:bold r:id="rId28"/>
      <p:italic r:id="rId29"/>
      <p:boldItalic r:id="rId30"/>
    </p:embeddedFont>
    <p:embeddedFont>
      <p:font typeface="Montserrat Light" panose="020B0604020202020204" charset="0"/>
      <p:regular r:id="rId31"/>
      <p:bold r:id="rId32"/>
      <p:italic r:id="rId33"/>
      <p:boldItalic r:id="rId34"/>
    </p:embeddedFont>
    <p:embeddedFont>
      <p:font typeface="Poppins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B8410-A12C-4C75-92FA-FDA966F140E8}" v="180" dt="2022-04-11T09:37:10.330"/>
    <p1510:client id="{0F89D4D1-8B23-42E5-AD07-8DD0D522E0D6}" v="5" dt="2022-04-10T13:32:01.858"/>
    <p1510:client id="{20969DEB-90EF-4E68-B0CF-5E0D4587DC93}" v="1" dt="2022-04-11T09:29:32.578"/>
    <p1510:client id="{359DB115-2772-4EB9-BF45-0ED6596D5613}" v="357" dt="2022-04-11T08:52:39.798"/>
    <p1510:client id="{47AB62AE-718F-4834-886F-A07C3CBED96F}" v="7" dt="2022-04-10T13:32:54.627"/>
    <p1510:client id="{49F5B7DC-F783-42CA-8389-7A254BC09485}" v="15" dt="2022-04-11T08:05:03.380"/>
    <p1510:client id="{65541B18-3AEA-4F1D-9BA5-C13906679EC1}" v="113" dt="2022-04-10T20:40:40.921"/>
    <p1510:client id="{75DEE101-8B1E-4713-B5C3-8DDF54DB2AB0}" v="104" dt="2022-04-11T08:23:35.110"/>
    <p1510:client id="{7BA86E27-12E0-4963-8FE3-099BC31EBC9E}" v="30" dt="2022-04-10T20:33:19.588"/>
    <p1510:client id="{7D3A6F84-CF8B-401F-A028-541615C383E2}" v="13" dt="2022-04-11T07:48:57.731"/>
    <p1510:client id="{8290B428-BFBA-4448-93CC-F2DE31C32EE3}" v="236" dt="2022-04-10T13:16:52.935"/>
    <p1510:client id="{8617AF36-9152-4F31-A188-EF627F65329A}" v="44" dt="2022-04-11T06:06:49.565"/>
    <p1510:client id="{8E7F4717-2867-485D-B4ED-01FA71E6ABE6}" v="27" dt="2022-04-10T13:31:16.034"/>
    <p1510:client id="{8E919ABC-78D1-4B68-8E98-4E09E236C809}" v="204" dt="2022-04-10T12:12:08.735"/>
    <p1510:client id="{99F103A1-0594-4933-A4F2-9983E0933721}" v="20" dt="2022-04-11T07:32:54.612"/>
    <p1510:client id="{A36F6C40-6F27-4573-A666-3BF633563EEB}" v="4" dt="2022-04-11T08:47:03.568"/>
    <p1510:client id="{AB1884E1-89C6-4ABE-BFE9-A464A9613157}" v="28" dt="2022-04-10T19:53:34.485"/>
    <p1510:client id="{B5EAC72A-F5C4-44FC-BDDF-5657C68709EB}" v="2" dt="2022-04-10T21:21:26.836"/>
    <p1510:client id="{B936732F-2FA9-46AF-8192-D3EBB7A28CC4}" v="26" dt="2022-04-11T07:19:27.899"/>
    <p1510:client id="{D416693E-D6F2-4F2B-8947-A998ABF0AF9F}" v="36" dt="2022-04-10T11:27:28.660"/>
  </p1510:revLst>
</p1510:revInfo>
</file>

<file path=ppt/tableStyles.xml><?xml version="1.0" encoding="utf-8"?>
<a:tblStyleLst xmlns:a="http://schemas.openxmlformats.org/drawingml/2006/main" def="{9F4E0DDC-39A5-46D5-BB2C-D66CD08F5402}">
  <a:tblStyle styleId="{9F4E0DDC-39A5-46D5-BB2C-D66CD08F5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768376-FF3B-4EA9-B167-95CC50B35CD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2 Thiquynhanh" userId="S::thiquynhanh.nguyen@ieseg.fr::4b73f16f-67e0-4fac-aaf0-76eb83737669" providerId="AD" clId="Web-{B5EAC72A-F5C4-44FC-BDDF-5657C68709EB}"/>
    <pc:docChg chg="modSld">
      <pc:chgData name="NGUYEN2 Thiquynhanh" userId="S::thiquynhanh.nguyen@ieseg.fr::4b73f16f-67e0-4fac-aaf0-76eb83737669" providerId="AD" clId="Web-{B5EAC72A-F5C4-44FC-BDDF-5657C68709EB}" dt="2022-04-10T21:21:26.836" v="1"/>
      <pc:docMkLst>
        <pc:docMk/>
      </pc:docMkLst>
      <pc:sldChg chg="delSp">
        <pc:chgData name="NGUYEN2 Thiquynhanh" userId="S::thiquynhanh.nguyen@ieseg.fr::4b73f16f-67e0-4fac-aaf0-76eb83737669" providerId="AD" clId="Web-{B5EAC72A-F5C4-44FC-BDDF-5657C68709EB}" dt="2022-04-10T21:21:19.258" v="0"/>
        <pc:sldMkLst>
          <pc:docMk/>
          <pc:sldMk cId="268666128" sldId="306"/>
        </pc:sldMkLst>
        <pc:spChg chg="del">
          <ac:chgData name="NGUYEN2 Thiquynhanh" userId="S::thiquynhanh.nguyen@ieseg.fr::4b73f16f-67e0-4fac-aaf0-76eb83737669" providerId="AD" clId="Web-{B5EAC72A-F5C4-44FC-BDDF-5657C68709EB}" dt="2022-04-10T21:21:19.258" v="0"/>
          <ac:spMkLst>
            <pc:docMk/>
            <pc:sldMk cId="268666128" sldId="306"/>
            <ac:spMk id="2" creationId="{2C483337-C3A6-9718-F93D-CE7ED0227754}"/>
          </ac:spMkLst>
        </pc:spChg>
      </pc:sldChg>
      <pc:sldChg chg="delSp">
        <pc:chgData name="NGUYEN2 Thiquynhanh" userId="S::thiquynhanh.nguyen@ieseg.fr::4b73f16f-67e0-4fac-aaf0-76eb83737669" providerId="AD" clId="Web-{B5EAC72A-F5C4-44FC-BDDF-5657C68709EB}" dt="2022-04-10T21:21:26.836" v="1"/>
        <pc:sldMkLst>
          <pc:docMk/>
          <pc:sldMk cId="130257569" sldId="308"/>
        </pc:sldMkLst>
        <pc:spChg chg="del">
          <ac:chgData name="NGUYEN2 Thiquynhanh" userId="S::thiquynhanh.nguyen@ieseg.fr::4b73f16f-67e0-4fac-aaf0-76eb83737669" providerId="AD" clId="Web-{B5EAC72A-F5C4-44FC-BDDF-5657C68709EB}" dt="2022-04-10T21:21:26.836" v="1"/>
          <ac:spMkLst>
            <pc:docMk/>
            <pc:sldMk cId="130257569" sldId="308"/>
            <ac:spMk id="3" creationId="{7683463F-9DFE-204A-F606-2A3B0C35A1F5}"/>
          </ac:spMkLst>
        </pc:spChg>
      </pc:sldChg>
    </pc:docChg>
  </pc:docChgLst>
  <pc:docChgLst>
    <pc:chgData name="NGUYEN2 Thiquynhanh" userId="S::thiquynhanh.nguyen@ieseg.fr::4b73f16f-67e0-4fac-aaf0-76eb83737669" providerId="AD" clId="Web-{8E7F4717-2867-485D-B4ED-01FA71E6ABE6}"/>
    <pc:docChg chg="delSld modSld">
      <pc:chgData name="NGUYEN2 Thiquynhanh" userId="S::thiquynhanh.nguyen@ieseg.fr::4b73f16f-67e0-4fac-aaf0-76eb83737669" providerId="AD" clId="Web-{8E7F4717-2867-485D-B4ED-01FA71E6ABE6}" dt="2022-04-10T13:31:16.034" v="22" actId="1076"/>
      <pc:docMkLst>
        <pc:docMk/>
      </pc:docMkLst>
      <pc:sldChg chg="modSp">
        <pc:chgData name="NGUYEN2 Thiquynhanh" userId="S::thiquynhanh.nguyen@ieseg.fr::4b73f16f-67e0-4fac-aaf0-76eb83737669" providerId="AD" clId="Web-{8E7F4717-2867-485D-B4ED-01FA71E6ABE6}" dt="2022-04-10T13:29:49.561" v="7" actId="20577"/>
        <pc:sldMkLst>
          <pc:docMk/>
          <pc:sldMk cId="0" sldId="257"/>
        </pc:sldMkLst>
        <pc:spChg chg="mod">
          <ac:chgData name="NGUYEN2 Thiquynhanh" userId="S::thiquynhanh.nguyen@ieseg.fr::4b73f16f-67e0-4fac-aaf0-76eb83737669" providerId="AD" clId="Web-{8E7F4717-2867-485D-B4ED-01FA71E6ABE6}" dt="2022-04-10T13:29:49.561" v="7" actId="20577"/>
          <ac:spMkLst>
            <pc:docMk/>
            <pc:sldMk cId="0" sldId="257"/>
            <ac:spMk id="318" creationId="{00000000-0000-0000-0000-000000000000}"/>
          </ac:spMkLst>
        </pc:spChg>
      </pc:sldChg>
      <pc:sldChg chg="modSp">
        <pc:chgData name="NGUYEN2 Thiquynhanh" userId="S::thiquynhanh.nguyen@ieseg.fr::4b73f16f-67e0-4fac-aaf0-76eb83737669" providerId="AD" clId="Web-{8E7F4717-2867-485D-B4ED-01FA71E6ABE6}" dt="2022-04-10T13:30:05.421" v="13" actId="20577"/>
        <pc:sldMkLst>
          <pc:docMk/>
          <pc:sldMk cId="0" sldId="258"/>
        </pc:sldMkLst>
        <pc:spChg chg="mod">
          <ac:chgData name="NGUYEN2 Thiquynhanh" userId="S::thiquynhanh.nguyen@ieseg.fr::4b73f16f-67e0-4fac-aaf0-76eb83737669" providerId="AD" clId="Web-{8E7F4717-2867-485D-B4ED-01FA71E6ABE6}" dt="2022-04-10T13:30:05.421" v="13" actId="20577"/>
          <ac:spMkLst>
            <pc:docMk/>
            <pc:sldMk cId="0" sldId="258"/>
            <ac:spMk id="324" creationId="{00000000-0000-0000-0000-000000000000}"/>
          </ac:spMkLst>
        </pc:spChg>
      </pc:sldChg>
      <pc:sldChg chg="del">
        <pc:chgData name="NGUYEN2 Thiquynhanh" userId="S::thiquynhanh.nguyen@ieseg.fr::4b73f16f-67e0-4fac-aaf0-76eb83737669" providerId="AD" clId="Web-{8E7F4717-2867-485D-B4ED-01FA71E6ABE6}" dt="2022-04-10T13:29:24.138" v="0"/>
        <pc:sldMkLst>
          <pc:docMk/>
          <pc:sldMk cId="0" sldId="263"/>
        </pc:sldMkLst>
      </pc:sldChg>
      <pc:sldChg chg="addSp delSp modSp">
        <pc:chgData name="NGUYEN2 Thiquynhanh" userId="S::thiquynhanh.nguyen@ieseg.fr::4b73f16f-67e0-4fac-aaf0-76eb83737669" providerId="AD" clId="Web-{8E7F4717-2867-485D-B4ED-01FA71E6ABE6}" dt="2022-04-10T13:31:16.034" v="22" actId="1076"/>
        <pc:sldMkLst>
          <pc:docMk/>
          <pc:sldMk cId="0" sldId="264"/>
        </pc:sldMkLst>
        <pc:spChg chg="add del mod">
          <ac:chgData name="NGUYEN2 Thiquynhanh" userId="S::thiquynhanh.nguyen@ieseg.fr::4b73f16f-67e0-4fac-aaf0-76eb83737669" providerId="AD" clId="Web-{8E7F4717-2867-485D-B4ED-01FA71E6ABE6}" dt="2022-04-10T13:30:56.924" v="19"/>
          <ac:spMkLst>
            <pc:docMk/>
            <pc:sldMk cId="0" sldId="264"/>
            <ac:spMk id="3" creationId="{5D145CEC-EB7D-4B0B-51E9-09C83975DF13}"/>
          </ac:spMkLst>
        </pc:spChg>
        <pc:spChg chg="mod">
          <ac:chgData name="NGUYEN2 Thiquynhanh" userId="S::thiquynhanh.nguyen@ieseg.fr::4b73f16f-67e0-4fac-aaf0-76eb83737669" providerId="AD" clId="Web-{8E7F4717-2867-485D-B4ED-01FA71E6ABE6}" dt="2022-04-10T13:30:47.486" v="16" actId="20577"/>
          <ac:spMkLst>
            <pc:docMk/>
            <pc:sldMk cId="0" sldId="264"/>
            <ac:spMk id="380" creationId="{00000000-0000-0000-0000-000000000000}"/>
          </ac:spMkLst>
        </pc:spChg>
        <pc:spChg chg="del">
          <ac:chgData name="NGUYEN2 Thiquynhanh" userId="S::thiquynhanh.nguyen@ieseg.fr::4b73f16f-67e0-4fac-aaf0-76eb83737669" providerId="AD" clId="Web-{8E7F4717-2867-485D-B4ED-01FA71E6ABE6}" dt="2022-04-10T13:30:52.330" v="17"/>
          <ac:spMkLst>
            <pc:docMk/>
            <pc:sldMk cId="0" sldId="264"/>
            <ac:spMk id="381" creationId="{00000000-0000-0000-0000-000000000000}"/>
          </ac:spMkLst>
        </pc:spChg>
        <pc:picChg chg="add mod">
          <ac:chgData name="NGUYEN2 Thiquynhanh" userId="S::thiquynhanh.nguyen@ieseg.fr::4b73f16f-67e0-4fac-aaf0-76eb83737669" providerId="AD" clId="Web-{8E7F4717-2867-485D-B4ED-01FA71E6ABE6}" dt="2022-04-10T13:31:16.034" v="22" actId="1076"/>
          <ac:picMkLst>
            <pc:docMk/>
            <pc:sldMk cId="0" sldId="264"/>
            <ac:picMk id="4" creationId="{1984C7F0-7F8A-F2CE-D53A-3A296B70EE60}"/>
          </ac:picMkLst>
        </pc:picChg>
        <pc:picChg chg="del">
          <ac:chgData name="NGUYEN2 Thiquynhanh" userId="S::thiquynhanh.nguyen@ieseg.fr::4b73f16f-67e0-4fac-aaf0-76eb83737669" providerId="AD" clId="Web-{8E7F4717-2867-485D-B4ED-01FA71E6ABE6}" dt="2022-04-10T13:30:54.549" v="18"/>
          <ac:picMkLst>
            <pc:docMk/>
            <pc:sldMk cId="0" sldId="264"/>
            <ac:picMk id="383" creationId="{00000000-0000-0000-0000-000000000000}"/>
          </ac:picMkLst>
        </pc:picChg>
      </pc:sldChg>
    </pc:docChg>
  </pc:docChgLst>
  <pc:docChgLst>
    <pc:chgData name="NGUYEN2 Thiquynhanh" userId="S::thiquynhanh.nguyen@ieseg.fr::4b73f16f-67e0-4fac-aaf0-76eb83737669" providerId="AD" clId="Web-{86CAC774-F126-4C43-855B-58EB6D4724D0}"/>
    <pc:docChg chg="modSld sldOrd">
      <pc:chgData name="NGUYEN2 Thiquynhanh" userId="S::thiquynhanh.nguyen@ieseg.fr::4b73f16f-67e0-4fac-aaf0-76eb83737669" providerId="AD" clId="Web-{86CAC774-F126-4C43-855B-58EB6D4724D0}" dt="2022-04-11T07:48:57.731" v="11" actId="20577"/>
      <pc:docMkLst>
        <pc:docMk/>
      </pc:docMkLst>
      <pc:sldChg chg="modSp">
        <pc:chgData name="NGUYEN2 Thiquynhanh" userId="S::thiquynhanh.nguyen@ieseg.fr::4b73f16f-67e0-4fac-aaf0-76eb83737669" providerId="AD" clId="Web-{86CAC774-F126-4C43-855B-58EB6D4724D0}" dt="2022-04-11T07:47:04.431" v="6" actId="20577"/>
        <pc:sldMkLst>
          <pc:docMk/>
          <pc:sldMk cId="0" sldId="261"/>
        </pc:sldMkLst>
        <pc:spChg chg="mod">
          <ac:chgData name="NGUYEN2 Thiquynhanh" userId="S::thiquynhanh.nguyen@ieseg.fr::4b73f16f-67e0-4fac-aaf0-76eb83737669" providerId="AD" clId="Web-{86CAC774-F126-4C43-855B-58EB6D4724D0}" dt="2022-04-11T07:47:04.431" v="6" actId="20577"/>
          <ac:spMkLst>
            <pc:docMk/>
            <pc:sldMk cId="0" sldId="261"/>
            <ac:spMk id="343" creationId="{00000000-0000-0000-0000-000000000000}"/>
          </ac:spMkLst>
        </pc:spChg>
      </pc:sldChg>
      <pc:sldChg chg="ord">
        <pc:chgData name="NGUYEN2 Thiquynhanh" userId="S::thiquynhanh.nguyen@ieseg.fr::4b73f16f-67e0-4fac-aaf0-76eb83737669" providerId="AD" clId="Web-{86CAC774-F126-4C43-855B-58EB6D4724D0}" dt="2022-04-11T07:48:19.074" v="9"/>
        <pc:sldMkLst>
          <pc:docMk/>
          <pc:sldMk cId="3043587613" sldId="294"/>
        </pc:sldMkLst>
      </pc:sldChg>
      <pc:sldChg chg="delSp">
        <pc:chgData name="NGUYEN2 Thiquynhanh" userId="S::thiquynhanh.nguyen@ieseg.fr::4b73f16f-67e0-4fac-aaf0-76eb83737669" providerId="AD" clId="Web-{86CAC774-F126-4C43-855B-58EB6D4724D0}" dt="2022-04-11T07:47:41.854" v="7"/>
        <pc:sldMkLst>
          <pc:docMk/>
          <pc:sldMk cId="4245324936" sldId="307"/>
        </pc:sldMkLst>
        <pc:spChg chg="del">
          <ac:chgData name="NGUYEN2 Thiquynhanh" userId="S::thiquynhanh.nguyen@ieseg.fr::4b73f16f-67e0-4fac-aaf0-76eb83737669" providerId="AD" clId="Web-{86CAC774-F126-4C43-855B-58EB6D4724D0}" dt="2022-04-11T07:47:41.854" v="7"/>
          <ac:spMkLst>
            <pc:docMk/>
            <pc:sldMk cId="4245324936" sldId="307"/>
            <ac:spMk id="3" creationId="{7A6D0725-535E-2D71-F925-E0AEA001B5CA}"/>
          </ac:spMkLst>
        </pc:spChg>
      </pc:sldChg>
      <pc:sldChg chg="modSp">
        <pc:chgData name="NGUYEN2 Thiquynhanh" userId="S::thiquynhanh.nguyen@ieseg.fr::4b73f16f-67e0-4fac-aaf0-76eb83737669" providerId="AD" clId="Web-{86CAC774-F126-4C43-855B-58EB6D4724D0}" dt="2022-04-11T07:48:57.731" v="11" actId="20577"/>
        <pc:sldMkLst>
          <pc:docMk/>
          <pc:sldMk cId="3520208142" sldId="309"/>
        </pc:sldMkLst>
        <pc:spChg chg="mod">
          <ac:chgData name="NGUYEN2 Thiquynhanh" userId="S::thiquynhanh.nguyen@ieseg.fr::4b73f16f-67e0-4fac-aaf0-76eb83737669" providerId="AD" clId="Web-{86CAC774-F126-4C43-855B-58EB6D4724D0}" dt="2022-04-11T07:48:57.731" v="11" actId="20577"/>
          <ac:spMkLst>
            <pc:docMk/>
            <pc:sldMk cId="3520208142" sldId="309"/>
            <ac:spMk id="2" creationId="{CCD21251-3543-4CA3-8513-86E399579C5B}"/>
          </ac:spMkLst>
        </pc:spChg>
        <pc:spChg chg="mod">
          <ac:chgData name="NGUYEN2 Thiquynhanh" userId="S::thiquynhanh.nguyen@ieseg.fr::4b73f16f-67e0-4fac-aaf0-76eb83737669" providerId="AD" clId="Web-{86CAC774-F126-4C43-855B-58EB6D4724D0}" dt="2022-04-11T07:48:32.699" v="10" actId="1076"/>
          <ac:spMkLst>
            <pc:docMk/>
            <pc:sldMk cId="3520208142" sldId="309"/>
            <ac:spMk id="5" creationId="{915F1913-8FFB-40A1-9EFC-0E3D87C272C5}"/>
          </ac:spMkLst>
        </pc:spChg>
      </pc:sldChg>
      <pc:sldChg chg="delSp">
        <pc:chgData name="NGUYEN2 Thiquynhanh" userId="S::thiquynhanh.nguyen@ieseg.fr::4b73f16f-67e0-4fac-aaf0-76eb83737669" providerId="AD" clId="Web-{86CAC774-F126-4C43-855B-58EB6D4724D0}" dt="2022-04-11T07:47:50.104" v="8"/>
        <pc:sldMkLst>
          <pc:docMk/>
          <pc:sldMk cId="2112972321" sldId="310"/>
        </pc:sldMkLst>
        <pc:spChg chg="del">
          <ac:chgData name="NGUYEN2 Thiquynhanh" userId="S::thiquynhanh.nguyen@ieseg.fr::4b73f16f-67e0-4fac-aaf0-76eb83737669" providerId="AD" clId="Web-{86CAC774-F126-4C43-855B-58EB6D4724D0}" dt="2022-04-11T07:47:50.104" v="8"/>
          <ac:spMkLst>
            <pc:docMk/>
            <pc:sldMk cId="2112972321" sldId="310"/>
            <ac:spMk id="3" creationId="{4997A575-C319-4263-BF8C-4BE389719F95}"/>
          </ac:spMkLst>
        </pc:spChg>
      </pc:sldChg>
    </pc:docChg>
  </pc:docChgLst>
  <pc:docChgLst>
    <pc:chgData name="NGUYEN2 Thiquynhanh" userId="S::thiquynhanh.nguyen@ieseg.fr::4b73f16f-67e0-4fac-aaf0-76eb83737669" providerId="AD" clId="Web-{D416693E-D6F2-4F2B-8947-A998ABF0AF9F}"/>
    <pc:docChg chg="modSld">
      <pc:chgData name="NGUYEN2 Thiquynhanh" userId="S::thiquynhanh.nguyen@ieseg.fr::4b73f16f-67e0-4fac-aaf0-76eb83737669" providerId="AD" clId="Web-{D416693E-D6F2-4F2B-8947-A998ABF0AF9F}" dt="2022-04-10T11:27:28.660" v="33" actId="20577"/>
      <pc:docMkLst>
        <pc:docMk/>
      </pc:docMkLst>
      <pc:sldChg chg="modSp">
        <pc:chgData name="NGUYEN2 Thiquynhanh" userId="S::thiquynhanh.nguyen@ieseg.fr::4b73f16f-67e0-4fac-aaf0-76eb83737669" providerId="AD" clId="Web-{D416693E-D6F2-4F2B-8947-A998ABF0AF9F}" dt="2022-04-10T11:26:41.690" v="19" actId="20577"/>
        <pc:sldMkLst>
          <pc:docMk/>
          <pc:sldMk cId="0" sldId="257"/>
        </pc:sldMkLst>
        <pc:spChg chg="mod">
          <ac:chgData name="NGUYEN2 Thiquynhanh" userId="S::thiquynhanh.nguyen@ieseg.fr::4b73f16f-67e0-4fac-aaf0-76eb83737669" providerId="AD" clId="Web-{D416693E-D6F2-4F2B-8947-A998ABF0AF9F}" dt="2022-04-10T11:26:41.690" v="19" actId="20577"/>
          <ac:spMkLst>
            <pc:docMk/>
            <pc:sldMk cId="0" sldId="257"/>
            <ac:spMk id="318" creationId="{00000000-0000-0000-0000-000000000000}"/>
          </ac:spMkLst>
        </pc:spChg>
      </pc:sldChg>
      <pc:sldChg chg="modSp">
        <pc:chgData name="NGUYEN2 Thiquynhanh" userId="S::thiquynhanh.nguyen@ieseg.fr::4b73f16f-67e0-4fac-aaf0-76eb83737669" providerId="AD" clId="Web-{D416693E-D6F2-4F2B-8947-A998ABF0AF9F}" dt="2022-04-10T11:27:28.660" v="33" actId="20577"/>
        <pc:sldMkLst>
          <pc:docMk/>
          <pc:sldMk cId="0" sldId="258"/>
        </pc:sldMkLst>
        <pc:spChg chg="mod">
          <ac:chgData name="NGUYEN2 Thiquynhanh" userId="S::thiquynhanh.nguyen@ieseg.fr::4b73f16f-67e0-4fac-aaf0-76eb83737669" providerId="AD" clId="Web-{D416693E-D6F2-4F2B-8947-A998ABF0AF9F}" dt="2022-04-10T11:27:28.660" v="33" actId="20577"/>
          <ac:spMkLst>
            <pc:docMk/>
            <pc:sldMk cId="0" sldId="258"/>
            <ac:spMk id="324" creationId="{00000000-0000-0000-0000-000000000000}"/>
          </ac:spMkLst>
        </pc:spChg>
      </pc:sldChg>
    </pc:docChg>
  </pc:docChgLst>
  <pc:docChgLst>
    <pc:chgData name="NGUYEN2 Thiquynhanh" userId="S::thiquynhanh.nguyen@ieseg.fr::4b73f16f-67e0-4fac-aaf0-76eb83737669" providerId="AD" clId="Web-{8E919ABC-78D1-4B68-8E98-4E09E236C809}"/>
    <pc:docChg chg="addSld modSld sldOrd">
      <pc:chgData name="NGUYEN2 Thiquynhanh" userId="S::thiquynhanh.nguyen@ieseg.fr::4b73f16f-67e0-4fac-aaf0-76eb83737669" providerId="AD" clId="Web-{8E919ABC-78D1-4B68-8E98-4E09E236C809}" dt="2022-04-10T12:12:08.735" v="193" actId="1076"/>
      <pc:docMkLst>
        <pc:docMk/>
      </pc:docMkLst>
      <pc:sldChg chg="addSp modSp">
        <pc:chgData name="NGUYEN2 Thiquynhanh" userId="S::thiquynhanh.nguyen@ieseg.fr::4b73f16f-67e0-4fac-aaf0-76eb83737669" providerId="AD" clId="Web-{8E919ABC-78D1-4B68-8E98-4E09E236C809}" dt="2022-04-10T11:49:38.354" v="157" actId="14100"/>
        <pc:sldMkLst>
          <pc:docMk/>
          <pc:sldMk cId="0" sldId="259"/>
        </pc:sldMkLst>
        <pc:spChg chg="mod">
          <ac:chgData name="NGUYEN2 Thiquynhanh" userId="S::thiquynhanh.nguyen@ieseg.fr::4b73f16f-67e0-4fac-aaf0-76eb83737669" providerId="AD" clId="Web-{8E919ABC-78D1-4B68-8E98-4E09E236C809}" dt="2022-04-10T11:49:38.354" v="157" actId="14100"/>
          <ac:spMkLst>
            <pc:docMk/>
            <pc:sldMk cId="0" sldId="259"/>
            <ac:spMk id="330" creationId="{00000000-0000-0000-0000-000000000000}"/>
          </ac:spMkLst>
        </pc:spChg>
        <pc:picChg chg="add mod">
          <ac:chgData name="NGUYEN2 Thiquynhanh" userId="S::thiquynhanh.nguyen@ieseg.fr::4b73f16f-67e0-4fac-aaf0-76eb83737669" providerId="AD" clId="Web-{8E919ABC-78D1-4B68-8E98-4E09E236C809}" dt="2022-04-10T11:32:53.998" v="60" actId="1076"/>
          <ac:picMkLst>
            <pc:docMk/>
            <pc:sldMk cId="0" sldId="259"/>
            <ac:picMk id="2" creationId="{E6F180EE-51DB-614D-6804-8A61CE04F1DE}"/>
          </ac:picMkLst>
        </pc:picChg>
      </pc:sldChg>
      <pc:sldChg chg="modSp ord">
        <pc:chgData name="NGUYEN2 Thiquynhanh" userId="S::thiquynhanh.nguyen@ieseg.fr::4b73f16f-67e0-4fac-aaf0-76eb83737669" providerId="AD" clId="Web-{8E919ABC-78D1-4B68-8E98-4E09E236C809}" dt="2022-04-10T11:50:53.887" v="166" actId="20577"/>
        <pc:sldMkLst>
          <pc:docMk/>
          <pc:sldMk cId="0" sldId="260"/>
        </pc:sldMkLst>
        <pc:spChg chg="mod">
          <ac:chgData name="NGUYEN2 Thiquynhanh" userId="S::thiquynhanh.nguyen@ieseg.fr::4b73f16f-67e0-4fac-aaf0-76eb83737669" providerId="AD" clId="Web-{8E919ABC-78D1-4B68-8E98-4E09E236C809}" dt="2022-04-10T11:29:41.321" v="12" actId="20577"/>
          <ac:spMkLst>
            <pc:docMk/>
            <pc:sldMk cId="0" sldId="260"/>
            <ac:spMk id="336" creationId="{00000000-0000-0000-0000-000000000000}"/>
          </ac:spMkLst>
        </pc:spChg>
        <pc:spChg chg="mod">
          <ac:chgData name="NGUYEN2 Thiquynhanh" userId="S::thiquynhanh.nguyen@ieseg.fr::4b73f16f-67e0-4fac-aaf0-76eb83737669" providerId="AD" clId="Web-{8E919ABC-78D1-4B68-8E98-4E09E236C809}" dt="2022-04-10T11:50:53.887" v="166" actId="20577"/>
          <ac:spMkLst>
            <pc:docMk/>
            <pc:sldMk cId="0" sldId="260"/>
            <ac:spMk id="337" creationId="{00000000-0000-0000-0000-000000000000}"/>
          </ac:spMkLst>
        </pc:spChg>
      </pc:sldChg>
      <pc:sldChg chg="delSp modSp">
        <pc:chgData name="NGUYEN2 Thiquynhanh" userId="S::thiquynhanh.nguyen@ieseg.fr::4b73f16f-67e0-4fac-aaf0-76eb83737669" providerId="AD" clId="Web-{8E919ABC-78D1-4B68-8E98-4E09E236C809}" dt="2022-04-10T12:12:08.735" v="193" actId="1076"/>
        <pc:sldMkLst>
          <pc:docMk/>
          <pc:sldMk cId="0" sldId="261"/>
        </pc:sldMkLst>
        <pc:spChg chg="mod">
          <ac:chgData name="NGUYEN2 Thiquynhanh" userId="S::thiquynhanh.nguyen@ieseg.fr::4b73f16f-67e0-4fac-aaf0-76eb83737669" providerId="AD" clId="Web-{8E919ABC-78D1-4B68-8E98-4E09E236C809}" dt="2022-04-10T12:12:08.735" v="193" actId="1076"/>
          <ac:spMkLst>
            <pc:docMk/>
            <pc:sldMk cId="0" sldId="261"/>
            <ac:spMk id="343" creationId="{00000000-0000-0000-0000-000000000000}"/>
          </ac:spMkLst>
        </pc:spChg>
        <pc:spChg chg="del">
          <ac:chgData name="NGUYEN2 Thiquynhanh" userId="S::thiquynhanh.nguyen@ieseg.fr::4b73f16f-67e0-4fac-aaf0-76eb83737669" providerId="AD" clId="Web-{8E919ABC-78D1-4B68-8E98-4E09E236C809}" dt="2022-04-10T12:10:57.296" v="167"/>
          <ac:spMkLst>
            <pc:docMk/>
            <pc:sldMk cId="0" sldId="261"/>
            <ac:spMk id="344" creationId="{00000000-0000-0000-0000-000000000000}"/>
          </ac:spMkLst>
        </pc:spChg>
      </pc:sldChg>
      <pc:sldChg chg="addSp modSp add replId">
        <pc:chgData name="NGUYEN2 Thiquynhanh" userId="S::thiquynhanh.nguyen@ieseg.fr::4b73f16f-67e0-4fac-aaf0-76eb83737669" providerId="AD" clId="Web-{8E919ABC-78D1-4B68-8E98-4E09E236C809}" dt="2022-04-10T11:49:07.400" v="155" actId="1076"/>
        <pc:sldMkLst>
          <pc:docMk/>
          <pc:sldMk cId="3043587613" sldId="294"/>
        </pc:sldMkLst>
        <pc:spChg chg="mod">
          <ac:chgData name="NGUYEN2 Thiquynhanh" userId="S::thiquynhanh.nguyen@ieseg.fr::4b73f16f-67e0-4fac-aaf0-76eb83737669" providerId="AD" clId="Web-{8E919ABC-78D1-4B68-8E98-4E09E236C809}" dt="2022-04-10T11:48:42.477" v="148" actId="14100"/>
          <ac:spMkLst>
            <pc:docMk/>
            <pc:sldMk cId="3043587613" sldId="294"/>
            <ac:spMk id="336" creationId="{00000000-0000-0000-0000-000000000000}"/>
          </ac:spMkLst>
        </pc:spChg>
        <pc:spChg chg="mod">
          <ac:chgData name="NGUYEN2 Thiquynhanh" userId="S::thiquynhanh.nguyen@ieseg.fr::4b73f16f-67e0-4fac-aaf0-76eb83737669" providerId="AD" clId="Web-{8E919ABC-78D1-4B68-8E98-4E09E236C809}" dt="2022-04-10T11:48:46.868" v="149" actId="1076"/>
          <ac:spMkLst>
            <pc:docMk/>
            <pc:sldMk cId="3043587613" sldId="294"/>
            <ac:spMk id="337" creationId="{00000000-0000-0000-0000-000000000000}"/>
          </ac:spMkLst>
        </pc:spChg>
        <pc:picChg chg="add mod">
          <ac:chgData name="NGUYEN2 Thiquynhanh" userId="S::thiquynhanh.nguyen@ieseg.fr::4b73f16f-67e0-4fac-aaf0-76eb83737669" providerId="AD" clId="Web-{8E919ABC-78D1-4B68-8E98-4E09E236C809}" dt="2022-04-10T11:49:07.400" v="155" actId="1076"/>
          <ac:picMkLst>
            <pc:docMk/>
            <pc:sldMk cId="3043587613" sldId="294"/>
            <ac:picMk id="2" creationId="{09B2155B-1F01-13B8-D860-5439087B7205}"/>
          </ac:picMkLst>
        </pc:picChg>
      </pc:sldChg>
    </pc:docChg>
  </pc:docChgLst>
  <pc:docChgLst>
    <pc:chgData name="NOOR Ayesha" userId="S::ayesha.noor@ieseg.fr::d291829c-9743-4590-b891-e3bbf360ff31" providerId="AD" clId="Web-{65541B18-3AEA-4F1D-9BA5-C13906679EC1}"/>
    <pc:docChg chg="addSld delSld modSld">
      <pc:chgData name="NOOR Ayesha" userId="S::ayesha.noor@ieseg.fr::d291829c-9743-4590-b891-e3bbf360ff31" providerId="AD" clId="Web-{65541B18-3AEA-4F1D-9BA5-C13906679EC1}" dt="2022-04-10T20:40:40.921" v="102" actId="1076"/>
      <pc:docMkLst>
        <pc:docMk/>
      </pc:docMkLst>
      <pc:sldChg chg="addSp modSp mod modClrScheme chgLayout">
        <pc:chgData name="NOOR Ayesha" userId="S::ayesha.noor@ieseg.fr::d291829c-9743-4590-b891-e3bbf360ff31" providerId="AD" clId="Web-{65541B18-3AEA-4F1D-9BA5-C13906679EC1}" dt="2022-04-10T20:35:01.243" v="8" actId="14100"/>
        <pc:sldMkLst>
          <pc:docMk/>
          <pc:sldMk cId="0" sldId="264"/>
        </pc:sldMkLst>
        <pc:spChg chg="mod ord">
          <ac:chgData name="NOOR Ayesha" userId="S::ayesha.noor@ieseg.fr::d291829c-9743-4590-b891-e3bbf360ff31" providerId="AD" clId="Web-{65541B18-3AEA-4F1D-9BA5-C13906679EC1}" dt="2022-04-10T20:34:06.070" v="1"/>
          <ac:spMkLst>
            <pc:docMk/>
            <pc:sldMk cId="0" sldId="264"/>
            <ac:spMk id="380" creationId="{00000000-0000-0000-0000-000000000000}"/>
          </ac:spMkLst>
        </pc:spChg>
        <pc:spChg chg="mod ord">
          <ac:chgData name="NOOR Ayesha" userId="S::ayesha.noor@ieseg.fr::d291829c-9743-4590-b891-e3bbf360ff31" providerId="AD" clId="Web-{65541B18-3AEA-4F1D-9BA5-C13906679EC1}" dt="2022-04-10T20:34:06.070" v="1"/>
          <ac:spMkLst>
            <pc:docMk/>
            <pc:sldMk cId="0" sldId="264"/>
            <ac:spMk id="382" creationId="{00000000-0000-0000-0000-000000000000}"/>
          </ac:spMkLst>
        </pc:spChg>
        <pc:picChg chg="add mod">
          <ac:chgData name="NOOR Ayesha" userId="S::ayesha.noor@ieseg.fr::d291829c-9743-4590-b891-e3bbf360ff31" providerId="AD" clId="Web-{65541B18-3AEA-4F1D-9BA5-C13906679EC1}" dt="2022-04-10T20:35:01.243" v="8" actId="14100"/>
          <ac:picMkLst>
            <pc:docMk/>
            <pc:sldMk cId="0" sldId="264"/>
            <ac:picMk id="2" creationId="{85E988B2-73A3-8C3D-7265-58C022A93ED9}"/>
          </ac:picMkLst>
        </pc:picChg>
        <pc:picChg chg="add mod">
          <ac:chgData name="NOOR Ayesha" userId="S::ayesha.noor@ieseg.fr::d291829c-9743-4590-b891-e3bbf360ff31" providerId="AD" clId="Web-{65541B18-3AEA-4F1D-9BA5-C13906679EC1}" dt="2022-04-10T20:34:48.992" v="4" actId="1076"/>
          <ac:picMkLst>
            <pc:docMk/>
            <pc:sldMk cId="0" sldId="264"/>
            <ac:picMk id="3" creationId="{3D6E4CE9-17FB-4ED8-6F2A-A72BEBA00DAD}"/>
          </ac:picMkLst>
        </pc:picChg>
      </pc:sldChg>
      <pc:sldChg chg="modSp del">
        <pc:chgData name="NOOR Ayesha" userId="S::ayesha.noor@ieseg.fr::d291829c-9743-4590-b891-e3bbf360ff31" providerId="AD" clId="Web-{65541B18-3AEA-4F1D-9BA5-C13906679EC1}" dt="2022-04-10T20:35:34.634" v="19"/>
        <pc:sldMkLst>
          <pc:docMk/>
          <pc:sldMk cId="0" sldId="265"/>
        </pc:sldMkLst>
        <pc:spChg chg="mod">
          <ac:chgData name="NOOR Ayesha" userId="S::ayesha.noor@ieseg.fr::d291829c-9743-4590-b891-e3bbf360ff31" providerId="AD" clId="Web-{65541B18-3AEA-4F1D-9BA5-C13906679EC1}" dt="2022-04-10T20:35:26.665" v="18" actId="20577"/>
          <ac:spMkLst>
            <pc:docMk/>
            <pc:sldMk cId="0" sldId="265"/>
            <ac:spMk id="388" creationId="{00000000-0000-0000-0000-000000000000}"/>
          </ac:spMkLst>
        </pc:spChg>
      </pc:sldChg>
      <pc:sldChg chg="modSp new">
        <pc:chgData name="NOOR Ayesha" userId="S::ayesha.noor@ieseg.fr::d291829c-9743-4590-b891-e3bbf360ff31" providerId="AD" clId="Web-{65541B18-3AEA-4F1D-9BA5-C13906679EC1}" dt="2022-04-10T20:36:41.979" v="41" actId="20577"/>
        <pc:sldMkLst>
          <pc:docMk/>
          <pc:sldMk cId="268666128" sldId="306"/>
        </pc:sldMkLst>
        <pc:spChg chg="mod">
          <ac:chgData name="NOOR Ayesha" userId="S::ayesha.noor@ieseg.fr::d291829c-9743-4590-b891-e3bbf360ff31" providerId="AD" clId="Web-{65541B18-3AEA-4F1D-9BA5-C13906679EC1}" dt="2022-04-10T20:36:41.979" v="41" actId="20577"/>
          <ac:spMkLst>
            <pc:docMk/>
            <pc:sldMk cId="268666128" sldId="306"/>
            <ac:spMk id="3" creationId="{51F8A848-C132-5AD8-342B-89DE085532B7}"/>
          </ac:spMkLst>
        </pc:spChg>
      </pc:sldChg>
      <pc:sldChg chg="addSp modSp new">
        <pc:chgData name="NOOR Ayesha" userId="S::ayesha.noor@ieseg.fr::d291829c-9743-4590-b891-e3bbf360ff31" providerId="AD" clId="Web-{65541B18-3AEA-4F1D-9BA5-C13906679EC1}" dt="2022-04-10T20:39:16.857" v="73" actId="1076"/>
        <pc:sldMkLst>
          <pc:docMk/>
          <pc:sldMk cId="4245324936" sldId="307"/>
        </pc:sldMkLst>
        <pc:spChg chg="mod">
          <ac:chgData name="NOOR Ayesha" userId="S::ayesha.noor@ieseg.fr::d291829c-9743-4590-b891-e3bbf360ff31" providerId="AD" clId="Web-{65541B18-3AEA-4F1D-9BA5-C13906679EC1}" dt="2022-04-10T20:38:39.247" v="69" actId="20577"/>
          <ac:spMkLst>
            <pc:docMk/>
            <pc:sldMk cId="4245324936" sldId="307"/>
            <ac:spMk id="2" creationId="{6E23EC64-C044-2ADC-E6DC-4E905054F320}"/>
          </ac:spMkLst>
        </pc:spChg>
        <pc:picChg chg="add mod">
          <ac:chgData name="NOOR Ayesha" userId="S::ayesha.noor@ieseg.fr::d291829c-9743-4590-b891-e3bbf360ff31" providerId="AD" clId="Web-{65541B18-3AEA-4F1D-9BA5-C13906679EC1}" dt="2022-04-10T20:39:16.857" v="73" actId="1076"/>
          <ac:picMkLst>
            <pc:docMk/>
            <pc:sldMk cId="4245324936" sldId="307"/>
            <ac:picMk id="5" creationId="{4B82B636-BEA4-1A15-066B-4CE73710EA6D}"/>
          </ac:picMkLst>
        </pc:picChg>
        <pc:picChg chg="add mod">
          <ac:chgData name="NOOR Ayesha" userId="S::ayesha.noor@ieseg.fr::d291829c-9743-4590-b891-e3bbf360ff31" providerId="AD" clId="Web-{65541B18-3AEA-4F1D-9BA5-C13906679EC1}" dt="2022-04-10T20:39:13.919" v="72" actId="1076"/>
          <ac:picMkLst>
            <pc:docMk/>
            <pc:sldMk cId="4245324936" sldId="307"/>
            <ac:picMk id="6" creationId="{08F58DEF-1642-ADCC-8C22-FC3F79DE8F37}"/>
          </ac:picMkLst>
        </pc:picChg>
      </pc:sldChg>
      <pc:sldChg chg="addSp modSp new">
        <pc:chgData name="NOOR Ayesha" userId="S::ayesha.noor@ieseg.fr::d291829c-9743-4590-b891-e3bbf360ff31" providerId="AD" clId="Web-{65541B18-3AEA-4F1D-9BA5-C13906679EC1}" dt="2022-04-10T20:40:40.921" v="102" actId="1076"/>
        <pc:sldMkLst>
          <pc:docMk/>
          <pc:sldMk cId="130257569" sldId="308"/>
        </pc:sldMkLst>
        <pc:spChg chg="mod">
          <ac:chgData name="NOOR Ayesha" userId="S::ayesha.noor@ieseg.fr::d291829c-9743-4590-b891-e3bbf360ff31" providerId="AD" clId="Web-{65541B18-3AEA-4F1D-9BA5-C13906679EC1}" dt="2022-04-10T20:39:53.389" v="95" actId="20577"/>
          <ac:spMkLst>
            <pc:docMk/>
            <pc:sldMk cId="130257569" sldId="308"/>
            <ac:spMk id="2" creationId="{410EA91B-8886-D947-C826-0C4B02BF7AA6}"/>
          </ac:spMkLst>
        </pc:spChg>
        <pc:picChg chg="add mod">
          <ac:chgData name="NOOR Ayesha" userId="S::ayesha.noor@ieseg.fr::d291829c-9743-4590-b891-e3bbf360ff31" providerId="AD" clId="Web-{65541B18-3AEA-4F1D-9BA5-C13906679EC1}" dt="2022-04-10T20:40:18.874" v="100" actId="14100"/>
          <ac:picMkLst>
            <pc:docMk/>
            <pc:sldMk cId="130257569" sldId="308"/>
            <ac:picMk id="5" creationId="{747BEA6E-8F7E-D5A0-5F39-23F9EB1C7BC1}"/>
          </ac:picMkLst>
        </pc:picChg>
        <pc:picChg chg="add mod">
          <ac:chgData name="NOOR Ayesha" userId="S::ayesha.noor@ieseg.fr::d291829c-9743-4590-b891-e3bbf360ff31" providerId="AD" clId="Web-{65541B18-3AEA-4F1D-9BA5-C13906679EC1}" dt="2022-04-10T20:40:40.921" v="102" actId="1076"/>
          <ac:picMkLst>
            <pc:docMk/>
            <pc:sldMk cId="130257569" sldId="308"/>
            <ac:picMk id="6" creationId="{25202541-ADFF-787A-23AB-11F0C96959B9}"/>
          </ac:picMkLst>
        </pc:picChg>
      </pc:sldChg>
    </pc:docChg>
  </pc:docChgLst>
  <pc:docChgLst>
    <pc:chgData name="NOOR Ayesha" userId="S::ayesha.noor@ieseg.fr::d291829c-9743-4590-b891-e3bbf360ff31" providerId="AD" clId="Web-{75DEE101-8B1E-4713-B5C3-8DDF54DB2AB0}"/>
    <pc:docChg chg="addSld delSld modSld">
      <pc:chgData name="NOOR Ayesha" userId="S::ayesha.noor@ieseg.fr::d291829c-9743-4590-b891-e3bbf360ff31" providerId="AD" clId="Web-{75DEE101-8B1E-4713-B5C3-8DDF54DB2AB0}" dt="2022-04-11T08:23:35.110" v="79" actId="14100"/>
      <pc:docMkLst>
        <pc:docMk/>
      </pc:docMkLst>
      <pc:sldChg chg="addSp modSp">
        <pc:chgData name="NOOR Ayesha" userId="S::ayesha.noor@ieseg.fr::d291829c-9743-4590-b891-e3bbf360ff31" providerId="AD" clId="Web-{75DEE101-8B1E-4713-B5C3-8DDF54DB2AB0}" dt="2022-04-11T08:23:35.110" v="79" actId="14100"/>
        <pc:sldMkLst>
          <pc:docMk/>
          <pc:sldMk cId="3844632161" sldId="295"/>
        </pc:sldMkLst>
        <pc:picChg chg="add mod">
          <ac:chgData name="NOOR Ayesha" userId="S::ayesha.noor@ieseg.fr::d291829c-9743-4590-b891-e3bbf360ff31" providerId="AD" clId="Web-{75DEE101-8B1E-4713-B5C3-8DDF54DB2AB0}" dt="2022-04-11T08:23:35.110" v="79" actId="14100"/>
          <ac:picMkLst>
            <pc:docMk/>
            <pc:sldMk cId="3844632161" sldId="295"/>
            <ac:picMk id="2" creationId="{33EC6460-2C4F-9FD0-54F8-127B2A7C2F94}"/>
          </ac:picMkLst>
        </pc:picChg>
        <pc:picChg chg="mod">
          <ac:chgData name="NOOR Ayesha" userId="S::ayesha.noor@ieseg.fr::d291829c-9743-4590-b891-e3bbf360ff31" providerId="AD" clId="Web-{75DEE101-8B1E-4713-B5C3-8DDF54DB2AB0}" dt="2022-04-11T08:23:32.532" v="78" actId="14100"/>
          <ac:picMkLst>
            <pc:docMk/>
            <pc:sldMk cId="3844632161" sldId="295"/>
            <ac:picMk id="6" creationId="{5C02DDEC-A585-BDAB-9D48-548B10FB01E6}"/>
          </ac:picMkLst>
        </pc:picChg>
      </pc:sldChg>
      <pc:sldChg chg="del">
        <pc:chgData name="NOOR Ayesha" userId="S::ayesha.noor@ieseg.fr::d291829c-9743-4590-b891-e3bbf360ff31" providerId="AD" clId="Web-{75DEE101-8B1E-4713-B5C3-8DDF54DB2AB0}" dt="2022-04-11T08:23:03.266" v="77"/>
        <pc:sldMkLst>
          <pc:docMk/>
          <pc:sldMk cId="1615307111" sldId="296"/>
        </pc:sldMkLst>
      </pc:sldChg>
      <pc:sldChg chg="addSp modSp">
        <pc:chgData name="NOOR Ayesha" userId="S::ayesha.noor@ieseg.fr::d291829c-9743-4590-b891-e3bbf360ff31" providerId="AD" clId="Web-{75DEE101-8B1E-4713-B5C3-8DDF54DB2AB0}" dt="2022-04-11T08:17:46.068" v="63" actId="20577"/>
        <pc:sldMkLst>
          <pc:docMk/>
          <pc:sldMk cId="4245324936" sldId="307"/>
        </pc:sldMkLst>
        <pc:spChg chg="mod">
          <ac:chgData name="NOOR Ayesha" userId="S::ayesha.noor@ieseg.fr::d291829c-9743-4590-b891-e3bbf360ff31" providerId="AD" clId="Web-{75DEE101-8B1E-4713-B5C3-8DDF54DB2AB0}" dt="2022-04-11T08:13:45.403" v="31" actId="20577"/>
          <ac:spMkLst>
            <pc:docMk/>
            <pc:sldMk cId="4245324936" sldId="307"/>
            <ac:spMk id="2" creationId="{6E23EC64-C044-2ADC-E6DC-4E905054F320}"/>
          </ac:spMkLst>
        </pc:spChg>
        <pc:spChg chg="add mod">
          <ac:chgData name="NOOR Ayesha" userId="S::ayesha.noor@ieseg.fr::d291829c-9743-4590-b891-e3bbf360ff31" providerId="AD" clId="Web-{75DEE101-8B1E-4713-B5C3-8DDF54DB2AB0}" dt="2022-04-11T08:17:00.332" v="57" actId="14100"/>
          <ac:spMkLst>
            <pc:docMk/>
            <pc:sldMk cId="4245324936" sldId="307"/>
            <ac:spMk id="7" creationId="{58907416-4D77-4B6C-5AB9-D5C6DAEAF00E}"/>
          </ac:spMkLst>
        </pc:spChg>
        <pc:spChg chg="add mod">
          <ac:chgData name="NOOR Ayesha" userId="S::ayesha.noor@ieseg.fr::d291829c-9743-4590-b891-e3bbf360ff31" providerId="AD" clId="Web-{75DEE101-8B1E-4713-B5C3-8DDF54DB2AB0}" dt="2022-04-11T08:17:46.068" v="63" actId="20577"/>
          <ac:spMkLst>
            <pc:docMk/>
            <pc:sldMk cId="4245324936" sldId="307"/>
            <ac:spMk id="8" creationId="{1B69CE81-8BDB-0DDB-C98E-F0DE51971810}"/>
          </ac:spMkLst>
        </pc:spChg>
        <pc:picChg chg="add mod">
          <ac:chgData name="NOOR Ayesha" userId="S::ayesha.noor@ieseg.fr::d291829c-9743-4590-b891-e3bbf360ff31" providerId="AD" clId="Web-{75DEE101-8B1E-4713-B5C3-8DDF54DB2AB0}" dt="2022-04-11T08:16:41.316" v="41" actId="1076"/>
          <ac:picMkLst>
            <pc:docMk/>
            <pc:sldMk cId="4245324936" sldId="307"/>
            <ac:picMk id="3" creationId="{0D4EFF94-B6B9-DED9-E23F-BC88793D4FB9}"/>
          </ac:picMkLst>
        </pc:picChg>
        <pc:picChg chg="mod">
          <ac:chgData name="NOOR Ayesha" userId="S::ayesha.noor@ieseg.fr::d291829c-9743-4590-b891-e3bbf360ff31" providerId="AD" clId="Web-{75DEE101-8B1E-4713-B5C3-8DDF54DB2AB0}" dt="2022-04-11T08:17:12.020" v="58" actId="1076"/>
          <ac:picMkLst>
            <pc:docMk/>
            <pc:sldMk cId="4245324936" sldId="307"/>
            <ac:picMk id="6" creationId="{08F58DEF-1642-ADCC-8C22-FC3F79DE8F37}"/>
          </ac:picMkLst>
        </pc:picChg>
      </pc:sldChg>
      <pc:sldChg chg="addSp delSp modSp new del">
        <pc:chgData name="NOOR Ayesha" userId="S::ayesha.noor@ieseg.fr::d291829c-9743-4590-b891-e3bbf360ff31" providerId="AD" clId="Web-{75DEE101-8B1E-4713-B5C3-8DDF54DB2AB0}" dt="2022-04-11T08:14:12.967" v="35"/>
        <pc:sldMkLst>
          <pc:docMk/>
          <pc:sldMk cId="970953474" sldId="313"/>
        </pc:sldMkLst>
        <pc:spChg chg="mod">
          <ac:chgData name="NOOR Ayesha" userId="S::ayesha.noor@ieseg.fr::d291829c-9743-4590-b891-e3bbf360ff31" providerId="AD" clId="Web-{75DEE101-8B1E-4713-B5C3-8DDF54DB2AB0}" dt="2022-04-11T08:13:23.496" v="18" actId="20577"/>
          <ac:spMkLst>
            <pc:docMk/>
            <pc:sldMk cId="970953474" sldId="313"/>
            <ac:spMk id="2" creationId="{82905F0A-6BBC-0CFA-648C-03F466DBE98D}"/>
          </ac:spMkLst>
        </pc:spChg>
        <pc:picChg chg="add mod">
          <ac:chgData name="NOOR Ayesha" userId="S::ayesha.noor@ieseg.fr::d291829c-9743-4590-b891-e3bbf360ff31" providerId="AD" clId="Web-{75DEE101-8B1E-4713-B5C3-8DDF54DB2AB0}" dt="2022-04-11T08:11:06.164" v="1"/>
          <ac:picMkLst>
            <pc:docMk/>
            <pc:sldMk cId="970953474" sldId="313"/>
            <ac:picMk id="5" creationId="{F4A86D3D-231F-18D3-9545-A2201A4698F8}"/>
          </ac:picMkLst>
        </pc:picChg>
        <pc:picChg chg="add del mod">
          <ac:chgData name="NOOR Ayesha" userId="S::ayesha.noor@ieseg.fr::d291829c-9743-4590-b891-e3bbf360ff31" providerId="AD" clId="Web-{75DEE101-8B1E-4713-B5C3-8DDF54DB2AB0}" dt="2022-04-11T08:13:50.841" v="32"/>
          <ac:picMkLst>
            <pc:docMk/>
            <pc:sldMk cId="970953474" sldId="313"/>
            <ac:picMk id="6" creationId="{827E4EA0-1B2B-B5BE-8EB8-CAA12D6CB5FE}"/>
          </ac:picMkLst>
        </pc:picChg>
      </pc:sldChg>
      <pc:sldChg chg="modSp add del replId">
        <pc:chgData name="NOOR Ayesha" userId="S::ayesha.noor@ieseg.fr::d291829c-9743-4590-b891-e3bbf360ff31" providerId="AD" clId="Web-{75DEE101-8B1E-4713-B5C3-8DDF54DB2AB0}" dt="2022-04-11T08:22:02.857" v="76"/>
        <pc:sldMkLst>
          <pc:docMk/>
          <pc:sldMk cId="1164009146" sldId="313"/>
        </pc:sldMkLst>
        <pc:picChg chg="mod">
          <ac:chgData name="NOOR Ayesha" userId="S::ayesha.noor@ieseg.fr::d291829c-9743-4590-b891-e3bbf360ff31" providerId="AD" clId="Web-{75DEE101-8B1E-4713-B5C3-8DDF54DB2AB0}" dt="2022-04-11T08:20:18.245" v="68" actId="14100"/>
          <ac:picMkLst>
            <pc:docMk/>
            <pc:sldMk cId="1164009146" sldId="313"/>
            <ac:picMk id="2" creationId="{5730DD00-3873-3917-E4E6-CA39899C0E29}"/>
          </ac:picMkLst>
        </pc:picChg>
      </pc:sldChg>
    </pc:docChg>
  </pc:docChgLst>
  <pc:docChgLst>
    <pc:chgData name="NGUYEN2 Thiquynhanh" userId="S::thiquynhanh.nguyen@ieseg.fr::4b73f16f-67e0-4fac-aaf0-76eb83737669" providerId="AD" clId="Web-{0ABB8410-A12C-4C75-92FA-FDA966F140E8}"/>
    <pc:docChg chg="modSld">
      <pc:chgData name="NGUYEN2 Thiquynhanh" userId="S::thiquynhanh.nguyen@ieseg.fr::4b73f16f-67e0-4fac-aaf0-76eb83737669" providerId="AD" clId="Web-{0ABB8410-A12C-4C75-92FA-FDA966F140E8}" dt="2022-04-11T09:37:06.080" v="165" actId="20577"/>
      <pc:docMkLst>
        <pc:docMk/>
      </pc:docMkLst>
      <pc:sldChg chg="modSp">
        <pc:chgData name="NGUYEN2 Thiquynhanh" userId="S::thiquynhanh.nguyen@ieseg.fr::4b73f16f-67e0-4fac-aaf0-76eb83737669" providerId="AD" clId="Web-{0ABB8410-A12C-4C75-92FA-FDA966F140E8}" dt="2022-04-11T09:32:49.682" v="139"/>
        <pc:sldMkLst>
          <pc:docMk/>
          <pc:sldMk cId="0" sldId="259"/>
        </pc:sldMkLst>
        <pc:spChg chg="mod">
          <ac:chgData name="NGUYEN2 Thiquynhanh" userId="S::thiquynhanh.nguyen@ieseg.fr::4b73f16f-67e0-4fac-aaf0-76eb83737669" providerId="AD" clId="Web-{0ABB8410-A12C-4C75-92FA-FDA966F140E8}" dt="2022-04-11T09:32:49.682" v="139"/>
          <ac:spMkLst>
            <pc:docMk/>
            <pc:sldMk cId="0" sldId="259"/>
            <ac:spMk id="330" creationId="{00000000-0000-0000-0000-000000000000}"/>
          </ac:spMkLst>
        </pc:spChg>
      </pc:sldChg>
      <pc:sldChg chg="modSp">
        <pc:chgData name="NGUYEN2 Thiquynhanh" userId="S::thiquynhanh.nguyen@ieseg.fr::4b73f16f-67e0-4fac-aaf0-76eb83737669" providerId="AD" clId="Web-{0ABB8410-A12C-4C75-92FA-FDA966F140E8}" dt="2022-04-11T09:37:06.080" v="165" actId="20577"/>
        <pc:sldMkLst>
          <pc:docMk/>
          <pc:sldMk cId="0" sldId="260"/>
        </pc:sldMkLst>
        <pc:spChg chg="mod">
          <ac:chgData name="NGUYEN2 Thiquynhanh" userId="S::thiquynhanh.nguyen@ieseg.fr::4b73f16f-67e0-4fac-aaf0-76eb83737669" providerId="AD" clId="Web-{0ABB8410-A12C-4C75-92FA-FDA966F140E8}" dt="2022-04-11T09:37:06.080" v="165" actId="20577"/>
          <ac:spMkLst>
            <pc:docMk/>
            <pc:sldMk cId="0" sldId="260"/>
            <ac:spMk id="337" creationId="{00000000-0000-0000-0000-000000000000}"/>
          </ac:spMkLst>
        </pc:spChg>
      </pc:sldChg>
      <pc:sldChg chg="modSp">
        <pc:chgData name="NGUYEN2 Thiquynhanh" userId="S::thiquynhanh.nguyen@ieseg.fr::4b73f16f-67e0-4fac-aaf0-76eb83737669" providerId="AD" clId="Web-{0ABB8410-A12C-4C75-92FA-FDA966F140E8}" dt="2022-04-11T09:21:01.645" v="13" actId="20577"/>
        <pc:sldMkLst>
          <pc:docMk/>
          <pc:sldMk cId="3043587613" sldId="294"/>
        </pc:sldMkLst>
        <pc:spChg chg="mod">
          <ac:chgData name="NGUYEN2 Thiquynhanh" userId="S::thiquynhanh.nguyen@ieseg.fr::4b73f16f-67e0-4fac-aaf0-76eb83737669" providerId="AD" clId="Web-{0ABB8410-A12C-4C75-92FA-FDA966F140E8}" dt="2022-04-11T09:21:01.645" v="13" actId="20577"/>
          <ac:spMkLst>
            <pc:docMk/>
            <pc:sldMk cId="3043587613" sldId="294"/>
            <ac:spMk id="337" creationId="{00000000-0000-0000-0000-000000000000}"/>
          </ac:spMkLst>
        </pc:spChg>
        <pc:picChg chg="mod">
          <ac:chgData name="NGUYEN2 Thiquynhanh" userId="S::thiquynhanh.nguyen@ieseg.fr::4b73f16f-67e0-4fac-aaf0-76eb83737669" providerId="AD" clId="Web-{0ABB8410-A12C-4C75-92FA-FDA966F140E8}" dt="2022-04-11T09:19:51.330" v="1" actId="1076"/>
          <ac:picMkLst>
            <pc:docMk/>
            <pc:sldMk cId="3043587613" sldId="294"/>
            <ac:picMk id="2" creationId="{09B2155B-1F01-13B8-D860-5439087B7205}"/>
          </ac:picMkLst>
        </pc:picChg>
        <pc:picChg chg="mod">
          <ac:chgData name="NGUYEN2 Thiquynhanh" userId="S::thiquynhanh.nguyen@ieseg.fr::4b73f16f-67e0-4fac-aaf0-76eb83737669" providerId="AD" clId="Web-{0ABB8410-A12C-4C75-92FA-FDA966F140E8}" dt="2022-04-11T09:19:55.206" v="2" actId="1076"/>
          <ac:picMkLst>
            <pc:docMk/>
            <pc:sldMk cId="3043587613" sldId="294"/>
            <ac:picMk id="3" creationId="{96D6167E-33ED-92AE-DBB3-423F614F40F2}"/>
          </ac:picMkLst>
        </pc:picChg>
      </pc:sldChg>
      <pc:sldChg chg="addSp modSp">
        <pc:chgData name="NGUYEN2 Thiquynhanh" userId="S::thiquynhanh.nguyen@ieseg.fr::4b73f16f-67e0-4fac-aaf0-76eb83737669" providerId="AD" clId="Web-{0ABB8410-A12C-4C75-92FA-FDA966F140E8}" dt="2022-04-11T09:35:21.155" v="160" actId="20577"/>
        <pc:sldMkLst>
          <pc:docMk/>
          <pc:sldMk cId="3520208142" sldId="309"/>
        </pc:sldMkLst>
        <pc:spChg chg="mod">
          <ac:chgData name="NGUYEN2 Thiquynhanh" userId="S::thiquynhanh.nguyen@ieseg.fr::4b73f16f-67e0-4fac-aaf0-76eb83737669" providerId="AD" clId="Web-{0ABB8410-A12C-4C75-92FA-FDA966F140E8}" dt="2022-04-11T09:27:41.016" v="82" actId="14100"/>
          <ac:spMkLst>
            <pc:docMk/>
            <pc:sldMk cId="3520208142" sldId="309"/>
            <ac:spMk id="2" creationId="{CCD21251-3543-4CA3-8513-86E399579C5B}"/>
          </ac:spMkLst>
        </pc:spChg>
        <pc:spChg chg="add mod">
          <ac:chgData name="NGUYEN2 Thiquynhanh" userId="S::thiquynhanh.nguyen@ieseg.fr::4b73f16f-67e0-4fac-aaf0-76eb83737669" providerId="AD" clId="Web-{0ABB8410-A12C-4C75-92FA-FDA966F140E8}" dt="2022-04-11T09:31:37.414" v="132" actId="20577"/>
          <ac:spMkLst>
            <pc:docMk/>
            <pc:sldMk cId="3520208142" sldId="309"/>
            <ac:spMk id="3" creationId="{90071CBE-6EE2-52A4-10C0-A80280DEB9B0}"/>
          </ac:spMkLst>
        </pc:spChg>
        <pc:spChg chg="mod">
          <ac:chgData name="NGUYEN2 Thiquynhanh" userId="S::thiquynhanh.nguyen@ieseg.fr::4b73f16f-67e0-4fac-aaf0-76eb83737669" providerId="AD" clId="Web-{0ABB8410-A12C-4C75-92FA-FDA966F140E8}" dt="2022-04-11T09:35:21.155" v="160" actId="20577"/>
          <ac:spMkLst>
            <pc:docMk/>
            <pc:sldMk cId="3520208142" sldId="309"/>
            <ac:spMk id="6" creationId="{C9A896DB-4CAF-48A8-9DC4-F3026935CEC8}"/>
          </ac:spMkLst>
        </pc:spChg>
      </pc:sldChg>
    </pc:docChg>
  </pc:docChgLst>
  <pc:docChgLst>
    <pc:chgData name="NOOR Ayesha" userId="S::ayesha.noor@ieseg.fr::d291829c-9743-4590-b891-e3bbf360ff31" providerId="AD" clId="Web-{49F5B7DC-F783-42CA-8389-7A254BC09485}"/>
    <pc:docChg chg="modSld">
      <pc:chgData name="NOOR Ayesha" userId="S::ayesha.noor@ieseg.fr::d291829c-9743-4590-b891-e3bbf360ff31" providerId="AD" clId="Web-{49F5B7DC-F783-42CA-8389-7A254BC09485}" dt="2022-04-11T08:05:03.380" v="8" actId="1076"/>
      <pc:docMkLst>
        <pc:docMk/>
      </pc:docMkLst>
      <pc:sldChg chg="addSp modSp">
        <pc:chgData name="NOOR Ayesha" userId="S::ayesha.noor@ieseg.fr::d291829c-9743-4590-b891-e3bbf360ff31" providerId="AD" clId="Web-{49F5B7DC-F783-42CA-8389-7A254BC09485}" dt="2022-04-11T08:05:03.380" v="8" actId="1076"/>
        <pc:sldMkLst>
          <pc:docMk/>
          <pc:sldMk cId="3043587613" sldId="294"/>
        </pc:sldMkLst>
        <pc:picChg chg="mod">
          <ac:chgData name="NOOR Ayesha" userId="S::ayesha.noor@ieseg.fr::d291829c-9743-4590-b891-e3bbf360ff31" providerId="AD" clId="Web-{49F5B7DC-F783-42CA-8389-7A254BC09485}" dt="2022-04-11T08:05:01.505" v="7" actId="1076"/>
          <ac:picMkLst>
            <pc:docMk/>
            <pc:sldMk cId="3043587613" sldId="294"/>
            <ac:picMk id="2" creationId="{09B2155B-1F01-13B8-D860-5439087B7205}"/>
          </ac:picMkLst>
        </pc:picChg>
        <pc:picChg chg="add mod">
          <ac:chgData name="NOOR Ayesha" userId="S::ayesha.noor@ieseg.fr::d291829c-9743-4590-b891-e3bbf360ff31" providerId="AD" clId="Web-{49F5B7DC-F783-42CA-8389-7A254BC09485}" dt="2022-04-11T08:05:03.380" v="8" actId="1076"/>
          <ac:picMkLst>
            <pc:docMk/>
            <pc:sldMk cId="3043587613" sldId="294"/>
            <ac:picMk id="3" creationId="{96D6167E-33ED-92AE-DBB3-423F614F40F2}"/>
          </ac:picMkLst>
        </pc:picChg>
      </pc:sldChg>
      <pc:sldChg chg="modSp">
        <pc:chgData name="NOOR Ayesha" userId="S::ayesha.noor@ieseg.fr::d291829c-9743-4590-b891-e3bbf360ff31" providerId="AD" clId="Web-{49F5B7DC-F783-42CA-8389-7A254BC09485}" dt="2022-04-11T08:02:34.173" v="3" actId="14100"/>
        <pc:sldMkLst>
          <pc:docMk/>
          <pc:sldMk cId="3520208142" sldId="309"/>
        </pc:sldMkLst>
        <pc:spChg chg="mod">
          <ac:chgData name="NOOR Ayesha" userId="S::ayesha.noor@ieseg.fr::d291829c-9743-4590-b891-e3bbf360ff31" providerId="AD" clId="Web-{49F5B7DC-F783-42CA-8389-7A254BC09485}" dt="2022-04-11T08:02:34.173" v="3" actId="14100"/>
          <ac:spMkLst>
            <pc:docMk/>
            <pc:sldMk cId="3520208142" sldId="309"/>
            <ac:spMk id="6" creationId="{C9A896DB-4CAF-48A8-9DC4-F3026935CEC8}"/>
          </ac:spMkLst>
        </pc:spChg>
      </pc:sldChg>
    </pc:docChg>
  </pc:docChgLst>
  <pc:docChgLst>
    <pc:chgData name="NGUYEN2 Thiquynhanh" userId="S::thiquynhanh.nguyen@ieseg.fr::4b73f16f-67e0-4fac-aaf0-76eb83737669" providerId="AD" clId="Web-{47AB62AE-718F-4834-886F-A07C3CBED96F}"/>
    <pc:docChg chg="modSld">
      <pc:chgData name="NGUYEN2 Thiquynhanh" userId="S::thiquynhanh.nguyen@ieseg.fr::4b73f16f-67e0-4fac-aaf0-76eb83737669" providerId="AD" clId="Web-{47AB62AE-718F-4834-886F-A07C3CBED96F}" dt="2022-04-10T13:32:50.142" v="5" actId="20577"/>
      <pc:docMkLst>
        <pc:docMk/>
      </pc:docMkLst>
      <pc:sldChg chg="modSp">
        <pc:chgData name="NGUYEN2 Thiquynhanh" userId="S::thiquynhanh.nguyen@ieseg.fr::4b73f16f-67e0-4fac-aaf0-76eb83737669" providerId="AD" clId="Web-{47AB62AE-718F-4834-886F-A07C3CBED96F}" dt="2022-04-10T13:32:50.142" v="5" actId="20577"/>
        <pc:sldMkLst>
          <pc:docMk/>
          <pc:sldMk cId="2607125438" sldId="305"/>
        </pc:sldMkLst>
        <pc:spChg chg="mod">
          <ac:chgData name="NGUYEN2 Thiquynhanh" userId="S::thiquynhanh.nguyen@ieseg.fr::4b73f16f-67e0-4fac-aaf0-76eb83737669" providerId="AD" clId="Web-{47AB62AE-718F-4834-886F-A07C3CBED96F}" dt="2022-04-10T13:32:50.142" v="5" actId="20577"/>
          <ac:spMkLst>
            <pc:docMk/>
            <pc:sldMk cId="2607125438" sldId="305"/>
            <ac:spMk id="324" creationId="{00000000-0000-0000-0000-000000000000}"/>
          </ac:spMkLst>
        </pc:spChg>
      </pc:sldChg>
    </pc:docChg>
  </pc:docChgLst>
  <pc:docChgLst>
    <pc:chgData name="NOOR Ayesha" userId="S::ayesha.noor@ieseg.fr::d291829c-9743-4590-b891-e3bbf360ff31" providerId="AD" clId="Web-{8617AF36-9152-4F31-A188-EF627F65329A}"/>
    <pc:docChg chg="modSld">
      <pc:chgData name="NOOR Ayesha" userId="S::ayesha.noor@ieseg.fr::d291829c-9743-4590-b891-e3bbf360ff31" providerId="AD" clId="Web-{8617AF36-9152-4F31-A188-EF627F65329A}" dt="2022-04-11T06:06:49.550" v="25" actId="20577"/>
      <pc:docMkLst>
        <pc:docMk/>
      </pc:docMkLst>
      <pc:sldChg chg="modSp">
        <pc:chgData name="NOOR Ayesha" userId="S::ayesha.noor@ieseg.fr::d291829c-9743-4590-b891-e3bbf360ff31" providerId="AD" clId="Web-{8617AF36-9152-4F31-A188-EF627F65329A}" dt="2022-04-11T06:03:48.154" v="9" actId="14100"/>
        <pc:sldMkLst>
          <pc:docMk/>
          <pc:sldMk cId="1594163563" sldId="301"/>
        </pc:sldMkLst>
        <pc:spChg chg="mod">
          <ac:chgData name="NOOR Ayesha" userId="S::ayesha.noor@ieseg.fr::d291829c-9743-4590-b891-e3bbf360ff31" providerId="AD" clId="Web-{8617AF36-9152-4F31-A188-EF627F65329A}" dt="2022-04-11T06:03:48.154" v="9" actId="14100"/>
          <ac:spMkLst>
            <pc:docMk/>
            <pc:sldMk cId="1594163563" sldId="301"/>
            <ac:spMk id="3" creationId="{952B22AB-8CCF-0689-0FF8-CDCC25023606}"/>
          </ac:spMkLst>
        </pc:spChg>
      </pc:sldChg>
      <pc:sldChg chg="addSp modSp">
        <pc:chgData name="NOOR Ayesha" userId="S::ayesha.noor@ieseg.fr::d291829c-9743-4590-b891-e3bbf360ff31" providerId="AD" clId="Web-{8617AF36-9152-4F31-A188-EF627F65329A}" dt="2022-04-11T06:06:49.550" v="25" actId="20577"/>
        <pc:sldMkLst>
          <pc:docMk/>
          <pc:sldMk cId="1739259485" sldId="302"/>
        </pc:sldMkLst>
        <pc:spChg chg="mod">
          <ac:chgData name="NOOR Ayesha" userId="S::ayesha.noor@ieseg.fr::d291829c-9743-4590-b891-e3bbf360ff31" providerId="AD" clId="Web-{8617AF36-9152-4F31-A188-EF627F65329A}" dt="2022-04-11T06:05:38.251" v="18" actId="14100"/>
          <ac:spMkLst>
            <pc:docMk/>
            <pc:sldMk cId="1739259485" sldId="302"/>
            <ac:spMk id="3" creationId="{952B22AB-8CCF-0689-0FF8-CDCC25023606}"/>
          </ac:spMkLst>
        </pc:spChg>
        <pc:spChg chg="add mod">
          <ac:chgData name="NOOR Ayesha" userId="S::ayesha.noor@ieseg.fr::d291829c-9743-4590-b891-e3bbf360ff31" providerId="AD" clId="Web-{8617AF36-9152-4F31-A188-EF627F65329A}" dt="2022-04-11T06:06:49.550" v="25" actId="20577"/>
          <ac:spMkLst>
            <pc:docMk/>
            <pc:sldMk cId="1739259485" sldId="302"/>
            <ac:spMk id="4" creationId="{B9D94098-97D4-3382-23E2-622712853519}"/>
          </ac:spMkLst>
        </pc:spChg>
        <pc:picChg chg="mod">
          <ac:chgData name="NOOR Ayesha" userId="S::ayesha.noor@ieseg.fr::d291829c-9743-4590-b891-e3bbf360ff31" providerId="AD" clId="Web-{8617AF36-9152-4F31-A188-EF627F65329A}" dt="2022-04-11T06:05:46.376" v="20" actId="1076"/>
          <ac:picMkLst>
            <pc:docMk/>
            <pc:sldMk cId="1739259485" sldId="302"/>
            <ac:picMk id="2" creationId="{3035526B-8ACD-B938-511A-3370BF7E37ED}"/>
          </ac:picMkLst>
        </pc:picChg>
      </pc:sldChg>
    </pc:docChg>
  </pc:docChgLst>
  <pc:docChgLst>
    <pc:chgData name="NOOR Ayesha" userId="S::ayesha.noor@ieseg.fr::d291829c-9743-4590-b891-e3bbf360ff31" providerId="AD" clId="Web-{20969DEB-90EF-4E68-B0CF-5E0D4587DC93}"/>
    <pc:docChg chg="delSld">
      <pc:chgData name="NOOR Ayesha" userId="S::ayesha.noor@ieseg.fr::d291829c-9743-4590-b891-e3bbf360ff31" providerId="AD" clId="Web-{20969DEB-90EF-4E68-B0CF-5E0D4587DC93}" dt="2022-04-11T09:29:32.578" v="0"/>
      <pc:docMkLst>
        <pc:docMk/>
      </pc:docMkLst>
      <pc:sldChg chg="del">
        <pc:chgData name="NOOR Ayesha" userId="S::ayesha.noor@ieseg.fr::d291829c-9743-4590-b891-e3bbf360ff31" providerId="AD" clId="Web-{20969DEB-90EF-4E68-B0CF-5E0D4587DC93}" dt="2022-04-11T09:29:32.578" v="0"/>
        <pc:sldMkLst>
          <pc:docMk/>
          <pc:sldMk cId="3972285595" sldId="311"/>
        </pc:sldMkLst>
      </pc:sldChg>
    </pc:docChg>
  </pc:docChgLst>
  <pc:docChgLst>
    <pc:chgData name="NOOR Ayesha" userId="S::ayesha.noor@ieseg.fr::d291829c-9743-4590-b891-e3bbf360ff31" providerId="AD" clId="Web-{A36F6C40-6F27-4573-A666-3BF633563EEB}"/>
    <pc:docChg chg="addSld delSld modSld">
      <pc:chgData name="NOOR Ayesha" userId="S::ayesha.noor@ieseg.fr::d291829c-9743-4590-b891-e3bbf360ff31" providerId="AD" clId="Web-{A36F6C40-6F27-4573-A666-3BF633563EEB}" dt="2022-04-11T08:47:03.568" v="3" actId="1076"/>
      <pc:docMkLst>
        <pc:docMk/>
      </pc:docMkLst>
      <pc:sldChg chg="modSp del">
        <pc:chgData name="NOOR Ayesha" userId="S::ayesha.noor@ieseg.fr::d291829c-9743-4590-b891-e3bbf360ff31" providerId="AD" clId="Web-{A36F6C40-6F27-4573-A666-3BF633563EEB}" dt="2022-04-11T08:46:37.161" v="1"/>
        <pc:sldMkLst>
          <pc:docMk/>
          <pc:sldMk cId="4069725146" sldId="297"/>
        </pc:sldMkLst>
        <pc:picChg chg="mod">
          <ac:chgData name="NOOR Ayesha" userId="S::ayesha.noor@ieseg.fr::d291829c-9743-4590-b891-e3bbf360ff31" providerId="AD" clId="Web-{A36F6C40-6F27-4573-A666-3BF633563EEB}" dt="2022-04-11T08:45:23.206" v="0" actId="14100"/>
          <ac:picMkLst>
            <pc:docMk/>
            <pc:sldMk cId="4069725146" sldId="297"/>
            <ac:picMk id="3" creationId="{10455484-3728-55CB-5037-BC1C0500A12A}"/>
          </ac:picMkLst>
        </pc:picChg>
      </pc:sldChg>
      <pc:sldChg chg="modSp">
        <pc:chgData name="NOOR Ayesha" userId="S::ayesha.noor@ieseg.fr::d291829c-9743-4590-b891-e3bbf360ff31" providerId="AD" clId="Web-{A36F6C40-6F27-4573-A666-3BF633563EEB}" dt="2022-04-11T08:47:03.568" v="3" actId="1076"/>
        <pc:sldMkLst>
          <pc:docMk/>
          <pc:sldMk cId="175619716" sldId="299"/>
        </pc:sldMkLst>
        <pc:picChg chg="mod">
          <ac:chgData name="NOOR Ayesha" userId="S::ayesha.noor@ieseg.fr::d291829c-9743-4590-b891-e3bbf360ff31" providerId="AD" clId="Web-{A36F6C40-6F27-4573-A666-3BF633563EEB}" dt="2022-04-11T08:47:03.568" v="3" actId="1076"/>
          <ac:picMkLst>
            <pc:docMk/>
            <pc:sldMk cId="175619716" sldId="299"/>
            <ac:picMk id="3" creationId="{6984547E-CAE0-9183-2E68-8F1D4111CC67}"/>
          </ac:picMkLst>
        </pc:picChg>
      </pc:sldChg>
      <pc:sldChg chg="add">
        <pc:chgData name="NOOR Ayesha" userId="S::ayesha.noor@ieseg.fr::d291829c-9743-4590-b891-e3bbf360ff31" providerId="AD" clId="Web-{A36F6C40-6F27-4573-A666-3BF633563EEB}" dt="2022-04-11T08:46:41.693" v="2"/>
        <pc:sldMkLst>
          <pc:docMk/>
          <pc:sldMk cId="3769465048" sldId="313"/>
        </pc:sldMkLst>
      </pc:sldChg>
    </pc:docChg>
  </pc:docChgLst>
  <pc:docChgLst>
    <pc:chgData name="NOOR Ayesha" userId="S::ayesha.noor@ieseg.fr::d291829c-9743-4590-b891-e3bbf360ff31" providerId="AD" clId="Web-{B936732F-2FA9-46AF-8192-D3EBB7A28CC4}"/>
    <pc:docChg chg="delSld modSld">
      <pc:chgData name="NOOR Ayesha" userId="S::ayesha.noor@ieseg.fr::d291829c-9743-4590-b891-e3bbf360ff31" providerId="AD" clId="Web-{B936732F-2FA9-46AF-8192-D3EBB7A28CC4}" dt="2022-04-11T07:19:27.899" v="23"/>
      <pc:docMkLst>
        <pc:docMk/>
      </pc:docMkLst>
      <pc:sldChg chg="modSp">
        <pc:chgData name="NOOR Ayesha" userId="S::ayesha.noor@ieseg.fr::d291829c-9743-4590-b891-e3bbf360ff31" providerId="AD" clId="Web-{B936732F-2FA9-46AF-8192-D3EBB7A28CC4}" dt="2022-04-11T07:17:17.896" v="11" actId="20577"/>
        <pc:sldMkLst>
          <pc:docMk/>
          <pc:sldMk cId="0" sldId="261"/>
        </pc:sldMkLst>
        <pc:spChg chg="mod">
          <ac:chgData name="NOOR Ayesha" userId="S::ayesha.noor@ieseg.fr::d291829c-9743-4590-b891-e3bbf360ff31" providerId="AD" clId="Web-{B936732F-2FA9-46AF-8192-D3EBB7A28CC4}" dt="2022-04-11T07:17:17.896" v="11" actId="20577"/>
          <ac:spMkLst>
            <pc:docMk/>
            <pc:sldMk cId="0" sldId="261"/>
            <ac:spMk id="343" creationId="{00000000-0000-0000-0000-000000000000}"/>
          </ac:spMkLst>
        </pc:spChg>
      </pc:sldChg>
      <pc:sldChg chg="addSp modSp">
        <pc:chgData name="NOOR Ayesha" userId="S::ayesha.noor@ieseg.fr::d291829c-9743-4590-b891-e3bbf360ff31" providerId="AD" clId="Web-{B936732F-2FA9-46AF-8192-D3EBB7A28CC4}" dt="2022-04-11T07:19:13.696" v="22" actId="1076"/>
        <pc:sldMkLst>
          <pc:docMk/>
          <pc:sldMk cId="175619716" sldId="299"/>
        </pc:sldMkLst>
        <pc:picChg chg="add mod">
          <ac:chgData name="NOOR Ayesha" userId="S::ayesha.noor@ieseg.fr::d291829c-9743-4590-b891-e3bbf360ff31" providerId="AD" clId="Web-{B936732F-2FA9-46AF-8192-D3EBB7A28CC4}" dt="2022-04-11T07:19:13.696" v="22" actId="1076"/>
          <ac:picMkLst>
            <pc:docMk/>
            <pc:sldMk cId="175619716" sldId="299"/>
            <ac:picMk id="2" creationId="{B6A49F59-A81C-D22E-4F4E-1AE32D027D3E}"/>
          </ac:picMkLst>
        </pc:picChg>
        <pc:picChg chg="mod">
          <ac:chgData name="NOOR Ayesha" userId="S::ayesha.noor@ieseg.fr::d291829c-9743-4590-b891-e3bbf360ff31" providerId="AD" clId="Web-{B936732F-2FA9-46AF-8192-D3EBB7A28CC4}" dt="2022-04-11T07:19:12.305" v="21" actId="1076"/>
          <ac:picMkLst>
            <pc:docMk/>
            <pc:sldMk cId="175619716" sldId="299"/>
            <ac:picMk id="3" creationId="{6984547E-CAE0-9183-2E68-8F1D4111CC67}"/>
          </ac:picMkLst>
        </pc:picChg>
      </pc:sldChg>
      <pc:sldChg chg="delSp del">
        <pc:chgData name="NOOR Ayesha" userId="S::ayesha.noor@ieseg.fr::d291829c-9743-4590-b891-e3bbf360ff31" providerId="AD" clId="Web-{B936732F-2FA9-46AF-8192-D3EBB7A28CC4}" dt="2022-04-11T07:19:27.899" v="23"/>
        <pc:sldMkLst>
          <pc:docMk/>
          <pc:sldMk cId="3243605190" sldId="300"/>
        </pc:sldMkLst>
        <pc:picChg chg="del">
          <ac:chgData name="NOOR Ayesha" userId="S::ayesha.noor@ieseg.fr::d291829c-9743-4590-b891-e3bbf360ff31" providerId="AD" clId="Web-{B936732F-2FA9-46AF-8192-D3EBB7A28CC4}" dt="2022-04-11T07:18:43.258" v="14"/>
          <ac:picMkLst>
            <pc:docMk/>
            <pc:sldMk cId="3243605190" sldId="300"/>
            <ac:picMk id="2" creationId="{2CECCA4A-BAFF-F059-8459-E9B24223CEF5}"/>
          </ac:picMkLst>
        </pc:picChg>
      </pc:sldChg>
    </pc:docChg>
  </pc:docChgLst>
  <pc:docChgLst>
    <pc:chgData name="NOOR Ayesha" userId="S::ayesha.noor@ieseg.fr::d291829c-9743-4590-b891-e3bbf360ff31" providerId="AD" clId="Web-{AB1884E1-89C6-4ABE-BFE9-A464A9613157}"/>
    <pc:docChg chg="delSld">
      <pc:chgData name="NOOR Ayesha" userId="S::ayesha.noor@ieseg.fr::d291829c-9743-4590-b891-e3bbf360ff31" providerId="AD" clId="Web-{AB1884E1-89C6-4ABE-BFE9-A464A9613157}" dt="2022-04-10T19:53:34.485" v="27"/>
      <pc:docMkLst>
        <pc:docMk/>
      </pc:docMkLst>
      <pc:sldChg chg="del">
        <pc:chgData name="NOOR Ayesha" userId="S::ayesha.noor@ieseg.fr::d291829c-9743-4590-b891-e3bbf360ff31" providerId="AD" clId="Web-{AB1884E1-89C6-4ABE-BFE9-A464A9613157}" dt="2022-04-10T19:53:04.078" v="0"/>
        <pc:sldMkLst>
          <pc:docMk/>
          <pc:sldMk cId="0" sldId="266"/>
        </pc:sldMkLst>
      </pc:sldChg>
      <pc:sldChg chg="del">
        <pc:chgData name="NOOR Ayesha" userId="S::ayesha.noor@ieseg.fr::d291829c-9743-4590-b891-e3bbf360ff31" providerId="AD" clId="Web-{AB1884E1-89C6-4ABE-BFE9-A464A9613157}" dt="2022-04-10T19:53:06.640" v="1"/>
        <pc:sldMkLst>
          <pc:docMk/>
          <pc:sldMk cId="0" sldId="267"/>
        </pc:sldMkLst>
      </pc:sldChg>
      <pc:sldChg chg="del">
        <pc:chgData name="NOOR Ayesha" userId="S::ayesha.noor@ieseg.fr::d291829c-9743-4590-b891-e3bbf360ff31" providerId="AD" clId="Web-{AB1884E1-89C6-4ABE-BFE9-A464A9613157}" dt="2022-04-10T19:53:11.062" v="2"/>
        <pc:sldMkLst>
          <pc:docMk/>
          <pc:sldMk cId="0" sldId="268"/>
        </pc:sldMkLst>
      </pc:sldChg>
      <pc:sldChg chg="del">
        <pc:chgData name="NOOR Ayesha" userId="S::ayesha.noor@ieseg.fr::d291829c-9743-4590-b891-e3bbf360ff31" providerId="AD" clId="Web-{AB1884E1-89C6-4ABE-BFE9-A464A9613157}" dt="2022-04-10T19:53:12.703" v="3"/>
        <pc:sldMkLst>
          <pc:docMk/>
          <pc:sldMk cId="0" sldId="269"/>
        </pc:sldMkLst>
      </pc:sldChg>
      <pc:sldChg chg="del">
        <pc:chgData name="NOOR Ayesha" userId="S::ayesha.noor@ieseg.fr::d291829c-9743-4590-b891-e3bbf360ff31" providerId="AD" clId="Web-{AB1884E1-89C6-4ABE-BFE9-A464A9613157}" dt="2022-04-10T19:53:15.875" v="4"/>
        <pc:sldMkLst>
          <pc:docMk/>
          <pc:sldMk cId="0" sldId="270"/>
        </pc:sldMkLst>
      </pc:sldChg>
      <pc:sldChg chg="del">
        <pc:chgData name="NOOR Ayesha" userId="S::ayesha.noor@ieseg.fr::d291829c-9743-4590-b891-e3bbf360ff31" providerId="AD" clId="Web-{AB1884E1-89C6-4ABE-BFE9-A464A9613157}" dt="2022-04-10T19:53:20.516" v="5"/>
        <pc:sldMkLst>
          <pc:docMk/>
          <pc:sldMk cId="0" sldId="271"/>
        </pc:sldMkLst>
      </pc:sldChg>
      <pc:sldChg chg="del">
        <pc:chgData name="NOOR Ayesha" userId="S::ayesha.noor@ieseg.fr::d291829c-9743-4590-b891-e3bbf360ff31" providerId="AD" clId="Web-{AB1884E1-89C6-4ABE-BFE9-A464A9613157}" dt="2022-04-10T19:53:22.813" v="6"/>
        <pc:sldMkLst>
          <pc:docMk/>
          <pc:sldMk cId="0" sldId="272"/>
        </pc:sldMkLst>
      </pc:sldChg>
      <pc:sldChg chg="del">
        <pc:chgData name="NOOR Ayesha" userId="S::ayesha.noor@ieseg.fr::d291829c-9743-4590-b891-e3bbf360ff31" providerId="AD" clId="Web-{AB1884E1-89C6-4ABE-BFE9-A464A9613157}" dt="2022-04-10T19:53:25.297" v="7"/>
        <pc:sldMkLst>
          <pc:docMk/>
          <pc:sldMk cId="0" sldId="273"/>
        </pc:sldMkLst>
      </pc:sldChg>
      <pc:sldChg chg="del">
        <pc:chgData name="NOOR Ayesha" userId="S::ayesha.noor@ieseg.fr::d291829c-9743-4590-b891-e3bbf360ff31" providerId="AD" clId="Web-{AB1884E1-89C6-4ABE-BFE9-A464A9613157}" dt="2022-04-10T19:53:27.844" v="8"/>
        <pc:sldMkLst>
          <pc:docMk/>
          <pc:sldMk cId="0" sldId="274"/>
        </pc:sldMkLst>
      </pc:sldChg>
      <pc:sldChg chg="del">
        <pc:chgData name="NOOR Ayesha" userId="S::ayesha.noor@ieseg.fr::d291829c-9743-4590-b891-e3bbf360ff31" providerId="AD" clId="Web-{AB1884E1-89C6-4ABE-BFE9-A464A9613157}" dt="2022-04-10T19:53:30.250" v="9"/>
        <pc:sldMkLst>
          <pc:docMk/>
          <pc:sldMk cId="0" sldId="275"/>
        </pc:sldMkLst>
      </pc:sldChg>
      <pc:sldChg chg="del">
        <pc:chgData name="NOOR Ayesha" userId="S::ayesha.noor@ieseg.fr::d291829c-9743-4590-b891-e3bbf360ff31" providerId="AD" clId="Web-{AB1884E1-89C6-4ABE-BFE9-A464A9613157}" dt="2022-04-10T19:53:30.328" v="10"/>
        <pc:sldMkLst>
          <pc:docMk/>
          <pc:sldMk cId="0" sldId="276"/>
        </pc:sldMkLst>
      </pc:sldChg>
      <pc:sldChg chg="del">
        <pc:chgData name="NOOR Ayesha" userId="S::ayesha.noor@ieseg.fr::d291829c-9743-4590-b891-e3bbf360ff31" providerId="AD" clId="Web-{AB1884E1-89C6-4ABE-BFE9-A464A9613157}" dt="2022-04-10T19:53:30.407" v="11"/>
        <pc:sldMkLst>
          <pc:docMk/>
          <pc:sldMk cId="0" sldId="277"/>
        </pc:sldMkLst>
      </pc:sldChg>
      <pc:sldChg chg="del">
        <pc:chgData name="NOOR Ayesha" userId="S::ayesha.noor@ieseg.fr::d291829c-9743-4590-b891-e3bbf360ff31" providerId="AD" clId="Web-{AB1884E1-89C6-4ABE-BFE9-A464A9613157}" dt="2022-04-10T19:53:30.813" v="12"/>
        <pc:sldMkLst>
          <pc:docMk/>
          <pc:sldMk cId="0" sldId="278"/>
        </pc:sldMkLst>
      </pc:sldChg>
      <pc:sldChg chg="del">
        <pc:chgData name="NOOR Ayesha" userId="S::ayesha.noor@ieseg.fr::d291829c-9743-4590-b891-e3bbf360ff31" providerId="AD" clId="Web-{AB1884E1-89C6-4ABE-BFE9-A464A9613157}" dt="2022-04-10T19:53:31.469" v="13"/>
        <pc:sldMkLst>
          <pc:docMk/>
          <pc:sldMk cId="0" sldId="279"/>
        </pc:sldMkLst>
      </pc:sldChg>
      <pc:sldChg chg="del">
        <pc:chgData name="NOOR Ayesha" userId="S::ayesha.noor@ieseg.fr::d291829c-9743-4590-b891-e3bbf360ff31" providerId="AD" clId="Web-{AB1884E1-89C6-4ABE-BFE9-A464A9613157}" dt="2022-04-10T19:53:31.500" v="14"/>
        <pc:sldMkLst>
          <pc:docMk/>
          <pc:sldMk cId="0" sldId="280"/>
        </pc:sldMkLst>
      </pc:sldChg>
      <pc:sldChg chg="del">
        <pc:chgData name="NOOR Ayesha" userId="S::ayesha.noor@ieseg.fr::d291829c-9743-4590-b891-e3bbf360ff31" providerId="AD" clId="Web-{AB1884E1-89C6-4ABE-BFE9-A464A9613157}" dt="2022-04-10T19:53:31.547" v="15"/>
        <pc:sldMkLst>
          <pc:docMk/>
          <pc:sldMk cId="0" sldId="281"/>
        </pc:sldMkLst>
      </pc:sldChg>
      <pc:sldChg chg="del">
        <pc:chgData name="NOOR Ayesha" userId="S::ayesha.noor@ieseg.fr::d291829c-9743-4590-b891-e3bbf360ff31" providerId="AD" clId="Web-{AB1884E1-89C6-4ABE-BFE9-A464A9613157}" dt="2022-04-10T19:53:31.907" v="16"/>
        <pc:sldMkLst>
          <pc:docMk/>
          <pc:sldMk cId="0" sldId="282"/>
        </pc:sldMkLst>
      </pc:sldChg>
      <pc:sldChg chg="del">
        <pc:chgData name="NOOR Ayesha" userId="S::ayesha.noor@ieseg.fr::d291829c-9743-4590-b891-e3bbf360ff31" providerId="AD" clId="Web-{AB1884E1-89C6-4ABE-BFE9-A464A9613157}" dt="2022-04-10T19:53:31.969" v="17"/>
        <pc:sldMkLst>
          <pc:docMk/>
          <pc:sldMk cId="0" sldId="283"/>
        </pc:sldMkLst>
      </pc:sldChg>
      <pc:sldChg chg="del">
        <pc:chgData name="NOOR Ayesha" userId="S::ayesha.noor@ieseg.fr::d291829c-9743-4590-b891-e3bbf360ff31" providerId="AD" clId="Web-{AB1884E1-89C6-4ABE-BFE9-A464A9613157}" dt="2022-04-10T19:53:32.375" v="18"/>
        <pc:sldMkLst>
          <pc:docMk/>
          <pc:sldMk cId="0" sldId="284"/>
        </pc:sldMkLst>
      </pc:sldChg>
      <pc:sldChg chg="del">
        <pc:chgData name="NOOR Ayesha" userId="S::ayesha.noor@ieseg.fr::d291829c-9743-4590-b891-e3bbf360ff31" providerId="AD" clId="Web-{AB1884E1-89C6-4ABE-BFE9-A464A9613157}" dt="2022-04-10T19:53:32.469" v="19"/>
        <pc:sldMkLst>
          <pc:docMk/>
          <pc:sldMk cId="0" sldId="285"/>
        </pc:sldMkLst>
      </pc:sldChg>
      <pc:sldChg chg="del">
        <pc:chgData name="NOOR Ayesha" userId="S::ayesha.noor@ieseg.fr::d291829c-9743-4590-b891-e3bbf360ff31" providerId="AD" clId="Web-{AB1884E1-89C6-4ABE-BFE9-A464A9613157}" dt="2022-04-10T19:53:32.875" v="20"/>
        <pc:sldMkLst>
          <pc:docMk/>
          <pc:sldMk cId="0" sldId="286"/>
        </pc:sldMkLst>
      </pc:sldChg>
      <pc:sldChg chg="del">
        <pc:chgData name="NOOR Ayesha" userId="S::ayesha.noor@ieseg.fr::d291829c-9743-4590-b891-e3bbf360ff31" providerId="AD" clId="Web-{AB1884E1-89C6-4ABE-BFE9-A464A9613157}" dt="2022-04-10T19:53:32.969" v="21"/>
        <pc:sldMkLst>
          <pc:docMk/>
          <pc:sldMk cId="0" sldId="287"/>
        </pc:sldMkLst>
      </pc:sldChg>
      <pc:sldChg chg="del">
        <pc:chgData name="NOOR Ayesha" userId="S::ayesha.noor@ieseg.fr::d291829c-9743-4590-b891-e3bbf360ff31" providerId="AD" clId="Web-{AB1884E1-89C6-4ABE-BFE9-A464A9613157}" dt="2022-04-10T19:53:33.047" v="22"/>
        <pc:sldMkLst>
          <pc:docMk/>
          <pc:sldMk cId="0" sldId="288"/>
        </pc:sldMkLst>
      </pc:sldChg>
      <pc:sldChg chg="del">
        <pc:chgData name="NOOR Ayesha" userId="S::ayesha.noor@ieseg.fr::d291829c-9743-4590-b891-e3bbf360ff31" providerId="AD" clId="Web-{AB1884E1-89C6-4ABE-BFE9-A464A9613157}" dt="2022-04-10T19:53:33.485" v="23"/>
        <pc:sldMkLst>
          <pc:docMk/>
          <pc:sldMk cId="0" sldId="289"/>
        </pc:sldMkLst>
      </pc:sldChg>
      <pc:sldChg chg="del">
        <pc:chgData name="NOOR Ayesha" userId="S::ayesha.noor@ieseg.fr::d291829c-9743-4590-b891-e3bbf360ff31" providerId="AD" clId="Web-{AB1884E1-89C6-4ABE-BFE9-A464A9613157}" dt="2022-04-10T19:53:33.594" v="24"/>
        <pc:sldMkLst>
          <pc:docMk/>
          <pc:sldMk cId="0" sldId="290"/>
        </pc:sldMkLst>
      </pc:sldChg>
      <pc:sldChg chg="del">
        <pc:chgData name="NOOR Ayesha" userId="S::ayesha.noor@ieseg.fr::d291829c-9743-4590-b891-e3bbf360ff31" providerId="AD" clId="Web-{AB1884E1-89C6-4ABE-BFE9-A464A9613157}" dt="2022-04-10T19:53:34.016" v="25"/>
        <pc:sldMkLst>
          <pc:docMk/>
          <pc:sldMk cId="0" sldId="291"/>
        </pc:sldMkLst>
      </pc:sldChg>
      <pc:sldChg chg="del">
        <pc:chgData name="NOOR Ayesha" userId="S::ayesha.noor@ieseg.fr::d291829c-9743-4590-b891-e3bbf360ff31" providerId="AD" clId="Web-{AB1884E1-89C6-4ABE-BFE9-A464A9613157}" dt="2022-04-10T19:53:34.110" v="26"/>
        <pc:sldMkLst>
          <pc:docMk/>
          <pc:sldMk cId="0" sldId="292"/>
        </pc:sldMkLst>
      </pc:sldChg>
      <pc:sldChg chg="del">
        <pc:chgData name="NOOR Ayesha" userId="S::ayesha.noor@ieseg.fr::d291829c-9743-4590-b891-e3bbf360ff31" providerId="AD" clId="Web-{AB1884E1-89C6-4ABE-BFE9-A464A9613157}" dt="2022-04-10T19:53:34.485" v="27"/>
        <pc:sldMkLst>
          <pc:docMk/>
          <pc:sldMk cId="0" sldId="293"/>
        </pc:sldMkLst>
      </pc:sldChg>
    </pc:docChg>
  </pc:docChgLst>
  <pc:docChgLst>
    <pc:chgData name="NGUYEN2 Thiquynhanh" userId="S::thiquynhanh.nguyen@ieseg.fr::4b73f16f-67e0-4fac-aaf0-76eb83737669" providerId="AD" clId="Web-{8290B428-BFBA-4448-93CC-F2DE31C32EE3}"/>
    <pc:docChg chg="addSld modSld sldOrd">
      <pc:chgData name="NGUYEN2 Thiquynhanh" userId="S::thiquynhanh.nguyen@ieseg.fr::4b73f16f-67e0-4fac-aaf0-76eb83737669" providerId="AD" clId="Web-{8290B428-BFBA-4448-93CC-F2DE31C32EE3}" dt="2022-04-10T13:16:52.935" v="202" actId="20577"/>
      <pc:docMkLst>
        <pc:docMk/>
      </pc:docMkLst>
      <pc:sldChg chg="modSp">
        <pc:chgData name="NGUYEN2 Thiquynhanh" userId="S::thiquynhanh.nguyen@ieseg.fr::4b73f16f-67e0-4fac-aaf0-76eb83737669" providerId="AD" clId="Web-{8290B428-BFBA-4448-93CC-F2DE31C32EE3}" dt="2022-04-10T13:15:51.465" v="192" actId="14100"/>
        <pc:sldMkLst>
          <pc:docMk/>
          <pc:sldMk cId="0" sldId="257"/>
        </pc:sldMkLst>
        <pc:spChg chg="mod">
          <ac:chgData name="NGUYEN2 Thiquynhanh" userId="S::thiquynhanh.nguyen@ieseg.fr::4b73f16f-67e0-4fac-aaf0-76eb83737669" providerId="AD" clId="Web-{8290B428-BFBA-4448-93CC-F2DE31C32EE3}" dt="2022-04-10T13:15:51.465" v="192" actId="14100"/>
          <ac:spMkLst>
            <pc:docMk/>
            <pc:sldMk cId="0" sldId="257"/>
            <ac:spMk id="318" creationId="{00000000-0000-0000-0000-000000000000}"/>
          </ac:spMkLst>
        </pc:spChg>
      </pc:sldChg>
      <pc:sldChg chg="modSp">
        <pc:chgData name="NGUYEN2 Thiquynhanh" userId="S::thiquynhanh.nguyen@ieseg.fr::4b73f16f-67e0-4fac-aaf0-76eb83737669" providerId="AD" clId="Web-{8290B428-BFBA-4448-93CC-F2DE31C32EE3}" dt="2022-04-10T13:16:07.997" v="194" actId="1076"/>
        <pc:sldMkLst>
          <pc:docMk/>
          <pc:sldMk cId="0" sldId="258"/>
        </pc:sldMkLst>
        <pc:spChg chg="mod">
          <ac:chgData name="NGUYEN2 Thiquynhanh" userId="S::thiquynhanh.nguyen@ieseg.fr::4b73f16f-67e0-4fac-aaf0-76eb83737669" providerId="AD" clId="Web-{8290B428-BFBA-4448-93CC-F2DE31C32EE3}" dt="2022-04-10T13:16:07.997" v="194" actId="1076"/>
          <ac:spMkLst>
            <pc:docMk/>
            <pc:sldMk cId="0" sldId="258"/>
            <ac:spMk id="324" creationId="{00000000-0000-0000-0000-000000000000}"/>
          </ac:spMkLst>
        </pc:spChg>
      </pc:sldChg>
      <pc:sldChg chg="addSp delSp modSp ord">
        <pc:chgData name="NGUYEN2 Thiquynhanh" userId="S::thiquynhanh.nguyen@ieseg.fr::4b73f16f-67e0-4fac-aaf0-76eb83737669" providerId="AD" clId="Web-{8290B428-BFBA-4448-93CC-F2DE31C32EE3}" dt="2022-04-10T13:15:00.995" v="186" actId="1076"/>
        <pc:sldMkLst>
          <pc:docMk/>
          <pc:sldMk cId="0" sldId="262"/>
        </pc:sldMkLst>
        <pc:spChg chg="add del mod">
          <ac:chgData name="NGUYEN2 Thiquynhanh" userId="S::thiquynhanh.nguyen@ieseg.fr::4b73f16f-67e0-4fac-aaf0-76eb83737669" providerId="AD" clId="Web-{8290B428-BFBA-4448-93CC-F2DE31C32EE3}" dt="2022-04-10T12:54:28.967" v="91"/>
          <ac:spMkLst>
            <pc:docMk/>
            <pc:sldMk cId="0" sldId="262"/>
            <ac:spMk id="4" creationId="{832D6A7A-679A-2C3F-F1B3-DB849FDC74BC}"/>
          </ac:spMkLst>
        </pc:spChg>
        <pc:spChg chg="add del mod">
          <ac:chgData name="NGUYEN2 Thiquynhanh" userId="S::thiquynhanh.nguyen@ieseg.fr::4b73f16f-67e0-4fac-aaf0-76eb83737669" providerId="AD" clId="Web-{8290B428-BFBA-4448-93CC-F2DE31C32EE3}" dt="2022-04-10T12:54:38.952" v="94"/>
          <ac:spMkLst>
            <pc:docMk/>
            <pc:sldMk cId="0" sldId="262"/>
            <ac:spMk id="6" creationId="{370F5558-EE55-C69A-2315-2C5F22E25025}"/>
          </ac:spMkLst>
        </pc:spChg>
        <pc:spChg chg="add del mod">
          <ac:chgData name="NGUYEN2 Thiquynhanh" userId="S::thiquynhanh.nguyen@ieseg.fr::4b73f16f-67e0-4fac-aaf0-76eb83737669" providerId="AD" clId="Web-{8290B428-BFBA-4448-93CC-F2DE31C32EE3}" dt="2022-04-10T13:12:53.117" v="170"/>
          <ac:spMkLst>
            <pc:docMk/>
            <pc:sldMk cId="0" sldId="262"/>
            <ac:spMk id="8" creationId="{78755F0D-AEDF-A80D-27AE-16CAAE8D981E}"/>
          </ac:spMkLst>
        </pc:spChg>
        <pc:spChg chg="del">
          <ac:chgData name="NGUYEN2 Thiquynhanh" userId="S::thiquynhanh.nguyen@ieseg.fr::4b73f16f-67e0-4fac-aaf0-76eb83737669" providerId="AD" clId="Web-{8290B428-BFBA-4448-93CC-F2DE31C32EE3}" dt="2022-04-10T12:54:22.109" v="89"/>
          <ac:spMkLst>
            <pc:docMk/>
            <pc:sldMk cId="0" sldId="262"/>
            <ac:spMk id="363" creationId="{00000000-0000-0000-0000-000000000000}"/>
          </ac:spMkLst>
        </pc:spChg>
        <pc:spChg chg="add del mod">
          <ac:chgData name="NGUYEN2 Thiquynhanh" userId="S::thiquynhanh.nguyen@ieseg.fr::4b73f16f-67e0-4fac-aaf0-76eb83737669" providerId="AD" clId="Web-{8290B428-BFBA-4448-93CC-F2DE31C32EE3}" dt="2022-04-10T13:12:59.539" v="173" actId="20577"/>
          <ac:spMkLst>
            <pc:docMk/>
            <pc:sldMk cId="0" sldId="262"/>
            <ac:spMk id="364" creationId="{00000000-0000-0000-0000-000000000000}"/>
          </ac:spMkLst>
        </pc:spChg>
        <pc:spChg chg="del">
          <ac:chgData name="NGUYEN2 Thiquynhanh" userId="S::thiquynhanh.nguyen@ieseg.fr::4b73f16f-67e0-4fac-aaf0-76eb83737669" providerId="AD" clId="Web-{8290B428-BFBA-4448-93CC-F2DE31C32EE3}" dt="2022-04-10T12:54:34.655" v="93"/>
          <ac:spMkLst>
            <pc:docMk/>
            <pc:sldMk cId="0" sldId="262"/>
            <ac:spMk id="365" creationId="{00000000-0000-0000-0000-000000000000}"/>
          </ac:spMkLst>
        </pc:spChg>
        <pc:picChg chg="add mod">
          <ac:chgData name="NGUYEN2 Thiquynhanh" userId="S::thiquynhanh.nguyen@ieseg.fr::4b73f16f-67e0-4fac-aaf0-76eb83737669" providerId="AD" clId="Web-{8290B428-BFBA-4448-93CC-F2DE31C32EE3}" dt="2022-04-10T13:15:00.995" v="186" actId="1076"/>
          <ac:picMkLst>
            <pc:docMk/>
            <pc:sldMk cId="0" sldId="262"/>
            <ac:picMk id="2" creationId="{C11B5228-6790-2147-5250-2ED49C07728C}"/>
          </ac:picMkLst>
        </pc:picChg>
      </pc:sldChg>
      <pc:sldChg chg="addSp delSp modSp new ord">
        <pc:chgData name="NGUYEN2 Thiquynhanh" userId="S::thiquynhanh.nguyen@ieseg.fr::4b73f16f-67e0-4fac-aaf0-76eb83737669" providerId="AD" clId="Web-{8290B428-BFBA-4448-93CC-F2DE31C32EE3}" dt="2022-04-10T12:18:20.981" v="9" actId="1076"/>
        <pc:sldMkLst>
          <pc:docMk/>
          <pc:sldMk cId="3844632161" sldId="295"/>
        </pc:sldMkLst>
        <pc:spChg chg="del">
          <ac:chgData name="NGUYEN2 Thiquynhanh" userId="S::thiquynhanh.nguyen@ieseg.fr::4b73f16f-67e0-4fac-aaf0-76eb83737669" providerId="AD" clId="Web-{8290B428-BFBA-4448-93CC-F2DE31C32EE3}" dt="2022-04-10T12:17:26.215" v="2"/>
          <ac:spMkLst>
            <pc:docMk/>
            <pc:sldMk cId="3844632161" sldId="295"/>
            <ac:spMk id="2" creationId="{A23C907F-DCCF-D5E2-49F5-408783A73810}"/>
          </ac:spMkLst>
        </pc:spChg>
        <pc:spChg chg="del">
          <ac:chgData name="NGUYEN2 Thiquynhanh" userId="S::thiquynhanh.nguyen@ieseg.fr::4b73f16f-67e0-4fac-aaf0-76eb83737669" providerId="AD" clId="Web-{8290B428-BFBA-4448-93CC-F2DE31C32EE3}" dt="2022-04-10T12:17:29.043" v="3"/>
          <ac:spMkLst>
            <pc:docMk/>
            <pc:sldMk cId="3844632161" sldId="295"/>
            <ac:spMk id="3" creationId="{3C307B2A-DAFE-760A-3644-E95DFF4186E8}"/>
          </ac:spMkLst>
        </pc:spChg>
        <pc:spChg chg="del">
          <ac:chgData name="NGUYEN2 Thiquynhanh" userId="S::thiquynhanh.nguyen@ieseg.fr::4b73f16f-67e0-4fac-aaf0-76eb83737669" providerId="AD" clId="Web-{8290B428-BFBA-4448-93CC-F2DE31C32EE3}" dt="2022-04-10T12:17:31.715" v="4"/>
          <ac:spMkLst>
            <pc:docMk/>
            <pc:sldMk cId="3844632161" sldId="295"/>
            <ac:spMk id="4" creationId="{F645D6FE-DE44-054E-FD1C-96E0A7C91EBC}"/>
          </ac:spMkLst>
        </pc:spChg>
        <pc:picChg chg="add mod">
          <ac:chgData name="NGUYEN2 Thiquynhanh" userId="S::thiquynhanh.nguyen@ieseg.fr::4b73f16f-67e0-4fac-aaf0-76eb83737669" providerId="AD" clId="Web-{8290B428-BFBA-4448-93CC-F2DE31C32EE3}" dt="2022-04-10T12:18:20.981" v="9" actId="1076"/>
          <ac:picMkLst>
            <pc:docMk/>
            <pc:sldMk cId="3844632161" sldId="295"/>
            <ac:picMk id="6" creationId="{5C02DDEC-A585-BDAB-9D48-548B10FB01E6}"/>
          </ac:picMkLst>
        </pc:picChg>
      </pc:sldChg>
      <pc:sldChg chg="addSp delSp modSp add replId">
        <pc:chgData name="NGUYEN2 Thiquynhanh" userId="S::thiquynhanh.nguyen@ieseg.fr::4b73f16f-67e0-4fac-aaf0-76eb83737669" providerId="AD" clId="Web-{8290B428-BFBA-4448-93CC-F2DE31C32EE3}" dt="2022-04-10T12:19:55.905" v="18" actId="1076"/>
        <pc:sldMkLst>
          <pc:docMk/>
          <pc:sldMk cId="1615307111" sldId="296"/>
        </pc:sldMkLst>
        <pc:picChg chg="add mod">
          <ac:chgData name="NGUYEN2 Thiquynhanh" userId="S::thiquynhanh.nguyen@ieseg.fr::4b73f16f-67e0-4fac-aaf0-76eb83737669" providerId="AD" clId="Web-{8290B428-BFBA-4448-93CC-F2DE31C32EE3}" dt="2022-04-10T12:19:55.905" v="18" actId="1076"/>
          <ac:picMkLst>
            <pc:docMk/>
            <pc:sldMk cId="1615307111" sldId="296"/>
            <ac:picMk id="2" creationId="{5730DD00-3873-3917-E4E6-CA39899C0E29}"/>
          </ac:picMkLst>
        </pc:picChg>
        <pc:picChg chg="del">
          <ac:chgData name="NGUYEN2 Thiquynhanh" userId="S::thiquynhanh.nguyen@ieseg.fr::4b73f16f-67e0-4fac-aaf0-76eb83737669" providerId="AD" clId="Web-{8290B428-BFBA-4448-93CC-F2DE31C32EE3}" dt="2022-04-10T12:19:27.561" v="11"/>
          <ac:picMkLst>
            <pc:docMk/>
            <pc:sldMk cId="1615307111" sldId="296"/>
            <ac:picMk id="6" creationId="{5C02DDEC-A585-BDAB-9D48-548B10FB01E6}"/>
          </ac:picMkLst>
        </pc:picChg>
      </pc:sldChg>
      <pc:sldChg chg="addSp delSp modSp add replId">
        <pc:chgData name="NGUYEN2 Thiquynhanh" userId="S::thiquynhanh.nguyen@ieseg.fr::4b73f16f-67e0-4fac-aaf0-76eb83737669" providerId="AD" clId="Web-{8290B428-BFBA-4448-93CC-F2DE31C32EE3}" dt="2022-04-10T12:21:30.142" v="30" actId="1076"/>
        <pc:sldMkLst>
          <pc:docMk/>
          <pc:sldMk cId="4069725146" sldId="297"/>
        </pc:sldMkLst>
        <pc:picChg chg="del">
          <ac:chgData name="NGUYEN2 Thiquynhanh" userId="S::thiquynhanh.nguyen@ieseg.fr::4b73f16f-67e0-4fac-aaf0-76eb83737669" providerId="AD" clId="Web-{8290B428-BFBA-4448-93CC-F2DE31C32EE3}" dt="2022-04-10T12:20:48.750" v="20"/>
          <ac:picMkLst>
            <pc:docMk/>
            <pc:sldMk cId="4069725146" sldId="297"/>
            <ac:picMk id="2" creationId="{5730DD00-3873-3917-E4E6-CA39899C0E29}"/>
          </ac:picMkLst>
        </pc:picChg>
        <pc:picChg chg="add mod">
          <ac:chgData name="NGUYEN2 Thiquynhanh" userId="S::thiquynhanh.nguyen@ieseg.fr::4b73f16f-67e0-4fac-aaf0-76eb83737669" providerId="AD" clId="Web-{8290B428-BFBA-4448-93CC-F2DE31C32EE3}" dt="2022-04-10T12:21:30.142" v="30" actId="1076"/>
          <ac:picMkLst>
            <pc:docMk/>
            <pc:sldMk cId="4069725146" sldId="297"/>
            <ac:picMk id="3" creationId="{10455484-3728-55CB-5037-BC1C0500A12A}"/>
          </ac:picMkLst>
        </pc:picChg>
      </pc:sldChg>
      <pc:sldChg chg="addSp delSp modSp add replId">
        <pc:chgData name="NGUYEN2 Thiquynhanh" userId="S::thiquynhanh.nguyen@ieseg.fr::4b73f16f-67e0-4fac-aaf0-76eb83737669" providerId="AD" clId="Web-{8290B428-BFBA-4448-93CC-F2DE31C32EE3}" dt="2022-04-10T12:26:50.868" v="38" actId="1076"/>
        <pc:sldMkLst>
          <pc:docMk/>
          <pc:sldMk cId="1345182692" sldId="298"/>
        </pc:sldMkLst>
        <pc:picChg chg="add mod">
          <ac:chgData name="NGUYEN2 Thiquynhanh" userId="S::thiquynhanh.nguyen@ieseg.fr::4b73f16f-67e0-4fac-aaf0-76eb83737669" providerId="AD" clId="Web-{8290B428-BFBA-4448-93CC-F2DE31C32EE3}" dt="2022-04-10T12:26:50.868" v="38" actId="1076"/>
          <ac:picMkLst>
            <pc:docMk/>
            <pc:sldMk cId="1345182692" sldId="298"/>
            <ac:picMk id="2" creationId="{AB2E3F92-CED9-1D14-94E6-620D45C70BBA}"/>
          </ac:picMkLst>
        </pc:picChg>
        <pc:picChg chg="del">
          <ac:chgData name="NGUYEN2 Thiquynhanh" userId="S::thiquynhanh.nguyen@ieseg.fr::4b73f16f-67e0-4fac-aaf0-76eb83737669" providerId="AD" clId="Web-{8290B428-BFBA-4448-93CC-F2DE31C32EE3}" dt="2022-04-10T12:26:28.352" v="32"/>
          <ac:picMkLst>
            <pc:docMk/>
            <pc:sldMk cId="1345182692" sldId="298"/>
            <ac:picMk id="3" creationId="{10455484-3728-55CB-5037-BC1C0500A12A}"/>
          </ac:picMkLst>
        </pc:picChg>
      </pc:sldChg>
      <pc:sldChg chg="addSp delSp modSp add replId">
        <pc:chgData name="NGUYEN2 Thiquynhanh" userId="S::thiquynhanh.nguyen@ieseg.fr::4b73f16f-67e0-4fac-aaf0-76eb83737669" providerId="AD" clId="Web-{8290B428-BFBA-4448-93CC-F2DE31C32EE3}" dt="2022-04-10T12:31:39.781" v="51" actId="1076"/>
        <pc:sldMkLst>
          <pc:docMk/>
          <pc:sldMk cId="175619716" sldId="299"/>
        </pc:sldMkLst>
        <pc:picChg chg="del">
          <ac:chgData name="NGUYEN2 Thiquynhanh" userId="S::thiquynhanh.nguyen@ieseg.fr::4b73f16f-67e0-4fac-aaf0-76eb83737669" providerId="AD" clId="Web-{8290B428-BFBA-4448-93CC-F2DE31C32EE3}" dt="2022-04-10T12:30:58.155" v="40"/>
          <ac:picMkLst>
            <pc:docMk/>
            <pc:sldMk cId="175619716" sldId="299"/>
            <ac:picMk id="2" creationId="{AB2E3F92-CED9-1D14-94E6-620D45C70BBA}"/>
          </ac:picMkLst>
        </pc:picChg>
        <pc:picChg chg="add mod">
          <ac:chgData name="NGUYEN2 Thiquynhanh" userId="S::thiquynhanh.nguyen@ieseg.fr::4b73f16f-67e0-4fac-aaf0-76eb83737669" providerId="AD" clId="Web-{8290B428-BFBA-4448-93CC-F2DE31C32EE3}" dt="2022-04-10T12:31:39.781" v="51" actId="1076"/>
          <ac:picMkLst>
            <pc:docMk/>
            <pc:sldMk cId="175619716" sldId="299"/>
            <ac:picMk id="3" creationId="{6984547E-CAE0-9183-2E68-8F1D4111CC67}"/>
          </ac:picMkLst>
        </pc:picChg>
      </pc:sldChg>
      <pc:sldChg chg="addSp delSp modSp add replId">
        <pc:chgData name="NGUYEN2 Thiquynhanh" userId="S::thiquynhanh.nguyen@ieseg.fr::4b73f16f-67e0-4fac-aaf0-76eb83737669" providerId="AD" clId="Web-{8290B428-BFBA-4448-93CC-F2DE31C32EE3}" dt="2022-04-10T12:32:39.876" v="59" actId="1076"/>
        <pc:sldMkLst>
          <pc:docMk/>
          <pc:sldMk cId="3243605190" sldId="300"/>
        </pc:sldMkLst>
        <pc:picChg chg="add mod">
          <ac:chgData name="NGUYEN2 Thiquynhanh" userId="S::thiquynhanh.nguyen@ieseg.fr::4b73f16f-67e0-4fac-aaf0-76eb83737669" providerId="AD" clId="Web-{8290B428-BFBA-4448-93CC-F2DE31C32EE3}" dt="2022-04-10T12:32:39.876" v="59" actId="1076"/>
          <ac:picMkLst>
            <pc:docMk/>
            <pc:sldMk cId="3243605190" sldId="300"/>
            <ac:picMk id="2" creationId="{2CECCA4A-BAFF-F059-8459-E9B24223CEF5}"/>
          </ac:picMkLst>
        </pc:picChg>
        <pc:picChg chg="del">
          <ac:chgData name="NGUYEN2 Thiquynhanh" userId="S::thiquynhanh.nguyen@ieseg.fr::4b73f16f-67e0-4fac-aaf0-76eb83737669" providerId="AD" clId="Web-{8290B428-BFBA-4448-93CC-F2DE31C32EE3}" dt="2022-04-10T12:32:11.516" v="53"/>
          <ac:picMkLst>
            <pc:docMk/>
            <pc:sldMk cId="3243605190" sldId="300"/>
            <ac:picMk id="3" creationId="{6984547E-CAE0-9183-2E68-8F1D4111CC67}"/>
          </ac:picMkLst>
        </pc:picChg>
      </pc:sldChg>
      <pc:sldChg chg="addSp delSp modSp add replId">
        <pc:chgData name="NGUYEN2 Thiquynhanh" userId="S::thiquynhanh.nguyen@ieseg.fr::4b73f16f-67e0-4fac-aaf0-76eb83737669" providerId="AD" clId="Web-{8290B428-BFBA-4448-93CC-F2DE31C32EE3}" dt="2022-04-10T12:45:11.439" v="78" actId="14100"/>
        <pc:sldMkLst>
          <pc:docMk/>
          <pc:sldMk cId="1594163563" sldId="301"/>
        </pc:sldMkLst>
        <pc:spChg chg="add mod">
          <ac:chgData name="NGUYEN2 Thiquynhanh" userId="S::thiquynhanh.nguyen@ieseg.fr::4b73f16f-67e0-4fac-aaf0-76eb83737669" providerId="AD" clId="Web-{8290B428-BFBA-4448-93CC-F2DE31C32EE3}" dt="2022-04-10T12:45:11.439" v="78" actId="14100"/>
          <ac:spMkLst>
            <pc:docMk/>
            <pc:sldMk cId="1594163563" sldId="301"/>
            <ac:spMk id="3" creationId="{952B22AB-8CCF-0689-0FF8-CDCC25023606}"/>
          </ac:spMkLst>
        </pc:spChg>
        <pc:picChg chg="del">
          <ac:chgData name="NGUYEN2 Thiquynhanh" userId="S::thiquynhanh.nguyen@ieseg.fr::4b73f16f-67e0-4fac-aaf0-76eb83737669" providerId="AD" clId="Web-{8290B428-BFBA-4448-93CC-F2DE31C32EE3}" dt="2022-04-10T12:33:26.720" v="61"/>
          <ac:picMkLst>
            <pc:docMk/>
            <pc:sldMk cId="1594163563" sldId="301"/>
            <ac:picMk id="2" creationId="{2CECCA4A-BAFF-F059-8459-E9B24223CEF5}"/>
          </ac:picMkLst>
        </pc:picChg>
        <pc:picChg chg="add mod">
          <ac:chgData name="NGUYEN2 Thiquynhanh" userId="S::thiquynhanh.nguyen@ieseg.fr::4b73f16f-67e0-4fac-aaf0-76eb83737669" providerId="AD" clId="Web-{8290B428-BFBA-4448-93CC-F2DE31C32EE3}" dt="2022-04-10T12:35:55.614" v="75" actId="1076"/>
          <ac:picMkLst>
            <pc:docMk/>
            <pc:sldMk cId="1594163563" sldId="301"/>
            <ac:picMk id="4" creationId="{92237CD2-215C-5670-77FF-FA68B1AE3217}"/>
          </ac:picMkLst>
        </pc:picChg>
      </pc:sldChg>
      <pc:sldChg chg="addSp delSp modSp add replId">
        <pc:chgData name="NGUYEN2 Thiquynhanh" userId="S::thiquynhanh.nguyen@ieseg.fr::4b73f16f-67e0-4fac-aaf0-76eb83737669" providerId="AD" clId="Web-{8290B428-BFBA-4448-93CC-F2DE31C32EE3}" dt="2022-04-10T12:53:25.497" v="87" actId="20577"/>
        <pc:sldMkLst>
          <pc:docMk/>
          <pc:sldMk cId="1739259485" sldId="302"/>
        </pc:sldMkLst>
        <pc:spChg chg="mod">
          <ac:chgData name="NGUYEN2 Thiquynhanh" userId="S::thiquynhanh.nguyen@ieseg.fr::4b73f16f-67e0-4fac-aaf0-76eb83737669" providerId="AD" clId="Web-{8290B428-BFBA-4448-93CC-F2DE31C32EE3}" dt="2022-04-10T12:53:25.497" v="87" actId="20577"/>
          <ac:spMkLst>
            <pc:docMk/>
            <pc:sldMk cId="1739259485" sldId="302"/>
            <ac:spMk id="3" creationId="{952B22AB-8CCF-0689-0FF8-CDCC25023606}"/>
          </ac:spMkLst>
        </pc:spChg>
        <pc:picChg chg="add mod">
          <ac:chgData name="NGUYEN2 Thiquynhanh" userId="S::thiquynhanh.nguyen@ieseg.fr::4b73f16f-67e0-4fac-aaf0-76eb83737669" providerId="AD" clId="Web-{8290B428-BFBA-4448-93CC-F2DE31C32EE3}" dt="2022-04-10T12:48:42.476" v="83" actId="1076"/>
          <ac:picMkLst>
            <pc:docMk/>
            <pc:sldMk cId="1739259485" sldId="302"/>
            <ac:picMk id="2" creationId="{3035526B-8ACD-B938-511A-3370BF7E37ED}"/>
          </ac:picMkLst>
        </pc:picChg>
        <pc:picChg chg="del">
          <ac:chgData name="NGUYEN2 Thiquynhanh" userId="S::thiquynhanh.nguyen@ieseg.fr::4b73f16f-67e0-4fac-aaf0-76eb83737669" providerId="AD" clId="Web-{8290B428-BFBA-4448-93CC-F2DE31C32EE3}" dt="2022-04-10T12:48:30.647" v="80"/>
          <ac:picMkLst>
            <pc:docMk/>
            <pc:sldMk cId="1739259485" sldId="302"/>
            <ac:picMk id="4" creationId="{92237CD2-215C-5670-77FF-FA68B1AE3217}"/>
          </ac:picMkLst>
        </pc:picChg>
      </pc:sldChg>
      <pc:sldChg chg="addSp delSp modSp add ord replId">
        <pc:chgData name="NGUYEN2 Thiquynhanh" userId="S::thiquynhanh.nguyen@ieseg.fr::4b73f16f-67e0-4fac-aaf0-76eb83737669" providerId="AD" clId="Web-{8290B428-BFBA-4448-93CC-F2DE31C32EE3}" dt="2022-04-10T13:15:12.902" v="187" actId="20577"/>
        <pc:sldMkLst>
          <pc:docMk/>
          <pc:sldMk cId="779116824" sldId="303"/>
        </pc:sldMkLst>
        <pc:spChg chg="mod">
          <ac:chgData name="NGUYEN2 Thiquynhanh" userId="S::thiquynhanh.nguyen@ieseg.fr::4b73f16f-67e0-4fac-aaf0-76eb83737669" providerId="AD" clId="Web-{8290B428-BFBA-4448-93CC-F2DE31C32EE3}" dt="2022-04-10T13:15:12.902" v="187" actId="20577"/>
          <ac:spMkLst>
            <pc:docMk/>
            <pc:sldMk cId="779116824" sldId="303"/>
            <ac:spMk id="364" creationId="{00000000-0000-0000-0000-000000000000}"/>
          </ac:spMkLst>
        </pc:spChg>
        <pc:picChg chg="del">
          <ac:chgData name="NGUYEN2 Thiquynhanh" userId="S::thiquynhanh.nguyen@ieseg.fr::4b73f16f-67e0-4fac-aaf0-76eb83737669" providerId="AD" clId="Web-{8290B428-BFBA-4448-93CC-F2DE31C32EE3}" dt="2022-04-10T13:02:33.932" v="116"/>
          <ac:picMkLst>
            <pc:docMk/>
            <pc:sldMk cId="779116824" sldId="303"/>
            <ac:picMk id="2" creationId="{C11B5228-6790-2147-5250-2ED49C07728C}"/>
          </ac:picMkLst>
        </pc:picChg>
        <pc:picChg chg="add mod">
          <ac:chgData name="NGUYEN2 Thiquynhanh" userId="S::thiquynhanh.nguyen@ieseg.fr::4b73f16f-67e0-4fac-aaf0-76eb83737669" providerId="AD" clId="Web-{8290B428-BFBA-4448-93CC-F2DE31C32EE3}" dt="2022-04-10T13:03:13.807" v="122" actId="1076"/>
          <ac:picMkLst>
            <pc:docMk/>
            <pc:sldMk cId="779116824" sldId="303"/>
            <ac:picMk id="3" creationId="{7D69CDB0-6711-0E8B-D02C-79047058C706}"/>
          </ac:picMkLst>
        </pc:picChg>
      </pc:sldChg>
      <pc:sldChg chg="modSp add ord replId">
        <pc:chgData name="NGUYEN2 Thiquynhanh" userId="S::thiquynhanh.nguyen@ieseg.fr::4b73f16f-67e0-4fac-aaf0-76eb83737669" providerId="AD" clId="Web-{8290B428-BFBA-4448-93CC-F2DE31C32EE3}" dt="2022-04-10T13:13:32.978" v="184" actId="1076"/>
        <pc:sldMkLst>
          <pc:docMk/>
          <pc:sldMk cId="1833096284" sldId="304"/>
        </pc:sldMkLst>
        <pc:spChg chg="mod">
          <ac:chgData name="NGUYEN2 Thiquynhanh" userId="S::thiquynhanh.nguyen@ieseg.fr::4b73f16f-67e0-4fac-aaf0-76eb83737669" providerId="AD" clId="Web-{8290B428-BFBA-4448-93CC-F2DE31C32EE3}" dt="2022-04-10T13:13:32.978" v="184" actId="1076"/>
          <ac:spMkLst>
            <pc:docMk/>
            <pc:sldMk cId="1833096284" sldId="304"/>
            <ac:spMk id="324" creationId="{00000000-0000-0000-0000-000000000000}"/>
          </ac:spMkLst>
        </pc:spChg>
      </pc:sldChg>
      <pc:sldChg chg="modSp add ord replId">
        <pc:chgData name="NGUYEN2 Thiquynhanh" userId="S::thiquynhanh.nguyen@ieseg.fr::4b73f16f-67e0-4fac-aaf0-76eb83737669" providerId="AD" clId="Web-{8290B428-BFBA-4448-93CC-F2DE31C32EE3}" dt="2022-04-10T13:16:52.935" v="202" actId="20577"/>
        <pc:sldMkLst>
          <pc:docMk/>
          <pc:sldMk cId="2607125438" sldId="305"/>
        </pc:sldMkLst>
        <pc:spChg chg="mod">
          <ac:chgData name="NGUYEN2 Thiquynhanh" userId="S::thiquynhanh.nguyen@ieseg.fr::4b73f16f-67e0-4fac-aaf0-76eb83737669" providerId="AD" clId="Web-{8290B428-BFBA-4448-93CC-F2DE31C32EE3}" dt="2022-04-10T13:16:52.935" v="202" actId="20577"/>
          <ac:spMkLst>
            <pc:docMk/>
            <pc:sldMk cId="2607125438" sldId="305"/>
            <ac:spMk id="324" creationId="{00000000-0000-0000-0000-000000000000}"/>
          </ac:spMkLst>
        </pc:spChg>
      </pc:sldChg>
    </pc:docChg>
  </pc:docChgLst>
  <pc:docChgLst>
    <pc:chgData name="NOOR Ayesha" userId="S::ayesha.noor@ieseg.fr::d291829c-9743-4590-b891-e3bbf360ff31" providerId="AD" clId="Web-{7BA86E27-12E0-4963-8FE3-099BC31EBC9E}"/>
    <pc:docChg chg="modSld">
      <pc:chgData name="NOOR Ayesha" userId="S::ayesha.noor@ieseg.fr::d291829c-9743-4590-b891-e3bbf360ff31" providerId="AD" clId="Web-{7BA86E27-12E0-4963-8FE3-099BC31EBC9E}" dt="2022-04-10T20:33:17.244" v="23" actId="20577"/>
      <pc:docMkLst>
        <pc:docMk/>
      </pc:docMkLst>
      <pc:sldChg chg="addSp delSp modSp">
        <pc:chgData name="NOOR Ayesha" userId="S::ayesha.noor@ieseg.fr::d291829c-9743-4590-b891-e3bbf360ff31" providerId="AD" clId="Web-{7BA86E27-12E0-4963-8FE3-099BC31EBC9E}" dt="2022-04-10T20:28:26.032" v="5" actId="1076"/>
        <pc:sldMkLst>
          <pc:docMk/>
          <pc:sldMk cId="0" sldId="262"/>
        </pc:sldMkLst>
        <pc:picChg chg="del">
          <ac:chgData name="NOOR Ayesha" userId="S::ayesha.noor@ieseg.fr::d291829c-9743-4590-b891-e3bbf360ff31" providerId="AD" clId="Web-{7BA86E27-12E0-4963-8FE3-099BC31EBC9E}" dt="2022-04-10T20:27:49.188" v="0"/>
          <ac:picMkLst>
            <pc:docMk/>
            <pc:sldMk cId="0" sldId="262"/>
            <ac:picMk id="2" creationId="{C11B5228-6790-2147-5250-2ED49C07728C}"/>
          </ac:picMkLst>
        </pc:picChg>
        <pc:picChg chg="add del mod">
          <ac:chgData name="NOOR Ayesha" userId="S::ayesha.noor@ieseg.fr::d291829c-9743-4590-b891-e3bbf360ff31" providerId="AD" clId="Web-{7BA86E27-12E0-4963-8FE3-099BC31EBC9E}" dt="2022-04-10T20:28:19.079" v="2"/>
          <ac:picMkLst>
            <pc:docMk/>
            <pc:sldMk cId="0" sldId="262"/>
            <ac:picMk id="3" creationId="{D7F9EFDC-2C9C-A0B6-114D-94380E532CD1}"/>
          </ac:picMkLst>
        </pc:picChg>
        <pc:picChg chg="add mod">
          <ac:chgData name="NOOR Ayesha" userId="S::ayesha.noor@ieseg.fr::d291829c-9743-4590-b891-e3bbf360ff31" providerId="AD" clId="Web-{7BA86E27-12E0-4963-8FE3-099BC31EBC9E}" dt="2022-04-10T20:28:26.032" v="5" actId="1076"/>
          <ac:picMkLst>
            <pc:docMk/>
            <pc:sldMk cId="0" sldId="262"/>
            <ac:picMk id="4" creationId="{F7D9177B-5BA4-5CDB-D81B-A4610FC33143}"/>
          </ac:picMkLst>
        </pc:picChg>
      </pc:sldChg>
      <pc:sldChg chg="delSp modSp">
        <pc:chgData name="NOOR Ayesha" userId="S::ayesha.noor@ieseg.fr::d291829c-9743-4590-b891-e3bbf360ff31" providerId="AD" clId="Web-{7BA86E27-12E0-4963-8FE3-099BC31EBC9E}" dt="2022-04-10T20:33:17.244" v="23" actId="20577"/>
        <pc:sldMkLst>
          <pc:docMk/>
          <pc:sldMk cId="0" sldId="264"/>
        </pc:sldMkLst>
        <pc:spChg chg="mod">
          <ac:chgData name="NOOR Ayesha" userId="S::ayesha.noor@ieseg.fr::d291829c-9743-4590-b891-e3bbf360ff31" providerId="AD" clId="Web-{7BA86E27-12E0-4963-8FE3-099BC31EBC9E}" dt="2022-04-10T20:33:17.244" v="23" actId="20577"/>
          <ac:spMkLst>
            <pc:docMk/>
            <pc:sldMk cId="0" sldId="264"/>
            <ac:spMk id="380" creationId="{00000000-0000-0000-0000-000000000000}"/>
          </ac:spMkLst>
        </pc:spChg>
        <pc:picChg chg="del">
          <ac:chgData name="NOOR Ayesha" userId="S::ayesha.noor@ieseg.fr::d291829c-9743-4590-b891-e3bbf360ff31" providerId="AD" clId="Web-{7BA86E27-12E0-4963-8FE3-099BC31EBC9E}" dt="2022-04-10T20:33:01.540" v="12"/>
          <ac:picMkLst>
            <pc:docMk/>
            <pc:sldMk cId="0" sldId="264"/>
            <ac:picMk id="4" creationId="{1984C7F0-7F8A-F2CE-D53A-3A296B70EE60}"/>
          </ac:picMkLst>
        </pc:picChg>
      </pc:sldChg>
      <pc:sldChg chg="addSp delSp modSp">
        <pc:chgData name="NOOR Ayesha" userId="S::ayesha.noor@ieseg.fr::d291829c-9743-4590-b891-e3bbf360ff31" providerId="AD" clId="Web-{7BA86E27-12E0-4963-8FE3-099BC31EBC9E}" dt="2022-04-10T20:28:58.299" v="11"/>
        <pc:sldMkLst>
          <pc:docMk/>
          <pc:sldMk cId="3844632161" sldId="295"/>
        </pc:sldMkLst>
        <pc:spChg chg="add del mod">
          <ac:chgData name="NOOR Ayesha" userId="S::ayesha.noor@ieseg.fr::d291829c-9743-4590-b891-e3bbf360ff31" providerId="AD" clId="Web-{7BA86E27-12E0-4963-8FE3-099BC31EBC9E}" dt="2022-04-10T20:28:58.299" v="11"/>
          <ac:spMkLst>
            <pc:docMk/>
            <pc:sldMk cId="3844632161" sldId="295"/>
            <ac:spMk id="2" creationId="{C3CD69A6-DDE2-AC6B-A6B3-EB464A283891}"/>
          </ac:spMkLst>
        </pc:spChg>
        <pc:spChg chg="add del mod">
          <ac:chgData name="NOOR Ayesha" userId="S::ayesha.noor@ieseg.fr::d291829c-9743-4590-b891-e3bbf360ff31" providerId="AD" clId="Web-{7BA86E27-12E0-4963-8FE3-099BC31EBC9E}" dt="2022-04-10T20:28:51.158" v="9"/>
          <ac:spMkLst>
            <pc:docMk/>
            <pc:sldMk cId="3844632161" sldId="295"/>
            <ac:spMk id="3" creationId="{C977A09E-2C22-1827-F0E9-7F2261135759}"/>
          </ac:spMkLst>
        </pc:spChg>
      </pc:sldChg>
    </pc:docChg>
  </pc:docChgLst>
  <pc:docChgLst>
    <pc:chgData name="NGUYEN2 Thiquynhanh" userId="S::thiquynhanh.nguyen@ieseg.fr::4b73f16f-67e0-4fac-aaf0-76eb83737669" providerId="AD" clId="Web-{0F89D4D1-8B23-42E5-AD07-8DD0D522E0D6}"/>
    <pc:docChg chg="modSld">
      <pc:chgData name="NGUYEN2 Thiquynhanh" userId="S::thiquynhanh.nguyen@ieseg.fr::4b73f16f-67e0-4fac-aaf0-76eb83737669" providerId="AD" clId="Web-{0F89D4D1-8B23-42E5-AD07-8DD0D522E0D6}" dt="2022-04-10T13:32:01.827" v="3" actId="20577"/>
      <pc:docMkLst>
        <pc:docMk/>
      </pc:docMkLst>
      <pc:sldChg chg="modSp">
        <pc:chgData name="NGUYEN2 Thiquynhanh" userId="S::thiquynhanh.nguyen@ieseg.fr::4b73f16f-67e0-4fac-aaf0-76eb83737669" providerId="AD" clId="Web-{0F89D4D1-8B23-42E5-AD07-8DD0D522E0D6}" dt="2022-04-10T13:32:01.827" v="3" actId="20577"/>
        <pc:sldMkLst>
          <pc:docMk/>
          <pc:sldMk cId="2607125438" sldId="305"/>
        </pc:sldMkLst>
        <pc:spChg chg="mod">
          <ac:chgData name="NGUYEN2 Thiquynhanh" userId="S::thiquynhanh.nguyen@ieseg.fr::4b73f16f-67e0-4fac-aaf0-76eb83737669" providerId="AD" clId="Web-{0F89D4D1-8B23-42E5-AD07-8DD0D522E0D6}" dt="2022-04-10T13:32:01.827" v="3" actId="20577"/>
          <ac:spMkLst>
            <pc:docMk/>
            <pc:sldMk cId="2607125438" sldId="305"/>
            <ac:spMk id="324" creationId="{00000000-0000-0000-0000-000000000000}"/>
          </ac:spMkLst>
        </pc:spChg>
      </pc:sldChg>
    </pc:docChg>
  </pc:docChgLst>
  <pc:docChgLst>
    <pc:chgData name="NOOR Ayesha" userId="S::ayesha.noor@ieseg.fr::d291829c-9743-4590-b891-e3bbf360ff31" providerId="AD" clId="Web-{99F103A1-0594-4933-A4F2-9983E0933721}"/>
    <pc:docChg chg="addSld delSld modSld">
      <pc:chgData name="NOOR Ayesha" userId="S::ayesha.noor@ieseg.fr::d291829c-9743-4590-b891-e3bbf360ff31" providerId="AD" clId="Web-{99F103A1-0594-4933-A4F2-9983E0933721}" dt="2022-04-11T07:32:54.612" v="10"/>
      <pc:docMkLst>
        <pc:docMk/>
      </pc:docMkLst>
      <pc:sldChg chg="modSp">
        <pc:chgData name="NOOR Ayesha" userId="S::ayesha.noor@ieseg.fr::d291829c-9743-4590-b891-e3bbf360ff31" providerId="AD" clId="Web-{99F103A1-0594-4933-A4F2-9983E0933721}" dt="2022-04-11T07:32:11.268" v="8" actId="20577"/>
        <pc:sldMkLst>
          <pc:docMk/>
          <pc:sldMk cId="1739259485" sldId="302"/>
        </pc:sldMkLst>
        <pc:spChg chg="mod">
          <ac:chgData name="NOOR Ayesha" userId="S::ayesha.noor@ieseg.fr::d291829c-9743-4590-b891-e3bbf360ff31" providerId="AD" clId="Web-{99F103A1-0594-4933-A4F2-9983E0933721}" dt="2022-04-11T07:32:11.268" v="8" actId="20577"/>
          <ac:spMkLst>
            <pc:docMk/>
            <pc:sldMk cId="1739259485" sldId="302"/>
            <ac:spMk id="4" creationId="{B9D94098-97D4-3382-23E2-622712853519}"/>
          </ac:spMkLst>
        </pc:spChg>
      </pc:sldChg>
      <pc:sldChg chg="new del">
        <pc:chgData name="NOOR Ayesha" userId="S::ayesha.noor@ieseg.fr::d291829c-9743-4590-b891-e3bbf360ff31" providerId="AD" clId="Web-{99F103A1-0594-4933-A4F2-9983E0933721}" dt="2022-04-11T07:32:54.612" v="10"/>
        <pc:sldMkLst>
          <pc:docMk/>
          <pc:sldMk cId="3593045348" sldId="310"/>
        </pc:sldMkLst>
      </pc:sldChg>
    </pc:docChg>
  </pc:docChgLst>
  <pc:docChgLst>
    <pc:chgData name="NITHARWAL Ashwani" userId="90d7f4ef-6448-4a05-8e73-c2fd8442ece2" providerId="ADAL" clId="{359DB115-2772-4EB9-BF45-0ED6596D5613}"/>
    <pc:docChg chg="undo custSel addSld delSld modSld sldOrd">
      <pc:chgData name="NITHARWAL Ashwani" userId="90d7f4ef-6448-4a05-8e73-c2fd8442ece2" providerId="ADAL" clId="{359DB115-2772-4EB9-BF45-0ED6596D5613}" dt="2022-04-11T08:52:39.798" v="367" actId="1076"/>
      <pc:docMkLst>
        <pc:docMk/>
      </pc:docMkLst>
      <pc:sldChg chg="ord">
        <pc:chgData name="NITHARWAL Ashwani" userId="90d7f4ef-6448-4a05-8e73-c2fd8442ece2" providerId="ADAL" clId="{359DB115-2772-4EB9-BF45-0ED6596D5613}" dt="2022-04-11T08:43:24.154" v="363" actId="20578"/>
        <pc:sldMkLst>
          <pc:docMk/>
          <pc:sldMk cId="0" sldId="261"/>
        </pc:sldMkLst>
      </pc:sldChg>
      <pc:sldChg chg="addSp delSp mod">
        <pc:chgData name="NITHARWAL Ashwani" userId="90d7f4ef-6448-4a05-8e73-c2fd8442ece2" providerId="ADAL" clId="{359DB115-2772-4EB9-BF45-0ED6596D5613}" dt="2022-04-10T15:03:09.805" v="3" actId="478"/>
        <pc:sldMkLst>
          <pc:docMk/>
          <pc:sldMk cId="0" sldId="262"/>
        </pc:sldMkLst>
        <pc:picChg chg="add del">
          <ac:chgData name="NITHARWAL Ashwani" userId="90d7f4ef-6448-4a05-8e73-c2fd8442ece2" providerId="ADAL" clId="{359DB115-2772-4EB9-BF45-0ED6596D5613}" dt="2022-04-10T15:03:09.805" v="3" actId="478"/>
          <ac:picMkLst>
            <pc:docMk/>
            <pc:sldMk cId="0" sldId="262"/>
            <ac:picMk id="2" creationId="{C11B5228-6790-2147-5250-2ED49C07728C}"/>
          </ac:picMkLst>
        </pc:picChg>
        <pc:picChg chg="add del">
          <ac:chgData name="NITHARWAL Ashwani" userId="90d7f4ef-6448-4a05-8e73-c2fd8442ece2" providerId="ADAL" clId="{359DB115-2772-4EB9-BF45-0ED6596D5613}" dt="2022-04-10T15:03:09.068" v="2" actId="22"/>
          <ac:picMkLst>
            <pc:docMk/>
            <pc:sldMk cId="0" sldId="262"/>
            <ac:picMk id="5" creationId="{AA75E45D-288E-4ED9-A8E1-F62F813BA18B}"/>
          </ac:picMkLst>
        </pc:picChg>
      </pc:sldChg>
      <pc:sldChg chg="addSp modSp mod">
        <pc:chgData name="NITHARWAL Ashwani" userId="90d7f4ef-6448-4a05-8e73-c2fd8442ece2" providerId="ADAL" clId="{359DB115-2772-4EB9-BF45-0ED6596D5613}" dt="2022-04-11T08:12:07.542" v="342" actId="20577"/>
        <pc:sldMkLst>
          <pc:docMk/>
          <pc:sldMk cId="0" sldId="264"/>
        </pc:sldMkLst>
        <pc:spChg chg="add mod">
          <ac:chgData name="NITHARWAL Ashwani" userId="90d7f4ef-6448-4a05-8e73-c2fd8442ece2" providerId="ADAL" clId="{359DB115-2772-4EB9-BF45-0ED6596D5613}" dt="2022-04-11T08:12:07.542" v="342" actId="20577"/>
          <ac:spMkLst>
            <pc:docMk/>
            <pc:sldMk cId="0" sldId="264"/>
            <ac:spMk id="7" creationId="{920A464F-CA16-4447-84F4-93D4BA02E7B3}"/>
          </ac:spMkLst>
        </pc:spChg>
        <pc:picChg chg="mod">
          <ac:chgData name="NITHARWAL Ashwani" userId="90d7f4ef-6448-4a05-8e73-c2fd8442ece2" providerId="ADAL" clId="{359DB115-2772-4EB9-BF45-0ED6596D5613}" dt="2022-04-11T08:11:18.778" v="280" actId="1036"/>
          <ac:picMkLst>
            <pc:docMk/>
            <pc:sldMk cId="0" sldId="264"/>
            <ac:picMk id="2" creationId="{85E988B2-73A3-8C3D-7265-58C022A93ED9}"/>
          </ac:picMkLst>
        </pc:picChg>
        <pc:picChg chg="add mod">
          <ac:chgData name="NITHARWAL Ashwani" userId="90d7f4ef-6448-4a05-8e73-c2fd8442ece2" providerId="ADAL" clId="{359DB115-2772-4EB9-BF45-0ED6596D5613}" dt="2022-04-11T08:11:35.599" v="323" actId="14100"/>
          <ac:picMkLst>
            <pc:docMk/>
            <pc:sldMk cId="0" sldId="264"/>
            <ac:picMk id="6" creationId="{6D842260-6C2E-4CB5-BF4D-A1C26F060CC5}"/>
          </ac:picMkLst>
        </pc:picChg>
      </pc:sldChg>
      <pc:sldChg chg="ord">
        <pc:chgData name="NITHARWAL Ashwani" userId="90d7f4ef-6448-4a05-8e73-c2fd8442ece2" providerId="ADAL" clId="{359DB115-2772-4EB9-BF45-0ED6596D5613}" dt="2022-04-11T08:43:24.154" v="363" actId="20578"/>
        <pc:sldMkLst>
          <pc:docMk/>
          <pc:sldMk cId="3844632161" sldId="295"/>
        </pc:sldMkLst>
      </pc:sldChg>
      <pc:sldChg chg="ord">
        <pc:chgData name="NITHARWAL Ashwani" userId="90d7f4ef-6448-4a05-8e73-c2fd8442ece2" providerId="ADAL" clId="{359DB115-2772-4EB9-BF45-0ED6596D5613}" dt="2022-04-11T08:43:24.154" v="363" actId="20578"/>
        <pc:sldMkLst>
          <pc:docMk/>
          <pc:sldMk cId="4069725146" sldId="297"/>
        </pc:sldMkLst>
      </pc:sldChg>
      <pc:sldChg chg="ord">
        <pc:chgData name="NITHARWAL Ashwani" userId="90d7f4ef-6448-4a05-8e73-c2fd8442ece2" providerId="ADAL" clId="{359DB115-2772-4EB9-BF45-0ED6596D5613}" dt="2022-04-11T08:43:24.154" v="363" actId="20578"/>
        <pc:sldMkLst>
          <pc:docMk/>
          <pc:sldMk cId="1345182692" sldId="298"/>
        </pc:sldMkLst>
      </pc:sldChg>
      <pc:sldChg chg="ord">
        <pc:chgData name="NITHARWAL Ashwani" userId="90d7f4ef-6448-4a05-8e73-c2fd8442ece2" providerId="ADAL" clId="{359DB115-2772-4EB9-BF45-0ED6596D5613}" dt="2022-04-11T08:43:24.154" v="363" actId="20578"/>
        <pc:sldMkLst>
          <pc:docMk/>
          <pc:sldMk cId="175619716" sldId="299"/>
        </pc:sldMkLst>
      </pc:sldChg>
      <pc:sldChg chg="ord">
        <pc:chgData name="NITHARWAL Ashwani" userId="90d7f4ef-6448-4a05-8e73-c2fd8442ece2" providerId="ADAL" clId="{359DB115-2772-4EB9-BF45-0ED6596D5613}" dt="2022-04-11T08:43:24.154" v="363" actId="20578"/>
        <pc:sldMkLst>
          <pc:docMk/>
          <pc:sldMk cId="1594163563" sldId="301"/>
        </pc:sldMkLst>
      </pc:sldChg>
      <pc:sldChg chg="ord">
        <pc:chgData name="NITHARWAL Ashwani" userId="90d7f4ef-6448-4a05-8e73-c2fd8442ece2" providerId="ADAL" clId="{359DB115-2772-4EB9-BF45-0ED6596D5613}" dt="2022-04-11T08:43:24.154" v="363" actId="20578"/>
        <pc:sldMkLst>
          <pc:docMk/>
          <pc:sldMk cId="1739259485" sldId="302"/>
        </pc:sldMkLst>
      </pc:sldChg>
      <pc:sldChg chg="addSp delSp modSp mod">
        <pc:chgData name="NITHARWAL Ashwani" userId="90d7f4ef-6448-4a05-8e73-c2fd8442ece2" providerId="ADAL" clId="{359DB115-2772-4EB9-BF45-0ED6596D5613}" dt="2022-04-11T08:52:39.798" v="367" actId="1076"/>
        <pc:sldMkLst>
          <pc:docMk/>
          <pc:sldMk cId="779116824" sldId="303"/>
        </pc:sldMkLst>
        <pc:picChg chg="del mod">
          <ac:chgData name="NITHARWAL Ashwani" userId="90d7f4ef-6448-4a05-8e73-c2fd8442ece2" providerId="ADAL" clId="{359DB115-2772-4EB9-BF45-0ED6596D5613}" dt="2022-04-11T08:52:36.292" v="365" actId="478"/>
          <ac:picMkLst>
            <pc:docMk/>
            <pc:sldMk cId="779116824" sldId="303"/>
            <ac:picMk id="3" creationId="{7D69CDB0-6711-0E8B-D02C-79047058C706}"/>
          </ac:picMkLst>
        </pc:picChg>
        <pc:picChg chg="add mod">
          <ac:chgData name="NITHARWAL Ashwani" userId="90d7f4ef-6448-4a05-8e73-c2fd8442ece2" providerId="ADAL" clId="{359DB115-2772-4EB9-BF45-0ED6596D5613}" dt="2022-04-11T08:52:39.798" v="367" actId="1076"/>
          <ac:picMkLst>
            <pc:docMk/>
            <pc:sldMk cId="779116824" sldId="303"/>
            <ac:picMk id="5" creationId="{02EFEBE5-D4DB-4E2D-AE6B-0CA350B62F5F}"/>
          </ac:picMkLst>
        </pc:picChg>
      </pc:sldChg>
      <pc:sldChg chg="addSp delSp modSp new mod">
        <pc:chgData name="NITHARWAL Ashwani" userId="90d7f4ef-6448-4a05-8e73-c2fd8442ece2" providerId="ADAL" clId="{359DB115-2772-4EB9-BF45-0ED6596D5613}" dt="2022-04-11T07:57:25.144" v="244" actId="20577"/>
        <pc:sldMkLst>
          <pc:docMk/>
          <pc:sldMk cId="3520208142" sldId="309"/>
        </pc:sldMkLst>
        <pc:spChg chg="mod">
          <ac:chgData name="NITHARWAL Ashwani" userId="90d7f4ef-6448-4a05-8e73-c2fd8442ece2" providerId="ADAL" clId="{359DB115-2772-4EB9-BF45-0ED6596D5613}" dt="2022-04-11T07:24:52.703" v="47" actId="20577"/>
          <ac:spMkLst>
            <pc:docMk/>
            <pc:sldMk cId="3520208142" sldId="309"/>
            <ac:spMk id="2" creationId="{CCD21251-3543-4CA3-8513-86E399579C5B}"/>
          </ac:spMkLst>
        </pc:spChg>
        <pc:spChg chg="del">
          <ac:chgData name="NITHARWAL Ashwani" userId="90d7f4ef-6448-4a05-8e73-c2fd8442ece2" providerId="ADAL" clId="{359DB115-2772-4EB9-BF45-0ED6596D5613}" dt="2022-04-11T07:23:36.164" v="5"/>
          <ac:spMkLst>
            <pc:docMk/>
            <pc:sldMk cId="3520208142" sldId="309"/>
            <ac:spMk id="3" creationId="{B15063C4-0EEC-4498-996F-90517FCF2F5F}"/>
          </ac:spMkLst>
        </pc:spChg>
        <pc:spChg chg="add del mod">
          <ac:chgData name="NITHARWAL Ashwani" userId="90d7f4ef-6448-4a05-8e73-c2fd8442ece2" providerId="ADAL" clId="{359DB115-2772-4EB9-BF45-0ED6596D5613}" dt="2022-04-11T07:54:29.943" v="189" actId="478"/>
          <ac:spMkLst>
            <pc:docMk/>
            <pc:sldMk cId="3520208142" sldId="309"/>
            <ac:spMk id="5" creationId="{915F1913-8FFB-40A1-9EFC-0E3D87C272C5}"/>
          </ac:spMkLst>
        </pc:spChg>
        <pc:spChg chg="add mod">
          <ac:chgData name="NITHARWAL Ashwani" userId="90d7f4ef-6448-4a05-8e73-c2fd8442ece2" providerId="ADAL" clId="{359DB115-2772-4EB9-BF45-0ED6596D5613}" dt="2022-04-11T07:57:25.144" v="244" actId="20577"/>
          <ac:spMkLst>
            <pc:docMk/>
            <pc:sldMk cId="3520208142" sldId="309"/>
            <ac:spMk id="6" creationId="{C9A896DB-4CAF-48A8-9DC4-F3026935CEC8}"/>
          </ac:spMkLst>
        </pc:spChg>
      </pc:sldChg>
      <pc:sldChg chg="addSp modSp new mod">
        <pc:chgData name="NITHARWAL Ashwani" userId="90d7f4ef-6448-4a05-8e73-c2fd8442ece2" providerId="ADAL" clId="{359DB115-2772-4EB9-BF45-0ED6596D5613}" dt="2022-04-11T07:36:15.281" v="78" actId="1076"/>
        <pc:sldMkLst>
          <pc:docMk/>
          <pc:sldMk cId="2112972321" sldId="310"/>
        </pc:sldMkLst>
        <pc:spChg chg="mod">
          <ac:chgData name="NITHARWAL Ashwani" userId="90d7f4ef-6448-4a05-8e73-c2fd8442ece2" providerId="ADAL" clId="{359DB115-2772-4EB9-BF45-0ED6596D5613}" dt="2022-04-11T07:36:05.331" v="76" actId="20577"/>
          <ac:spMkLst>
            <pc:docMk/>
            <pc:sldMk cId="2112972321" sldId="310"/>
            <ac:spMk id="2" creationId="{02293CF9-A7E1-4AE4-AF59-5114B875D729}"/>
          </ac:spMkLst>
        </pc:spChg>
        <pc:picChg chg="add mod">
          <ac:chgData name="NITHARWAL Ashwani" userId="90d7f4ef-6448-4a05-8e73-c2fd8442ece2" providerId="ADAL" clId="{359DB115-2772-4EB9-BF45-0ED6596D5613}" dt="2022-04-11T07:36:15.281" v="78" actId="1076"/>
          <ac:picMkLst>
            <pc:docMk/>
            <pc:sldMk cId="2112972321" sldId="310"/>
            <ac:picMk id="6" creationId="{B1038B70-19F8-47CA-8185-426A311D2125}"/>
          </ac:picMkLst>
        </pc:picChg>
      </pc:sldChg>
      <pc:sldChg chg="addSp delSp modSp new mod ord">
        <pc:chgData name="NITHARWAL Ashwani" userId="90d7f4ef-6448-4a05-8e73-c2fd8442ece2" providerId="ADAL" clId="{359DB115-2772-4EB9-BF45-0ED6596D5613}" dt="2022-04-11T08:43:24.154" v="363" actId="20578"/>
        <pc:sldMkLst>
          <pc:docMk/>
          <pc:sldMk cId="3972285595" sldId="311"/>
        </pc:sldMkLst>
        <pc:spChg chg="mod">
          <ac:chgData name="NITHARWAL Ashwani" userId="90d7f4ef-6448-4a05-8e73-c2fd8442ece2" providerId="ADAL" clId="{359DB115-2772-4EB9-BF45-0ED6596D5613}" dt="2022-04-11T07:39:43.786" v="115" actId="20577"/>
          <ac:spMkLst>
            <pc:docMk/>
            <pc:sldMk cId="3972285595" sldId="311"/>
            <ac:spMk id="2" creationId="{B2020660-7016-45FC-91D2-2298FE29CDD4}"/>
          </ac:spMkLst>
        </pc:spChg>
        <pc:picChg chg="add del mod">
          <ac:chgData name="NITHARWAL Ashwani" userId="90d7f4ef-6448-4a05-8e73-c2fd8442ece2" providerId="ADAL" clId="{359DB115-2772-4EB9-BF45-0ED6596D5613}" dt="2022-04-11T08:03:57.134" v="246" actId="478"/>
          <ac:picMkLst>
            <pc:docMk/>
            <pc:sldMk cId="3972285595" sldId="311"/>
            <ac:picMk id="7" creationId="{3EF64C1F-A5A0-44DF-9880-16211D1768F9}"/>
          </ac:picMkLst>
        </pc:picChg>
        <pc:picChg chg="add mod">
          <ac:chgData name="NITHARWAL Ashwani" userId="90d7f4ef-6448-4a05-8e73-c2fd8442ece2" providerId="ADAL" clId="{359DB115-2772-4EB9-BF45-0ED6596D5613}" dt="2022-04-11T08:04:31.255" v="249" actId="1036"/>
          <ac:picMkLst>
            <pc:docMk/>
            <pc:sldMk cId="3972285595" sldId="311"/>
            <ac:picMk id="9" creationId="{7C1FB00A-164E-40DB-930F-2D079FA961E2}"/>
          </ac:picMkLst>
        </pc:picChg>
      </pc:sldChg>
      <pc:sldChg chg="addSp delSp modSp new mod ord">
        <pc:chgData name="NITHARWAL Ashwani" userId="90d7f4ef-6448-4a05-8e73-c2fd8442ece2" providerId="ADAL" clId="{359DB115-2772-4EB9-BF45-0ED6596D5613}" dt="2022-04-11T08:43:24.154" v="363" actId="20578"/>
        <pc:sldMkLst>
          <pc:docMk/>
          <pc:sldMk cId="1970248692" sldId="312"/>
        </pc:sldMkLst>
        <pc:spChg chg="mod">
          <ac:chgData name="NITHARWAL Ashwani" userId="90d7f4ef-6448-4a05-8e73-c2fd8442ece2" providerId="ADAL" clId="{359DB115-2772-4EB9-BF45-0ED6596D5613}" dt="2022-04-11T07:43:25.574" v="145" actId="20577"/>
          <ac:spMkLst>
            <pc:docMk/>
            <pc:sldMk cId="1970248692" sldId="312"/>
            <ac:spMk id="2" creationId="{E19AE4F5-024F-433D-8963-7B0E20E7F93E}"/>
          </ac:spMkLst>
        </pc:spChg>
        <pc:spChg chg="mod">
          <ac:chgData name="NITHARWAL Ashwani" userId="90d7f4ef-6448-4a05-8e73-c2fd8442ece2" providerId="ADAL" clId="{359DB115-2772-4EB9-BF45-0ED6596D5613}" dt="2022-04-11T07:44:45.795" v="183" actId="20577"/>
          <ac:spMkLst>
            <pc:docMk/>
            <pc:sldMk cId="1970248692" sldId="312"/>
            <ac:spMk id="3" creationId="{B994FA77-BF29-4C61-9E2E-FC0A6926AC07}"/>
          </ac:spMkLst>
        </pc:spChg>
        <pc:picChg chg="add del mod">
          <ac:chgData name="NITHARWAL Ashwani" userId="90d7f4ef-6448-4a05-8e73-c2fd8442ece2" providerId="ADAL" clId="{359DB115-2772-4EB9-BF45-0ED6596D5613}" dt="2022-04-11T07:45:38.568" v="184" actId="478"/>
          <ac:picMkLst>
            <pc:docMk/>
            <pc:sldMk cId="1970248692" sldId="312"/>
            <ac:picMk id="7" creationId="{E4E812AB-7114-4EB4-9B05-22C5BE769432}"/>
          </ac:picMkLst>
        </pc:picChg>
        <pc:picChg chg="add del mod">
          <ac:chgData name="NITHARWAL Ashwani" userId="90d7f4ef-6448-4a05-8e73-c2fd8442ece2" providerId="ADAL" clId="{359DB115-2772-4EB9-BF45-0ED6596D5613}" dt="2022-04-11T08:04:36.567" v="250" actId="478"/>
          <ac:picMkLst>
            <pc:docMk/>
            <pc:sldMk cId="1970248692" sldId="312"/>
            <ac:picMk id="9" creationId="{E6529950-E7E4-4198-831A-E101A2C5B82E}"/>
          </ac:picMkLst>
        </pc:picChg>
        <pc:picChg chg="add mod">
          <ac:chgData name="NITHARWAL Ashwani" userId="90d7f4ef-6448-4a05-8e73-c2fd8442ece2" providerId="ADAL" clId="{359DB115-2772-4EB9-BF45-0ED6596D5613}" dt="2022-04-11T08:04:43.056" v="253" actId="1076"/>
          <ac:picMkLst>
            <pc:docMk/>
            <pc:sldMk cId="1970248692" sldId="312"/>
            <ac:picMk id="11" creationId="{693DB41F-C922-4627-B3C5-3EE06328464A}"/>
          </ac:picMkLst>
        </pc:picChg>
      </pc:sldChg>
      <pc:sldChg chg="modSp new del mod">
        <pc:chgData name="NITHARWAL Ashwani" userId="90d7f4ef-6448-4a05-8e73-c2fd8442ece2" providerId="ADAL" clId="{359DB115-2772-4EB9-BF45-0ED6596D5613}" dt="2022-04-11T08:20:27.397" v="360" actId="47"/>
        <pc:sldMkLst>
          <pc:docMk/>
          <pc:sldMk cId="3437829138" sldId="314"/>
        </pc:sldMkLst>
        <pc:spChg chg="mod">
          <ac:chgData name="NITHARWAL Ashwani" userId="90d7f4ef-6448-4a05-8e73-c2fd8442ece2" providerId="ADAL" clId="{359DB115-2772-4EB9-BF45-0ED6596D5613}" dt="2022-04-11T08:20:21.447" v="359" actId="20577"/>
          <ac:spMkLst>
            <pc:docMk/>
            <pc:sldMk cId="3437829138" sldId="314"/>
            <ac:spMk id="2" creationId="{A1FA0D02-D455-41C0-8D6C-429878B780A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465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762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16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03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>
            <a:spLocks noGrp="1"/>
          </p:cNvSpPr>
          <p:nvPr>
            <p:ph type="body" idx="1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1265775" y="1877125"/>
            <a:ext cx="6479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default</a:t>
            </a:r>
            <a:endParaRPr/>
          </a:p>
        </p:txBody>
      </p:sp>
      <p:sp>
        <p:nvSpPr>
          <p:cNvPr id="312" name="Google Shape;312;p12"/>
          <p:cNvSpPr txBox="1">
            <a:spLocks noGrp="1"/>
          </p:cNvSpPr>
          <p:nvPr>
            <p:ph type="body" idx="4294967295"/>
          </p:nvPr>
        </p:nvSpPr>
        <p:spPr>
          <a:xfrm>
            <a:off x="4723725" y="3837525"/>
            <a:ext cx="3587400" cy="92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NITHARWAL ASHWANI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NOOR AYESHA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NGUYEN THI QUYNH ANH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3CD6-8421-54F2-38F5-59A38C594F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0455484-3728-55CB-5037-BC1C0500A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985" y="1044389"/>
            <a:ext cx="5582060" cy="35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6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E4F5-024F-433D-8963-7B0E20E7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SEX &amp; AGE distribution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4FA77-BF29-4C61-9E2E-FC0A6926A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Female: 56.5%</a:t>
            </a:r>
          </a:p>
          <a:p>
            <a:r>
              <a:rPr lang="en-US"/>
              <a:t>Male: 42.5%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7FA82-235E-41C3-BD42-FA7F7AA229C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ED82E-EF61-4BC6-AEE6-45ED38C475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3DB41F-C922-4627-B3C5-3EE063284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625" y="1472548"/>
            <a:ext cx="4791075" cy="301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4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3CD6-8421-54F2-38F5-59A38C594F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B2E3F92-CED9-1D14-94E6-620D45C7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86" y="862683"/>
            <a:ext cx="6140884" cy="366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8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3CD6-8421-54F2-38F5-59A38C594F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3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6984547E-CAE0-9183-2E68-8F1D4111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47" y="1240319"/>
            <a:ext cx="3202300" cy="2466957"/>
          </a:xfrm>
          <a:prstGeom prst="rect">
            <a:avLst/>
          </a:prstGeom>
        </p:spPr>
      </p:pic>
      <p:pic>
        <p:nvPicPr>
          <p:cNvPr id="2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6A49F59-A81C-D22E-4F4E-1AE32D02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204" y="1284481"/>
            <a:ext cx="3614057" cy="238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9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3CD6-8421-54F2-38F5-59A38C594F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B22AB-8CCF-0689-0FF8-CDCC25023606}"/>
              </a:ext>
            </a:extLst>
          </p:cNvPr>
          <p:cNvSpPr txBox="1"/>
          <p:nvPr/>
        </p:nvSpPr>
        <p:spPr>
          <a:xfrm>
            <a:off x="-1566" y="292013"/>
            <a:ext cx="36957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Correlation heatmap For Balance</a:t>
            </a:r>
          </a:p>
          <a:p>
            <a:pPr algn="ctr"/>
            <a:endParaRPr lang="en-US"/>
          </a:p>
        </p:txBody>
      </p:sp>
      <p:pic>
        <p:nvPicPr>
          <p:cNvPr id="4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92237CD2-215C-5670-77FF-FA68B1AE3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914" y="669769"/>
            <a:ext cx="5076172" cy="41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6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3CD6-8421-54F2-38F5-59A38C594F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B22AB-8CCF-0689-0FF8-CDCC25023606}"/>
              </a:ext>
            </a:extLst>
          </p:cNvPr>
          <p:cNvSpPr txBox="1"/>
          <p:nvPr/>
        </p:nvSpPr>
        <p:spPr>
          <a:xfrm>
            <a:off x="256783" y="292013"/>
            <a:ext cx="31584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Correlation Plot Payment Status</a:t>
            </a:r>
          </a:p>
          <a:p>
            <a:pPr algn="ctr"/>
            <a:endParaRPr lang="en-US" b="1"/>
          </a:p>
        </p:txBody>
      </p:sp>
      <p:pic>
        <p:nvPicPr>
          <p:cNvPr id="2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3035526B-8ACD-B938-511A-3370BF7E3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13" y="846078"/>
            <a:ext cx="3674264" cy="3643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D94098-97D4-3382-23E2-622712853519}"/>
              </a:ext>
            </a:extLst>
          </p:cNvPr>
          <p:cNvSpPr txBox="1"/>
          <p:nvPr/>
        </p:nvSpPr>
        <p:spPr>
          <a:xfrm>
            <a:off x="5255079" y="1397454"/>
            <a:ext cx="27432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/>
              <a:t>Payment status. Correlation strength increases the closer the months are in time. For example, we could assume a late payment in August would likely lead to a late payment in September. However, it is less clear we can make the same assumption for April and September</a:t>
            </a:r>
          </a:p>
        </p:txBody>
      </p:sp>
    </p:spTree>
    <p:extLst>
      <p:ext uri="{BB962C8B-B14F-4D97-AF65-F5344CB8AC3E}">
        <p14:creationId xmlns:p14="http://schemas.microsoft.com/office/powerpoint/2010/main" val="173925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"/>
          <p:cNvSpPr txBox="1">
            <a:spLocks noGrp="1"/>
          </p:cNvSpPr>
          <p:nvPr>
            <p:ph type="ctrTitle"/>
          </p:nvPr>
        </p:nvSpPr>
        <p:spPr>
          <a:xfrm>
            <a:off x="1675330" y="1793801"/>
            <a:ext cx="5620956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>
                <a:solidFill>
                  <a:schemeClr val="accent2"/>
                </a:solidFill>
              </a:rPr>
              <a:t>2. </a:t>
            </a:r>
            <a:r>
              <a:rPr lang="en"/>
              <a:t>Feature Reduction</a:t>
            </a:r>
            <a:endParaRPr lang="en-US"/>
          </a:p>
        </p:txBody>
      </p:sp>
      <p:sp>
        <p:nvSpPr>
          <p:cNvPr id="325" name="Google Shape;325;p14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3096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391681" cy="41839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Fisher Score</a:t>
            </a:r>
            <a:endParaRPr lang="en-US"/>
          </a:p>
        </p:txBody>
      </p:sp>
      <p:sp>
        <p:nvSpPr>
          <p:cNvPr id="366" name="Google Shape;366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7D9177B-5BA4-5CDB-D81B-A4610FC33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1462965"/>
            <a:ext cx="4641396" cy="32176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>
            <a:spLocks noGrp="1"/>
          </p:cNvSpPr>
          <p:nvPr>
            <p:ph type="title"/>
          </p:nvPr>
        </p:nvSpPr>
        <p:spPr>
          <a:xfrm>
            <a:off x="1582813" y="206981"/>
            <a:ext cx="5920371" cy="8724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/>
              <a:t>Check how AUC change when add more variables: Top n vars</a:t>
            </a:r>
            <a:endParaRPr lang="en-US"/>
          </a:p>
        </p:txBody>
      </p:sp>
      <p:sp>
        <p:nvSpPr>
          <p:cNvPr id="366" name="Google Shape;366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FEBE5-D4DB-4E2D-AE6B-0CA350B62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1145381"/>
            <a:ext cx="48577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16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"/>
          <p:cNvSpPr txBox="1">
            <a:spLocks noGrp="1"/>
          </p:cNvSpPr>
          <p:nvPr>
            <p:ph type="ctrTitle"/>
          </p:nvPr>
        </p:nvSpPr>
        <p:spPr>
          <a:xfrm>
            <a:off x="1675330" y="1793801"/>
            <a:ext cx="5620956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>
                <a:solidFill>
                  <a:schemeClr val="accent2"/>
                </a:solidFill>
              </a:rPr>
              <a:t>3. </a:t>
            </a:r>
            <a:r>
              <a:rPr lang="en"/>
              <a:t>Modeling</a:t>
            </a:r>
            <a:endParaRPr lang="en-US"/>
          </a:p>
        </p:txBody>
      </p:sp>
      <p:sp>
        <p:nvSpPr>
          <p:cNvPr id="325" name="Google Shape;325;p14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712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 txBox="1">
            <a:spLocks noGrp="1"/>
          </p:cNvSpPr>
          <p:nvPr>
            <p:ph type="title"/>
          </p:nvPr>
        </p:nvSpPr>
        <p:spPr>
          <a:xfrm>
            <a:off x="776450" y="1154800"/>
            <a:ext cx="35874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INTRODUCTION</a:t>
            </a:r>
            <a:endParaRPr sz="2000"/>
          </a:p>
        </p:txBody>
      </p:sp>
      <p:sp>
        <p:nvSpPr>
          <p:cNvPr id="318" name="Google Shape;318;p13"/>
          <p:cNvSpPr txBox="1">
            <a:spLocks noGrp="1"/>
          </p:cNvSpPr>
          <p:nvPr>
            <p:ph type="body" idx="1"/>
          </p:nvPr>
        </p:nvSpPr>
        <p:spPr>
          <a:xfrm>
            <a:off x="776450" y="1905375"/>
            <a:ext cx="4252845" cy="14922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har char="●"/>
            </a:pPr>
            <a:r>
              <a:rPr lang="en"/>
              <a:t>Pre-process data &amp; Base Table</a:t>
            </a:r>
            <a:endParaRPr lang="en-US"/>
          </a:p>
          <a:p>
            <a:pPr>
              <a:buChar char="●"/>
            </a:pPr>
            <a:r>
              <a:rPr lang="en"/>
              <a:t>Feature Reduction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Modeling</a:t>
            </a:r>
            <a:endParaRPr/>
          </a:p>
        </p:txBody>
      </p:sp>
      <p:sp>
        <p:nvSpPr>
          <p:cNvPr id="319" name="Google Shape;319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Models used :</a:t>
            </a:r>
            <a:endParaRPr lang="en-US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382" name="Google Shape;382;p2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85E988B2-73A3-8C3D-7265-58C022A93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686" y="3953376"/>
            <a:ext cx="4355646" cy="752161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D6E4CE9-17FB-4ED8-6F2A-A72BEBA00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293" y="1723775"/>
            <a:ext cx="2743200" cy="141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842260-6C2E-4CB5-BF4D-A1C26F060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684" y="3202397"/>
            <a:ext cx="4355647" cy="700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0A464F-CA16-4447-84F4-93D4BA02E7B3}"/>
              </a:ext>
            </a:extLst>
          </p:cNvPr>
          <p:cNvSpPr txBox="1"/>
          <p:nvPr/>
        </p:nvSpPr>
        <p:spPr>
          <a:xfrm>
            <a:off x="2343152" y="3435353"/>
            <a:ext cx="964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Train: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Test: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3CF9-A7E1-4AE4-AF59-5114B875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Influential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36B2C-6526-455F-8CD3-A9DF000199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38B70-19F8-47CA-8185-426A311D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690675"/>
            <a:ext cx="24384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72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EC64-C044-2ADC-E6DC-4E905054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 Search CV on </a:t>
            </a:r>
            <a:r>
              <a:rPr lang="en-US" err="1"/>
              <a:t>XGBoost</a:t>
            </a:r>
            <a:r>
              <a:rPr lang="en-US"/>
              <a:t> and AdaBoost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49B31-8DAA-A14E-317B-03074C832E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5" name="Picture 5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4B82B636-BEA4-1A15-066B-4CE73710E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07" y="1646620"/>
            <a:ext cx="3580039" cy="229929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8F58DEF-1642-ADCC-8C22-FC3F79DE8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132" y="1872216"/>
            <a:ext cx="2743200" cy="446567"/>
          </a:xfrm>
          <a:prstGeom prst="rect">
            <a:avLst/>
          </a:prstGeom>
        </p:spPr>
      </p:pic>
      <p:pic>
        <p:nvPicPr>
          <p:cNvPr id="3" name="Picture 6" descr="Text&#10;&#10;Description automatically generated">
            <a:extLst>
              <a:ext uri="{FF2B5EF4-FFF2-40B4-BE49-F238E27FC236}">
                <a16:creationId xmlns:a16="http://schemas.microsoft.com/office/drawing/2014/main" id="{0D4EFF94-B6B9-DED9-E23F-BC88793D4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811" y="3454350"/>
            <a:ext cx="2743200" cy="493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907416-4D77-4B6C-5AB9-D5C6DAEAF00E}"/>
              </a:ext>
            </a:extLst>
          </p:cNvPr>
          <p:cNvSpPr txBox="1"/>
          <p:nvPr/>
        </p:nvSpPr>
        <p:spPr>
          <a:xfrm>
            <a:off x="5125810" y="2982685"/>
            <a:ext cx="259352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AdaBoost model AUC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9CE81-8BDB-0DDB-C98E-F0DE51971810}"/>
              </a:ext>
            </a:extLst>
          </p:cNvPr>
          <p:cNvSpPr txBox="1"/>
          <p:nvPr/>
        </p:nvSpPr>
        <p:spPr>
          <a:xfrm>
            <a:off x="4969327" y="1274988"/>
            <a:ext cx="25050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XGBoost model AUC</a:t>
            </a:r>
          </a:p>
        </p:txBody>
      </p:sp>
    </p:spTree>
    <p:extLst>
      <p:ext uri="{BB962C8B-B14F-4D97-AF65-F5344CB8AC3E}">
        <p14:creationId xmlns:p14="http://schemas.microsoft.com/office/powerpoint/2010/main" val="4245324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A91B-8886-D947-C826-0C4B02BF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 Search CV on Random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2020F-59F3-5553-CC9E-9810774970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747BEA6E-8F7E-D5A0-5F39-23F9EB1C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46" y="2083377"/>
            <a:ext cx="3818164" cy="1895229"/>
          </a:xfrm>
          <a:prstGeom prst="rect">
            <a:avLst/>
          </a:prstGeom>
        </p:spPr>
      </p:pic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5202541-ADFF-787A-23AB-11F0C9695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114" y="2747667"/>
            <a:ext cx="2743200" cy="4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7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8A848-C132-5AD8-342B-89DE08553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 marL="101600" indent="0" algn="ctr">
              <a:buNone/>
            </a:pPr>
            <a:r>
              <a:rPr lang="en-US" sz="7200" b="1" i="1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0E35F-C0D4-EF03-C26F-FC6AF11E76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66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"/>
          <p:cNvSpPr txBox="1">
            <a:spLocks noGrp="1"/>
          </p:cNvSpPr>
          <p:nvPr>
            <p:ph type="ctrTitle"/>
          </p:nvPr>
        </p:nvSpPr>
        <p:spPr>
          <a:xfrm>
            <a:off x="1988481" y="1903404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>
                <a:solidFill>
                  <a:schemeClr val="accent2"/>
                </a:solidFill>
              </a:rPr>
              <a:t>1. </a:t>
            </a:r>
            <a:r>
              <a:rPr lang="en"/>
              <a:t>Preprocess Data</a:t>
            </a:r>
            <a:br>
              <a:rPr lang="en"/>
            </a:br>
            <a:r>
              <a:rPr lang="en"/>
              <a:t>&amp;</a:t>
            </a:r>
            <a:br>
              <a:rPr lang="en"/>
            </a:br>
            <a:r>
              <a:rPr lang="en"/>
              <a:t>Base Table</a:t>
            </a:r>
          </a:p>
        </p:txBody>
      </p:sp>
      <p:sp>
        <p:nvSpPr>
          <p:cNvPr id="325" name="Google Shape;325;p14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Pre-processing data</a:t>
            </a:r>
            <a:endParaRPr lang="en-US"/>
          </a:p>
        </p:txBody>
      </p:sp>
      <p:sp>
        <p:nvSpPr>
          <p:cNvPr id="337" name="Google Shape;337;p16"/>
          <p:cNvSpPr txBox="1">
            <a:spLocks noGrp="1"/>
          </p:cNvSpPr>
          <p:nvPr>
            <p:ph type="body" idx="1"/>
          </p:nvPr>
        </p:nvSpPr>
        <p:spPr>
          <a:xfrm>
            <a:off x="502443" y="921561"/>
            <a:ext cx="8092241" cy="264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spcBef>
                <a:spcPts val="0"/>
              </a:spcBef>
              <a:buNone/>
            </a:pPr>
            <a:endParaRPr lang="en"/>
          </a:p>
          <a:p>
            <a:r>
              <a:rPr lang="en"/>
              <a:t>Check columns, column types</a:t>
            </a:r>
          </a:p>
          <a:p>
            <a:r>
              <a:rPr lang="en"/>
              <a:t>Remove skewness of the numerical columns or </a:t>
            </a:r>
            <a:br>
              <a:rPr lang="en"/>
            </a:br>
            <a:r>
              <a:rPr lang="en"/>
              <a:t>standardize data</a:t>
            </a:r>
          </a:p>
          <a:p>
            <a:pPr>
              <a:spcBef>
                <a:spcPts val="0"/>
              </a:spcBef>
            </a:pPr>
            <a:r>
              <a:rPr lang="en"/>
              <a:t>Checking and treating missing value (NA)</a:t>
            </a:r>
            <a:endParaRPr/>
          </a:p>
          <a:p>
            <a:pPr>
              <a:spcBef>
                <a:spcPts val="1000"/>
              </a:spcBef>
            </a:pPr>
            <a:r>
              <a:rPr lang="en"/>
              <a:t>Checking outliers </a:t>
            </a:r>
          </a:p>
          <a:p>
            <a:pPr>
              <a:spcBef>
                <a:spcPts val="1000"/>
              </a:spcBef>
            </a:pPr>
            <a:r>
              <a:rPr lang="en"/>
              <a:t>Creating new variables and dummies variable </a:t>
            </a:r>
          </a:p>
          <a:p>
            <a:pPr marL="101600" indent="0">
              <a:spcBef>
                <a:spcPts val="1000"/>
              </a:spcBef>
              <a:buNone/>
            </a:pPr>
            <a:r>
              <a:rPr lang="en"/>
              <a:t>(creating 0 column for dummies column does not present in test data)</a:t>
            </a:r>
          </a:p>
        </p:txBody>
      </p:sp>
      <p:sp>
        <p:nvSpPr>
          <p:cNvPr id="338" name="Google Shape;338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34793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2000"/>
              <a:t>Missing values</a:t>
            </a:r>
            <a:endParaRPr lang="en-US" sz="2000"/>
          </a:p>
        </p:txBody>
      </p:sp>
      <p:sp>
        <p:nvSpPr>
          <p:cNvPr id="337" name="Google Shape;337;p16"/>
          <p:cNvSpPr txBox="1">
            <a:spLocks noGrp="1"/>
          </p:cNvSpPr>
          <p:nvPr>
            <p:ph type="body" idx="1"/>
          </p:nvPr>
        </p:nvSpPr>
        <p:spPr>
          <a:xfrm>
            <a:off x="776450" y="858930"/>
            <a:ext cx="7591200" cy="356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Checking missing value</a:t>
            </a:r>
          </a:p>
          <a:p>
            <a:pPr marL="0" indent="0">
              <a:buNone/>
            </a:pPr>
            <a:r>
              <a:rPr lang="en" sz="1200"/>
              <a:t>drop numerical variables with more than 30% missing values</a:t>
            </a:r>
          </a:p>
          <a:p>
            <a:pPr marL="101600" indent="0">
              <a:spcBef>
                <a:spcPts val="0"/>
              </a:spcBef>
              <a:buNone/>
            </a:pPr>
            <a:endParaRPr lang="en"/>
          </a:p>
        </p:txBody>
      </p:sp>
      <p:sp>
        <p:nvSpPr>
          <p:cNvPr id="338" name="Google Shape;338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9B2155B-1F01-13B8-D860-5439087B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46" y="1843642"/>
            <a:ext cx="4890984" cy="2648707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96D6167E-33ED-92AE-DBB3-423F614F4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712" y="1084302"/>
            <a:ext cx="2743200" cy="385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8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1251-3543-4CA3-8513-86E39957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450" y="402700"/>
            <a:ext cx="5810769" cy="31661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/>
              <a:t>Number of NAs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41E67-C198-4A9D-B325-470D83BEE8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A896DB-4CAF-48A8-9DC4-F3026935C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594" y="1031163"/>
            <a:ext cx="7591200" cy="2032192"/>
          </a:xfrm>
        </p:spPr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err="1">
                <a:latin typeface="Poppins"/>
                <a:cs typeface="Poppins"/>
                <a:sym typeface="Poppins"/>
              </a:rPr>
              <a:t>cust_id</a:t>
            </a:r>
            <a:r>
              <a:rPr lang="en-US" altLang="en-US" sz="1200">
                <a:latin typeface="Poppins"/>
                <a:cs typeface="Poppins"/>
                <a:sym typeface="Poppins"/>
              </a:rPr>
              <a:t> 0, </a:t>
            </a:r>
            <a:endParaRPr lang="en-US" sz="1200">
              <a:latin typeface="Poppins"/>
              <a:cs typeface="Poppi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>
                <a:latin typeface="Poppins"/>
                <a:cs typeface="Poppins"/>
                <a:sym typeface="Poppins"/>
              </a:rPr>
              <a:t>LIMIT_BAL 202 ,SEX 161 ,EDUCATION 199 , MARRIAGE 170 ,AGE 214,</a:t>
            </a:r>
            <a:endParaRPr lang="en-US" altLang="en-US" sz="1200">
              <a:latin typeface="Poppins"/>
              <a:cs typeface="Poppi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latin typeface="Poppins"/>
              <a:cs typeface="Poppin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latin typeface="Poppins"/>
                <a:cs typeface="Poppins"/>
                <a:sym typeface="Poppins"/>
              </a:rPr>
              <a:t>PAY_0 195, PAY_2 219, PAY_3 217,PAY_4 199 ,PAY_5 185 ,PAY_6 203 </a:t>
            </a:r>
            <a:endParaRPr lang="en-US" altLang="en-US" sz="1200">
              <a:latin typeface="Poppins"/>
              <a:cs typeface="Poppi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latin typeface="Poppins"/>
              <a:cs typeface="Poppin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latin typeface="Poppins"/>
                <a:cs typeface="Poppins"/>
                <a:sym typeface="Poppins"/>
              </a:rPr>
              <a:t>BILL_AMT1 185 BILL_AMT2 209 BILL_AMT3 175 BILL_AMT4 165 </a:t>
            </a:r>
            <a:endParaRPr lang="en-US" altLang="en-US" sz="1200">
              <a:latin typeface="Poppins"/>
              <a:cs typeface="Poppin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latin typeface="Poppins"/>
                <a:cs typeface="Poppins"/>
                <a:sym typeface="Poppins"/>
              </a:rPr>
              <a:t>BILL_AMT5 181 BILL_AMT6 197 PAY_AMT1 204 PAY_AMT2 184 </a:t>
            </a:r>
            <a:endParaRPr lang="en-US" altLang="en-US" sz="1200">
              <a:latin typeface="Poppins"/>
              <a:cs typeface="Poppin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latin typeface="Poppins"/>
                <a:cs typeface="Poppins"/>
                <a:sym typeface="Poppins"/>
              </a:rPr>
              <a:t>PAY_AMT3 212 PAY_AMT4 197 PAY_AMT5 179  PAY_AMT6 196 </a:t>
            </a:r>
            <a:endParaRPr lang="en-US" altLang="en-US" sz="1200">
              <a:latin typeface="Poppins"/>
              <a:cs typeface="Poppi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latin typeface="Poppins"/>
              <a:cs typeface="Poppin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err="1">
                <a:latin typeface="Poppins"/>
                <a:cs typeface="Poppins"/>
                <a:sym typeface="Poppins"/>
              </a:rPr>
              <a:t>default.payment.next.month</a:t>
            </a:r>
            <a:r>
              <a:rPr lang="en-US" altLang="en-US" sz="1200">
                <a:latin typeface="Poppins"/>
                <a:cs typeface="Poppins"/>
                <a:sym typeface="Poppins"/>
              </a:rPr>
              <a:t> 0 </a:t>
            </a:r>
          </a:p>
          <a:p>
            <a:endParaRPr lang="en-US" sz="18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071CBE-6EE2-52A4-10C0-A80280DEB9B0}"/>
              </a:ext>
            </a:extLst>
          </p:cNvPr>
          <p:cNvSpPr txBox="1">
            <a:spLocks/>
          </p:cNvSpPr>
          <p:nvPr/>
        </p:nvSpPr>
        <p:spPr>
          <a:xfrm>
            <a:off x="780103" y="3342142"/>
            <a:ext cx="8081111" cy="114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Treating NAs</a:t>
            </a:r>
          </a:p>
          <a:p>
            <a:endParaRPr lang="en-US"/>
          </a:p>
          <a:p>
            <a:r>
              <a:rPr lang="en-US" sz="1400" b="0"/>
              <a:t>_ creating binary columns to mark whether the values are nulls or not for every column</a:t>
            </a:r>
          </a:p>
          <a:p>
            <a:r>
              <a:rPr lang="en-US" sz="1400" b="0"/>
              <a:t>_ numerical values with mean</a:t>
            </a:r>
            <a:br>
              <a:rPr lang="en-US" sz="1400" b="0"/>
            </a:br>
            <a:r>
              <a:rPr lang="en-US" sz="1400" b="0"/>
              <a:t> _ categorical variables with most frequent values</a:t>
            </a:r>
          </a:p>
          <a:p>
            <a:r>
              <a:rPr lang="en-US" sz="1400" b="0"/>
              <a:t>_ PAY columns: all negative values to -1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0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"/>
          <p:cNvSpPr txBox="1">
            <a:spLocks noGrp="1"/>
          </p:cNvSpPr>
          <p:nvPr>
            <p:ph type="body" idx="1"/>
          </p:nvPr>
        </p:nvSpPr>
        <p:spPr>
          <a:xfrm>
            <a:off x="506972" y="482122"/>
            <a:ext cx="4247087" cy="77379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l">
              <a:buNone/>
            </a:pPr>
            <a:r>
              <a:rPr lang="en" sz="2000">
                <a:latin typeface="Poppins"/>
                <a:cs typeface="Poppins"/>
                <a:sym typeface="Poppins"/>
              </a:rPr>
              <a:t>Outlier capping</a:t>
            </a:r>
            <a:endParaRPr lang="en-US"/>
          </a:p>
          <a:p>
            <a:pPr marL="0" indent="0" algn="l">
              <a:buNone/>
            </a:pPr>
            <a:r>
              <a:rPr lang="en" sz="1200" b="0">
                <a:cs typeface="Poppins"/>
              </a:rPr>
              <a:t>(mean-3*</a:t>
            </a:r>
            <a:r>
              <a:rPr lang="en" sz="1200" b="0" err="1">
                <a:cs typeface="Poppins"/>
              </a:rPr>
              <a:t>sd</a:t>
            </a:r>
            <a:r>
              <a:rPr lang="en" sz="1200" b="0">
                <a:cs typeface="Poppins"/>
              </a:rPr>
              <a:t>, mean+3*</a:t>
            </a:r>
            <a:r>
              <a:rPr lang="en" sz="1200" b="0" err="1">
                <a:cs typeface="Poppins"/>
              </a:rPr>
              <a:t>sd</a:t>
            </a:r>
            <a:r>
              <a:rPr lang="en" sz="1200" b="0">
                <a:cs typeface="Poppins"/>
              </a:rPr>
              <a:t>)</a:t>
            </a:r>
          </a:p>
          <a:p>
            <a:pPr marL="0" indent="0" algn="l">
              <a:buNone/>
            </a:pPr>
            <a:r>
              <a:rPr lang="en" sz="1200" b="0">
                <a:cs typeface="Poppins"/>
              </a:rPr>
              <a:t>replace outliers with upper limit and lower limit</a:t>
            </a:r>
            <a:endParaRPr lang="en"/>
          </a:p>
          <a:p>
            <a:pPr marL="0" indent="0">
              <a:buNone/>
            </a:pPr>
            <a:endParaRPr lang="en" sz="1200" b="0">
              <a:latin typeface="Poppins"/>
              <a:cs typeface="Poppins"/>
            </a:endParaRPr>
          </a:p>
        </p:txBody>
      </p:sp>
      <p:sp>
        <p:nvSpPr>
          <p:cNvPr id="331" name="Google Shape;331;p1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6F180EE-51DB-614D-6804-8A61CE04F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728" y="1602236"/>
            <a:ext cx="6015623" cy="27062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"/>
          <p:cNvSpPr txBox="1">
            <a:spLocks noGrp="1"/>
          </p:cNvSpPr>
          <p:nvPr>
            <p:ph type="ctrTitle" idx="4294967295"/>
          </p:nvPr>
        </p:nvSpPr>
        <p:spPr>
          <a:xfrm>
            <a:off x="1254266" y="2700777"/>
            <a:ext cx="6506460" cy="202879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6000"/>
              <a:t>Client analysis (EDA)</a:t>
            </a:r>
          </a:p>
        </p:txBody>
      </p:sp>
      <p:sp>
        <p:nvSpPr>
          <p:cNvPr id="345" name="Google Shape;345;p17"/>
          <p:cNvSpPr/>
          <p:nvPr/>
        </p:nvSpPr>
        <p:spPr>
          <a:xfrm>
            <a:off x="2962511" y="2561460"/>
            <a:ext cx="285729" cy="2728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17"/>
          <p:cNvGrpSpPr/>
          <p:nvPr/>
        </p:nvGrpSpPr>
        <p:grpSpPr>
          <a:xfrm>
            <a:off x="2607571" y="1029243"/>
            <a:ext cx="1224068" cy="1224388"/>
            <a:chOff x="6654650" y="3665275"/>
            <a:chExt cx="409100" cy="409125"/>
          </a:xfrm>
        </p:grpSpPr>
        <p:sp>
          <p:nvSpPr>
            <p:cNvPr id="347" name="Google Shape;347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 rot="1056934">
            <a:off x="1427951" y="1991867"/>
            <a:ext cx="808733" cy="808807"/>
            <a:chOff x="570875" y="4322250"/>
            <a:chExt cx="443300" cy="443325"/>
          </a:xfrm>
        </p:grpSpPr>
        <p:sp>
          <p:nvSpPr>
            <p:cNvPr id="350" name="Google Shape;350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17"/>
          <p:cNvSpPr/>
          <p:nvPr/>
        </p:nvSpPr>
        <p:spPr>
          <a:xfrm rot="2466591">
            <a:off x="1518947" y="1266719"/>
            <a:ext cx="396966" cy="3790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7"/>
          <p:cNvSpPr/>
          <p:nvPr/>
        </p:nvSpPr>
        <p:spPr>
          <a:xfrm rot="-1609387">
            <a:off x="2099499" y="1505219"/>
            <a:ext cx="285688" cy="27278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7"/>
          <p:cNvSpPr/>
          <p:nvPr/>
        </p:nvSpPr>
        <p:spPr>
          <a:xfrm rot="2926441">
            <a:off x="3831678" y="1721324"/>
            <a:ext cx="213936" cy="20429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7"/>
          <p:cNvSpPr/>
          <p:nvPr/>
        </p:nvSpPr>
        <p:spPr>
          <a:xfrm rot="-1609305">
            <a:off x="2941379" y="352815"/>
            <a:ext cx="192733" cy="1840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3CD6-8421-54F2-38F5-59A38C594F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C02DDEC-A585-BDAB-9D48-548B10FB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16" y="1159167"/>
            <a:ext cx="3464938" cy="2761323"/>
          </a:xfrm>
          <a:prstGeom prst="rect">
            <a:avLst/>
          </a:prstGeom>
        </p:spPr>
      </p:pic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3EC6460-2C4F-9FD0-54F8-127B2A7C2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276" y="1158015"/>
            <a:ext cx="3775664" cy="27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32161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24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Volsce template</vt:lpstr>
      <vt:lpstr>Credit card default</vt:lpstr>
      <vt:lpstr>INTRODUCTION</vt:lpstr>
      <vt:lpstr>1. Preprocess Data &amp; Base Table</vt:lpstr>
      <vt:lpstr>Pre-processing data</vt:lpstr>
      <vt:lpstr>Missing values</vt:lpstr>
      <vt:lpstr>Number of NAs</vt:lpstr>
      <vt:lpstr>PowerPoint Presentation</vt:lpstr>
      <vt:lpstr>Client analysis (EDA)</vt:lpstr>
      <vt:lpstr>PowerPoint Presentation</vt:lpstr>
      <vt:lpstr>PowerPoint Presentation</vt:lpstr>
      <vt:lpstr>SEX &amp; AGE distribution </vt:lpstr>
      <vt:lpstr>PowerPoint Presentation</vt:lpstr>
      <vt:lpstr>PowerPoint Presentation</vt:lpstr>
      <vt:lpstr>PowerPoint Presentation</vt:lpstr>
      <vt:lpstr>PowerPoint Presentation</vt:lpstr>
      <vt:lpstr>2. Feature Reduction</vt:lpstr>
      <vt:lpstr>Fisher Score</vt:lpstr>
      <vt:lpstr>Check how AUC change when add more variables: Top n vars</vt:lpstr>
      <vt:lpstr>3. Modeling</vt:lpstr>
      <vt:lpstr>Models used : </vt:lpstr>
      <vt:lpstr>Most Influential Variables</vt:lpstr>
      <vt:lpstr>Grid Search CV on XGBoost and AdaBoost</vt:lpstr>
      <vt:lpstr>Grid Search CV on Random Forest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</dc:title>
  <cp:revision>1</cp:revision>
  <dcterms:modified xsi:type="dcterms:W3CDTF">2022-04-11T09:37:57Z</dcterms:modified>
</cp:coreProperties>
</file>