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</p:sldIdLst>
  <p:sldSz cx="12192000" cy="27724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C8B9"/>
    <a:srgbClr val="006674"/>
    <a:srgbClr val="5A5A5A"/>
    <a:srgbClr val="F99935"/>
    <a:srgbClr val="F87070"/>
    <a:srgbClr val="01E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C98BFD-07BB-4F25-B6DE-553809A578E5}" v="65" dt="2021-02-03T14:41:30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249" autoAdjust="0"/>
  </p:normalViewPr>
  <p:slideViewPr>
    <p:cSldViewPr snapToGrid="0">
      <p:cViewPr>
        <p:scale>
          <a:sx n="50" d="100"/>
          <a:sy n="50" d="100"/>
        </p:scale>
        <p:origin x="15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Neves" userId="a2420d86-c959-463f-a209-2fea3ef854c2" providerId="ADAL" clId="{AEBAA48F-717A-4FED-B09F-A902E43099FB}"/>
    <pc:docChg chg="undo custSel delSld modSld">
      <pc:chgData name="Ricardo Neves" userId="a2420d86-c959-463f-a209-2fea3ef854c2" providerId="ADAL" clId="{AEBAA48F-717A-4FED-B09F-A902E43099FB}" dt="2020-10-07T13:46:37.539" v="159" actId="20577"/>
      <pc:docMkLst>
        <pc:docMk/>
      </pc:docMkLst>
      <pc:sldChg chg="addSp modSp mod">
        <pc:chgData name="Ricardo Neves" userId="a2420d86-c959-463f-a209-2fea3ef854c2" providerId="ADAL" clId="{AEBAA48F-717A-4FED-B09F-A902E43099FB}" dt="2020-10-07T13:46:37.539" v="159" actId="20577"/>
        <pc:sldMkLst>
          <pc:docMk/>
          <pc:sldMk cId="341780141" sldId="256"/>
        </pc:sldMkLst>
        <pc:spChg chg="add mod">
          <ac:chgData name="Ricardo Neves" userId="a2420d86-c959-463f-a209-2fea3ef854c2" providerId="ADAL" clId="{AEBAA48F-717A-4FED-B09F-A902E43099FB}" dt="2020-10-07T13:45:59.940" v="52" actId="1076"/>
          <ac:spMkLst>
            <pc:docMk/>
            <pc:sldMk cId="341780141" sldId="256"/>
            <ac:spMk id="2" creationId="{EE38E173-0889-4A02-9D99-AB1FD9349FBD}"/>
          </ac:spMkLst>
        </pc:spChg>
        <pc:spChg chg="add mod">
          <ac:chgData name="Ricardo Neves" userId="a2420d86-c959-463f-a209-2fea3ef854c2" providerId="ADAL" clId="{AEBAA48F-717A-4FED-B09F-A902E43099FB}" dt="2020-10-07T13:46:37.539" v="159" actId="20577"/>
          <ac:spMkLst>
            <pc:docMk/>
            <pc:sldMk cId="341780141" sldId="256"/>
            <ac:spMk id="3" creationId="{53C5A40A-F1CC-43D8-A071-7F1919EF9DFB}"/>
          </ac:spMkLst>
        </pc:spChg>
      </pc:sldChg>
      <pc:sldChg chg="addSp delSp modSp mod">
        <pc:chgData name="Ricardo Neves" userId="a2420d86-c959-463f-a209-2fea3ef854c2" providerId="ADAL" clId="{AEBAA48F-717A-4FED-B09F-A902E43099FB}" dt="2020-10-06T14:59:19.280" v="51" actId="1076"/>
        <pc:sldMkLst>
          <pc:docMk/>
          <pc:sldMk cId="3924636511" sldId="257"/>
        </pc:sldMkLst>
        <pc:spChg chg="mod">
          <ac:chgData name="Ricardo Neves" userId="a2420d86-c959-463f-a209-2fea3ef854c2" providerId="ADAL" clId="{AEBAA48F-717A-4FED-B09F-A902E43099FB}" dt="2020-10-06T12:48:45.602" v="36" actId="1076"/>
          <ac:spMkLst>
            <pc:docMk/>
            <pc:sldMk cId="3924636511" sldId="257"/>
            <ac:spMk id="2" creationId="{3C9D50B7-390D-4CE8-92AE-9B10FDC6CE4E}"/>
          </ac:spMkLst>
        </pc:spChg>
        <pc:spChg chg="del mod">
          <ac:chgData name="Ricardo Neves" userId="a2420d86-c959-463f-a209-2fea3ef854c2" providerId="ADAL" clId="{AEBAA48F-717A-4FED-B09F-A902E43099FB}" dt="2020-10-06T12:50:31.413" v="45" actId="478"/>
          <ac:spMkLst>
            <pc:docMk/>
            <pc:sldMk cId="3924636511" sldId="257"/>
            <ac:spMk id="4" creationId="{E236033C-D4D4-4600-A8A4-008CA9A647AE}"/>
          </ac:spMkLst>
        </pc:spChg>
        <pc:spChg chg="add mod ord">
          <ac:chgData name="Ricardo Neves" userId="a2420d86-c959-463f-a209-2fea3ef854c2" providerId="ADAL" clId="{AEBAA48F-717A-4FED-B09F-A902E43099FB}" dt="2020-10-06T14:59:15.259" v="49" actId="1076"/>
          <ac:spMkLst>
            <pc:docMk/>
            <pc:sldMk cId="3924636511" sldId="257"/>
            <ac:spMk id="5" creationId="{533FFD67-0A30-48E6-A676-6680D615CCEA}"/>
          </ac:spMkLst>
        </pc:spChg>
        <pc:spChg chg="del mod">
          <ac:chgData name="Ricardo Neves" userId="a2420d86-c959-463f-a209-2fea3ef854c2" providerId="ADAL" clId="{AEBAA48F-717A-4FED-B09F-A902E43099FB}" dt="2020-10-06T12:50:34.450" v="46" actId="478"/>
          <ac:spMkLst>
            <pc:docMk/>
            <pc:sldMk cId="3924636511" sldId="257"/>
            <ac:spMk id="6" creationId="{9D11FB26-8048-48D0-BC2F-74F86880DED9}"/>
          </ac:spMkLst>
        </pc:spChg>
        <pc:spChg chg="add mod">
          <ac:chgData name="Ricardo Neves" userId="a2420d86-c959-463f-a209-2fea3ef854c2" providerId="ADAL" clId="{AEBAA48F-717A-4FED-B09F-A902E43099FB}" dt="2020-10-06T14:59:19.280" v="51" actId="1076"/>
          <ac:spMkLst>
            <pc:docMk/>
            <pc:sldMk cId="3924636511" sldId="257"/>
            <ac:spMk id="8" creationId="{738D348D-B048-4E1D-BC5D-72171E93BB3D}"/>
          </ac:spMkLst>
        </pc:spChg>
        <pc:picChg chg="mod">
          <ac:chgData name="Ricardo Neves" userId="a2420d86-c959-463f-a209-2fea3ef854c2" providerId="ADAL" clId="{AEBAA48F-717A-4FED-B09F-A902E43099FB}" dt="2020-10-06T12:48:45.602" v="36" actId="1076"/>
          <ac:picMkLst>
            <pc:docMk/>
            <pc:sldMk cId="3924636511" sldId="257"/>
            <ac:picMk id="3" creationId="{2815FFD7-E7D2-4040-86F5-266E8CD0128E}"/>
          </ac:picMkLst>
        </pc:picChg>
      </pc:sldChg>
      <pc:sldChg chg="del">
        <pc:chgData name="Ricardo Neves" userId="a2420d86-c959-463f-a209-2fea3ef854c2" providerId="ADAL" clId="{AEBAA48F-717A-4FED-B09F-A902E43099FB}" dt="2020-10-06T12:49:55.555" v="44" actId="47"/>
        <pc:sldMkLst>
          <pc:docMk/>
          <pc:sldMk cId="4283456525" sldId="258"/>
        </pc:sldMkLst>
      </pc:sldChg>
    </pc:docChg>
  </pc:docChgLst>
  <pc:docChgLst>
    <pc:chgData name="Ricardo Neves" userId="c57c9de82bfc8463" providerId="LiveId" clId="{F7C98BFD-07BB-4F25-B6DE-553809A578E5}"/>
    <pc:docChg chg="undo custSel addSld delSld modSld modMainMaster">
      <pc:chgData name="Ricardo Neves" userId="c57c9de82bfc8463" providerId="LiveId" clId="{F7C98BFD-07BB-4F25-B6DE-553809A578E5}" dt="2021-02-03T20:09:42.240" v="2488" actId="2696"/>
      <pc:docMkLst>
        <pc:docMk/>
      </pc:docMkLst>
      <pc:sldChg chg="modSp del mod">
        <pc:chgData name="Ricardo Neves" userId="c57c9de82bfc8463" providerId="LiveId" clId="{F7C98BFD-07BB-4F25-B6DE-553809A578E5}" dt="2021-02-01T20:27:23.803" v="6" actId="2696"/>
        <pc:sldMkLst>
          <pc:docMk/>
          <pc:sldMk cId="341780141" sldId="256"/>
        </pc:sldMkLst>
        <pc:spChg chg="mod">
          <ac:chgData name="Ricardo Neves" userId="c57c9de82bfc8463" providerId="LiveId" clId="{F7C98BFD-07BB-4F25-B6DE-553809A578E5}" dt="2021-02-01T20:27:00.848" v="1" actId="1076"/>
          <ac:spMkLst>
            <pc:docMk/>
            <pc:sldMk cId="341780141" sldId="256"/>
            <ac:spMk id="4" creationId="{14C1B333-F137-4CB7-9941-C05D473C8A98}"/>
          </ac:spMkLst>
        </pc:spChg>
      </pc:sldChg>
      <pc:sldChg chg="addSp delSp modSp del mod setBg">
        <pc:chgData name="Ricardo Neves" userId="c57c9de82bfc8463" providerId="LiveId" clId="{F7C98BFD-07BB-4F25-B6DE-553809A578E5}" dt="2021-02-03T20:09:42.240" v="2488" actId="2696"/>
        <pc:sldMkLst>
          <pc:docMk/>
          <pc:sldMk cId="3924636511" sldId="257"/>
        </pc:sldMkLst>
        <pc:spChg chg="mod">
          <ac:chgData name="Ricardo Neves" userId="c57c9de82bfc8463" providerId="LiveId" clId="{F7C98BFD-07BB-4F25-B6DE-553809A578E5}" dt="2021-02-03T14:41:42.419" v="1454" actId="1076"/>
          <ac:spMkLst>
            <pc:docMk/>
            <pc:sldMk cId="3924636511" sldId="257"/>
            <ac:spMk id="2" creationId="{3C9D50B7-390D-4CE8-92AE-9B10FDC6CE4E}"/>
          </ac:spMkLst>
        </pc:spChg>
        <pc:spChg chg="mod">
          <ac:chgData name="Ricardo Neves" userId="c57c9de82bfc8463" providerId="LiveId" clId="{F7C98BFD-07BB-4F25-B6DE-553809A578E5}" dt="2021-02-03T14:41:42.419" v="1454" actId="1076"/>
          <ac:spMkLst>
            <pc:docMk/>
            <pc:sldMk cId="3924636511" sldId="257"/>
            <ac:spMk id="5" creationId="{533FFD67-0A30-48E6-A676-6680D615CCEA}"/>
          </ac:spMkLst>
        </pc:spChg>
        <pc:spChg chg="add mod">
          <ac:chgData name="Ricardo Neves" userId="c57c9de82bfc8463" providerId="LiveId" clId="{F7C98BFD-07BB-4F25-B6DE-553809A578E5}" dt="2021-02-02T14:46:16.378" v="1321"/>
          <ac:spMkLst>
            <pc:docMk/>
            <pc:sldMk cId="3924636511" sldId="257"/>
            <ac:spMk id="6" creationId="{0A791E79-28B0-4BCE-AB56-FDEA3A63355C}"/>
          </ac:spMkLst>
        </pc:spChg>
        <pc:spChg chg="add mod">
          <ac:chgData name="Ricardo Neves" userId="c57c9de82bfc8463" providerId="LiveId" clId="{F7C98BFD-07BB-4F25-B6DE-553809A578E5}" dt="2021-02-02T14:46:16.378" v="1321"/>
          <ac:spMkLst>
            <pc:docMk/>
            <pc:sldMk cId="3924636511" sldId="257"/>
            <ac:spMk id="7" creationId="{8E6DEA2F-F293-45B9-A43B-EB8DD5BA1461}"/>
          </ac:spMkLst>
        </pc:spChg>
        <pc:spChg chg="del mod">
          <ac:chgData name="Ricardo Neves" userId="c57c9de82bfc8463" providerId="LiveId" clId="{F7C98BFD-07BB-4F25-B6DE-553809A578E5}" dt="2021-02-02T11:52:01.355" v="24" actId="478"/>
          <ac:spMkLst>
            <pc:docMk/>
            <pc:sldMk cId="3924636511" sldId="257"/>
            <ac:spMk id="8" creationId="{738D348D-B048-4E1D-BC5D-72171E93BB3D}"/>
          </ac:spMkLst>
        </pc:spChg>
        <pc:spChg chg="add mod">
          <ac:chgData name="Ricardo Neves" userId="c57c9de82bfc8463" providerId="LiveId" clId="{F7C98BFD-07BB-4F25-B6DE-553809A578E5}" dt="2021-02-02T14:46:16.378" v="1321"/>
          <ac:spMkLst>
            <pc:docMk/>
            <pc:sldMk cId="3924636511" sldId="257"/>
            <ac:spMk id="9" creationId="{1E781741-06B2-4521-93B5-3134588EE6FA}"/>
          </ac:spMkLst>
        </pc:spChg>
        <pc:spChg chg="add del mod">
          <ac:chgData name="Ricardo Neves" userId="c57c9de82bfc8463" providerId="LiveId" clId="{F7C98BFD-07BB-4F25-B6DE-553809A578E5}" dt="2021-02-02T15:31:47.346" v="1358" actId="478"/>
          <ac:spMkLst>
            <pc:docMk/>
            <pc:sldMk cId="3924636511" sldId="257"/>
            <ac:spMk id="10" creationId="{A08D7ABA-9A5B-4193-B0C9-04D05CAFCCA0}"/>
          </ac:spMkLst>
        </pc:spChg>
        <pc:spChg chg="add mod">
          <ac:chgData name="Ricardo Neves" userId="c57c9de82bfc8463" providerId="LiveId" clId="{F7C98BFD-07BB-4F25-B6DE-553809A578E5}" dt="2021-02-02T14:46:16.378" v="1321"/>
          <ac:spMkLst>
            <pc:docMk/>
            <pc:sldMk cId="3924636511" sldId="257"/>
            <ac:spMk id="11" creationId="{D5C759CD-1811-48EA-A5F7-22ABAE582A96}"/>
          </ac:spMkLst>
        </pc:spChg>
        <pc:spChg chg="add mod">
          <ac:chgData name="Ricardo Neves" userId="c57c9de82bfc8463" providerId="LiveId" clId="{F7C98BFD-07BB-4F25-B6DE-553809A578E5}" dt="2021-02-02T14:46:16.378" v="1321"/>
          <ac:spMkLst>
            <pc:docMk/>
            <pc:sldMk cId="3924636511" sldId="257"/>
            <ac:spMk id="12" creationId="{403432F5-95B3-469D-B9B8-228F76C848B2}"/>
          </ac:spMkLst>
        </pc:spChg>
        <pc:spChg chg="add mod">
          <ac:chgData name="Ricardo Neves" userId="c57c9de82bfc8463" providerId="LiveId" clId="{F7C98BFD-07BB-4F25-B6DE-553809A578E5}" dt="2021-02-02T14:46:16.378" v="1321"/>
          <ac:spMkLst>
            <pc:docMk/>
            <pc:sldMk cId="3924636511" sldId="257"/>
            <ac:spMk id="13" creationId="{05675C9F-306A-461E-87C2-FFF136AE359D}"/>
          </ac:spMkLst>
        </pc:spChg>
        <pc:spChg chg="add del mod">
          <ac:chgData name="Ricardo Neves" userId="c57c9de82bfc8463" providerId="LiveId" clId="{F7C98BFD-07BB-4F25-B6DE-553809A578E5}" dt="2021-02-02T15:31:45.633" v="1357" actId="478"/>
          <ac:spMkLst>
            <pc:docMk/>
            <pc:sldMk cId="3924636511" sldId="257"/>
            <ac:spMk id="14" creationId="{10357083-BBF8-4D75-B025-759E527B6B77}"/>
          </ac:spMkLst>
        </pc:spChg>
        <pc:spChg chg="add mod">
          <ac:chgData name="Ricardo Neves" userId="c57c9de82bfc8463" providerId="LiveId" clId="{F7C98BFD-07BB-4F25-B6DE-553809A578E5}" dt="2021-02-03T14:41:42.419" v="1454" actId="1076"/>
          <ac:spMkLst>
            <pc:docMk/>
            <pc:sldMk cId="3924636511" sldId="257"/>
            <ac:spMk id="17" creationId="{B0DF8E2F-9374-491C-BBA9-7A8D194EBBFF}"/>
          </ac:spMkLst>
        </pc:spChg>
        <pc:spChg chg="add mod">
          <ac:chgData name="Ricardo Neves" userId="c57c9de82bfc8463" providerId="LiveId" clId="{F7C98BFD-07BB-4F25-B6DE-553809A578E5}" dt="2021-02-03T14:42:06.371" v="1456" actId="14100"/>
          <ac:spMkLst>
            <pc:docMk/>
            <pc:sldMk cId="3924636511" sldId="257"/>
            <ac:spMk id="18" creationId="{AD498414-4920-4E9C-A236-2C7E4B93FABD}"/>
          </ac:spMkLst>
        </pc:spChg>
        <pc:spChg chg="add del mod">
          <ac:chgData name="Ricardo Neves" userId="c57c9de82bfc8463" providerId="LiveId" clId="{F7C98BFD-07BB-4F25-B6DE-553809A578E5}" dt="2021-02-03T14:42:02.931" v="1455" actId="478"/>
          <ac:spMkLst>
            <pc:docMk/>
            <pc:sldMk cId="3924636511" sldId="257"/>
            <ac:spMk id="19" creationId="{FDBE1CB5-106D-44E9-B929-B619788546BC}"/>
          </ac:spMkLst>
        </pc:spChg>
        <pc:spChg chg="add del mod">
          <ac:chgData name="Ricardo Neves" userId="c57c9de82bfc8463" providerId="LiveId" clId="{F7C98BFD-07BB-4F25-B6DE-553809A578E5}" dt="2021-02-03T14:35:07.890" v="1447" actId="478"/>
          <ac:spMkLst>
            <pc:docMk/>
            <pc:sldMk cId="3924636511" sldId="257"/>
            <ac:spMk id="20" creationId="{645E5FA1-F9EF-4A59-A857-5562059B8A38}"/>
          </ac:spMkLst>
        </pc:spChg>
        <pc:spChg chg="add del mod">
          <ac:chgData name="Ricardo Neves" userId="c57c9de82bfc8463" providerId="LiveId" clId="{F7C98BFD-07BB-4F25-B6DE-553809A578E5}" dt="2021-02-03T14:35:14.540" v="1450" actId="478"/>
          <ac:spMkLst>
            <pc:docMk/>
            <pc:sldMk cId="3924636511" sldId="257"/>
            <ac:spMk id="21" creationId="{9C8FADDF-AB98-44C6-BB7A-DDB14C825EA5}"/>
          </ac:spMkLst>
        </pc:spChg>
        <pc:spChg chg="add del mod">
          <ac:chgData name="Ricardo Neves" userId="c57c9de82bfc8463" providerId="LiveId" clId="{F7C98BFD-07BB-4F25-B6DE-553809A578E5}" dt="2021-02-03T14:35:16.735" v="1451" actId="478"/>
          <ac:spMkLst>
            <pc:docMk/>
            <pc:sldMk cId="3924636511" sldId="257"/>
            <ac:spMk id="22" creationId="{0A77DE39-80C7-4D74-9E8E-D806ED5B5E8E}"/>
          </ac:spMkLst>
        </pc:spChg>
        <pc:spChg chg="add mod">
          <ac:chgData name="Ricardo Neves" userId="c57c9de82bfc8463" providerId="LiveId" clId="{F7C98BFD-07BB-4F25-B6DE-553809A578E5}" dt="2021-02-03T14:41:42.419" v="1454" actId="1076"/>
          <ac:spMkLst>
            <pc:docMk/>
            <pc:sldMk cId="3924636511" sldId="257"/>
            <ac:spMk id="23" creationId="{CD6A0B92-1E6B-40FF-9BCD-953150514D51}"/>
          </ac:spMkLst>
        </pc:spChg>
        <pc:spChg chg="add mod">
          <ac:chgData name="Ricardo Neves" userId="c57c9de82bfc8463" providerId="LiveId" clId="{F7C98BFD-07BB-4F25-B6DE-553809A578E5}" dt="2021-02-03T14:41:42.419" v="1454" actId="1076"/>
          <ac:spMkLst>
            <pc:docMk/>
            <pc:sldMk cId="3924636511" sldId="257"/>
            <ac:spMk id="24" creationId="{E0AF6552-BA3E-4AAD-87D3-C05D11425999}"/>
          </ac:spMkLst>
        </pc:spChg>
        <pc:spChg chg="add mod">
          <ac:chgData name="Ricardo Neves" userId="c57c9de82bfc8463" providerId="LiveId" clId="{F7C98BFD-07BB-4F25-B6DE-553809A578E5}" dt="2021-02-03T14:41:42.419" v="1454" actId="1076"/>
          <ac:spMkLst>
            <pc:docMk/>
            <pc:sldMk cId="3924636511" sldId="257"/>
            <ac:spMk id="25" creationId="{05530E84-2F9B-47AF-BDC4-A2D809FDEF7D}"/>
          </ac:spMkLst>
        </pc:spChg>
        <pc:spChg chg="add mod">
          <ac:chgData name="Ricardo Neves" userId="c57c9de82bfc8463" providerId="LiveId" clId="{F7C98BFD-07BB-4F25-B6DE-553809A578E5}" dt="2021-02-03T14:41:42.419" v="1454" actId="1076"/>
          <ac:spMkLst>
            <pc:docMk/>
            <pc:sldMk cId="3924636511" sldId="257"/>
            <ac:spMk id="26" creationId="{B01EE121-7C0F-4295-87A9-141523BD5F77}"/>
          </ac:spMkLst>
        </pc:spChg>
        <pc:spChg chg="add mod">
          <ac:chgData name="Ricardo Neves" userId="c57c9de82bfc8463" providerId="LiveId" clId="{F7C98BFD-07BB-4F25-B6DE-553809A578E5}" dt="2021-02-03T14:41:42.419" v="1454" actId="1076"/>
          <ac:spMkLst>
            <pc:docMk/>
            <pc:sldMk cId="3924636511" sldId="257"/>
            <ac:spMk id="27" creationId="{9D498A6A-9FFF-4C84-8FCA-5730B18CF88E}"/>
          </ac:spMkLst>
        </pc:spChg>
        <pc:spChg chg="add mod">
          <ac:chgData name="Ricardo Neves" userId="c57c9de82bfc8463" providerId="LiveId" clId="{F7C98BFD-07BB-4F25-B6DE-553809A578E5}" dt="2021-02-03T14:41:42.419" v="1454" actId="1076"/>
          <ac:spMkLst>
            <pc:docMk/>
            <pc:sldMk cId="3924636511" sldId="257"/>
            <ac:spMk id="28" creationId="{2CC1C49F-8D46-4B51-B139-8B777BB83CCB}"/>
          </ac:spMkLst>
        </pc:spChg>
        <pc:spChg chg="add mod">
          <ac:chgData name="Ricardo Neves" userId="c57c9de82bfc8463" providerId="LiveId" clId="{F7C98BFD-07BB-4F25-B6DE-553809A578E5}" dt="2021-02-03T14:41:42.419" v="1454" actId="1076"/>
          <ac:spMkLst>
            <pc:docMk/>
            <pc:sldMk cId="3924636511" sldId="257"/>
            <ac:spMk id="29" creationId="{C4EDF7A4-CB71-4E66-A58C-5F184F3A0BB3}"/>
          </ac:spMkLst>
        </pc:spChg>
        <pc:spChg chg="add mod">
          <ac:chgData name="Ricardo Neves" userId="c57c9de82bfc8463" providerId="LiveId" clId="{F7C98BFD-07BB-4F25-B6DE-553809A578E5}" dt="2021-02-03T14:41:42.419" v="1454" actId="1076"/>
          <ac:spMkLst>
            <pc:docMk/>
            <pc:sldMk cId="3924636511" sldId="257"/>
            <ac:spMk id="30" creationId="{7B8322C8-E495-4B4A-9D6F-BF023D84BDD7}"/>
          </ac:spMkLst>
        </pc:spChg>
        <pc:spChg chg="add mod">
          <ac:chgData name="Ricardo Neves" userId="c57c9de82bfc8463" providerId="LiveId" clId="{F7C98BFD-07BB-4F25-B6DE-553809A578E5}" dt="2021-02-03T14:41:42.419" v="1454" actId="1076"/>
          <ac:spMkLst>
            <pc:docMk/>
            <pc:sldMk cId="3924636511" sldId="257"/>
            <ac:spMk id="31" creationId="{CA421B9F-4492-4022-8688-E3359D2211A0}"/>
          </ac:spMkLst>
        </pc:spChg>
        <pc:spChg chg="add mod">
          <ac:chgData name="Ricardo Neves" userId="c57c9de82bfc8463" providerId="LiveId" clId="{F7C98BFD-07BB-4F25-B6DE-553809A578E5}" dt="2021-02-03T14:41:42.419" v="1454" actId="1076"/>
          <ac:spMkLst>
            <pc:docMk/>
            <pc:sldMk cId="3924636511" sldId="257"/>
            <ac:spMk id="32" creationId="{BD644ADC-A147-4DDC-9070-84FF92FD945E}"/>
          </ac:spMkLst>
        </pc:spChg>
        <pc:spChg chg="add mod">
          <ac:chgData name="Ricardo Neves" userId="c57c9de82bfc8463" providerId="LiveId" clId="{F7C98BFD-07BB-4F25-B6DE-553809A578E5}" dt="2021-02-03T14:41:42.419" v="1454" actId="1076"/>
          <ac:spMkLst>
            <pc:docMk/>
            <pc:sldMk cId="3924636511" sldId="257"/>
            <ac:spMk id="33" creationId="{5522160D-66FC-4AFF-9F38-06D721D112D3}"/>
          </ac:spMkLst>
        </pc:spChg>
        <pc:spChg chg="add mod">
          <ac:chgData name="Ricardo Neves" userId="c57c9de82bfc8463" providerId="LiveId" clId="{F7C98BFD-07BB-4F25-B6DE-553809A578E5}" dt="2021-02-03T14:41:42.419" v="1454" actId="1076"/>
          <ac:spMkLst>
            <pc:docMk/>
            <pc:sldMk cId="3924636511" sldId="257"/>
            <ac:spMk id="34" creationId="{8256F281-BD56-4302-9E1C-63B074E02D19}"/>
          </ac:spMkLst>
        </pc:spChg>
        <pc:spChg chg="add del mod">
          <ac:chgData name="Ricardo Neves" userId="c57c9de82bfc8463" providerId="LiveId" clId="{F7C98BFD-07BB-4F25-B6DE-553809A578E5}" dt="2021-02-02T13:35:34.108" v="467" actId="478"/>
          <ac:spMkLst>
            <pc:docMk/>
            <pc:sldMk cId="3924636511" sldId="257"/>
            <ac:spMk id="35" creationId="{8E9E6098-C826-482B-886D-6898E08B64A7}"/>
          </ac:spMkLst>
        </pc:spChg>
        <pc:spChg chg="add del mod">
          <ac:chgData name="Ricardo Neves" userId="c57c9de82bfc8463" providerId="LiveId" clId="{F7C98BFD-07BB-4F25-B6DE-553809A578E5}" dt="2021-02-02T13:35:39.097" v="470" actId="478"/>
          <ac:spMkLst>
            <pc:docMk/>
            <pc:sldMk cId="3924636511" sldId="257"/>
            <ac:spMk id="36" creationId="{484F0486-B9AC-41F4-9D2D-E215B42C0D82}"/>
          </ac:spMkLst>
        </pc:spChg>
        <pc:spChg chg="add del mod">
          <ac:chgData name="Ricardo Neves" userId="c57c9de82bfc8463" providerId="LiveId" clId="{F7C98BFD-07BB-4F25-B6DE-553809A578E5}" dt="2021-02-02T13:35:58.239" v="476" actId="478"/>
          <ac:spMkLst>
            <pc:docMk/>
            <pc:sldMk cId="3924636511" sldId="257"/>
            <ac:spMk id="37" creationId="{B64621F4-0ECA-4270-894E-ABBB147BE468}"/>
          </ac:spMkLst>
        </pc:spChg>
        <pc:spChg chg="add mod">
          <ac:chgData name="Ricardo Neves" userId="c57c9de82bfc8463" providerId="LiveId" clId="{F7C98BFD-07BB-4F25-B6DE-553809A578E5}" dt="2021-02-03T14:41:42.419" v="1454" actId="1076"/>
          <ac:spMkLst>
            <pc:docMk/>
            <pc:sldMk cId="3924636511" sldId="257"/>
            <ac:spMk id="38" creationId="{6AD68E91-11A1-49AD-8AC9-081847116DD5}"/>
          </ac:spMkLst>
        </pc:spChg>
        <pc:spChg chg="add mod">
          <ac:chgData name="Ricardo Neves" userId="c57c9de82bfc8463" providerId="LiveId" clId="{F7C98BFD-07BB-4F25-B6DE-553809A578E5}" dt="2021-02-03T14:41:42.419" v="1454" actId="1076"/>
          <ac:spMkLst>
            <pc:docMk/>
            <pc:sldMk cId="3924636511" sldId="257"/>
            <ac:spMk id="39" creationId="{158E9BA5-002C-44E0-AE66-E755A5390C44}"/>
          </ac:spMkLst>
        </pc:spChg>
        <pc:spChg chg="add mod">
          <ac:chgData name="Ricardo Neves" userId="c57c9de82bfc8463" providerId="LiveId" clId="{F7C98BFD-07BB-4F25-B6DE-553809A578E5}" dt="2021-02-03T14:41:42.419" v="1454" actId="1076"/>
          <ac:spMkLst>
            <pc:docMk/>
            <pc:sldMk cId="3924636511" sldId="257"/>
            <ac:spMk id="40" creationId="{57BDFFE8-92B1-4E45-9EA7-B987B175620D}"/>
          </ac:spMkLst>
        </pc:spChg>
        <pc:spChg chg="add mod">
          <ac:chgData name="Ricardo Neves" userId="c57c9de82bfc8463" providerId="LiveId" clId="{F7C98BFD-07BB-4F25-B6DE-553809A578E5}" dt="2021-02-03T14:41:42.419" v="1454" actId="1076"/>
          <ac:spMkLst>
            <pc:docMk/>
            <pc:sldMk cId="3924636511" sldId="257"/>
            <ac:spMk id="41" creationId="{1F4E9FF6-D87D-4DF8-A0C7-A0C43B592785}"/>
          </ac:spMkLst>
        </pc:spChg>
        <pc:spChg chg="add mod">
          <ac:chgData name="Ricardo Neves" userId="c57c9de82bfc8463" providerId="LiveId" clId="{F7C98BFD-07BB-4F25-B6DE-553809A578E5}" dt="2021-02-03T14:41:42.419" v="1454" actId="1076"/>
          <ac:spMkLst>
            <pc:docMk/>
            <pc:sldMk cId="3924636511" sldId="257"/>
            <ac:spMk id="42" creationId="{129B1017-B847-4882-9702-E85709B7920C}"/>
          </ac:spMkLst>
        </pc:spChg>
        <pc:spChg chg="add del mod">
          <ac:chgData name="Ricardo Neves" userId="c57c9de82bfc8463" providerId="LiveId" clId="{F7C98BFD-07BB-4F25-B6DE-553809A578E5}" dt="2021-02-02T13:40:32.099" v="597" actId="478"/>
          <ac:spMkLst>
            <pc:docMk/>
            <pc:sldMk cId="3924636511" sldId="257"/>
            <ac:spMk id="42" creationId="{A09687A9-A4CC-4EF0-AF03-403F9673EB36}"/>
          </ac:spMkLst>
        </pc:spChg>
        <pc:spChg chg="add mod">
          <ac:chgData name="Ricardo Neves" userId="c57c9de82bfc8463" providerId="LiveId" clId="{F7C98BFD-07BB-4F25-B6DE-553809A578E5}" dt="2021-02-03T14:41:42.419" v="1454" actId="1076"/>
          <ac:spMkLst>
            <pc:docMk/>
            <pc:sldMk cId="3924636511" sldId="257"/>
            <ac:spMk id="43" creationId="{9A817516-DDD3-4EA4-9217-4B25964EBE31}"/>
          </ac:spMkLst>
        </pc:spChg>
        <pc:spChg chg="add mod">
          <ac:chgData name="Ricardo Neves" userId="c57c9de82bfc8463" providerId="LiveId" clId="{F7C98BFD-07BB-4F25-B6DE-553809A578E5}" dt="2021-02-03T14:41:42.419" v="1454" actId="1076"/>
          <ac:spMkLst>
            <pc:docMk/>
            <pc:sldMk cId="3924636511" sldId="257"/>
            <ac:spMk id="44" creationId="{1D465378-541B-41C0-B182-2604AB078277}"/>
          </ac:spMkLst>
        </pc:spChg>
        <pc:spChg chg="add mod">
          <ac:chgData name="Ricardo Neves" userId="c57c9de82bfc8463" providerId="LiveId" clId="{F7C98BFD-07BB-4F25-B6DE-553809A578E5}" dt="2021-02-03T14:41:42.419" v="1454" actId="1076"/>
          <ac:spMkLst>
            <pc:docMk/>
            <pc:sldMk cId="3924636511" sldId="257"/>
            <ac:spMk id="45" creationId="{F7F64769-369C-4FFA-8892-51488E4FA9E7}"/>
          </ac:spMkLst>
        </pc:spChg>
        <pc:spChg chg="add mod">
          <ac:chgData name="Ricardo Neves" userId="c57c9de82bfc8463" providerId="LiveId" clId="{F7C98BFD-07BB-4F25-B6DE-553809A578E5}" dt="2021-02-03T14:41:42.419" v="1454" actId="1076"/>
          <ac:spMkLst>
            <pc:docMk/>
            <pc:sldMk cId="3924636511" sldId="257"/>
            <ac:spMk id="46" creationId="{9706ED80-E19E-4467-BBA5-4E8CA014F77B}"/>
          </ac:spMkLst>
        </pc:spChg>
        <pc:spChg chg="add mod">
          <ac:chgData name="Ricardo Neves" userId="c57c9de82bfc8463" providerId="LiveId" clId="{F7C98BFD-07BB-4F25-B6DE-553809A578E5}" dt="2021-02-03T14:41:42.419" v="1454" actId="1076"/>
          <ac:spMkLst>
            <pc:docMk/>
            <pc:sldMk cId="3924636511" sldId="257"/>
            <ac:spMk id="47" creationId="{9B5E7AD8-612D-4D0F-801E-FFD99D226B23}"/>
          </ac:spMkLst>
        </pc:spChg>
        <pc:spChg chg="add mod">
          <ac:chgData name="Ricardo Neves" userId="c57c9de82bfc8463" providerId="LiveId" clId="{F7C98BFD-07BB-4F25-B6DE-553809A578E5}" dt="2021-02-03T14:41:42.419" v="1454" actId="1076"/>
          <ac:spMkLst>
            <pc:docMk/>
            <pc:sldMk cId="3924636511" sldId="257"/>
            <ac:spMk id="48" creationId="{F509AA2A-FE02-483E-AB04-876E0F7B5E0F}"/>
          </ac:spMkLst>
        </pc:spChg>
        <pc:spChg chg="add mod">
          <ac:chgData name="Ricardo Neves" userId="c57c9de82bfc8463" providerId="LiveId" clId="{F7C98BFD-07BB-4F25-B6DE-553809A578E5}" dt="2021-02-03T14:41:42.419" v="1454" actId="1076"/>
          <ac:spMkLst>
            <pc:docMk/>
            <pc:sldMk cId="3924636511" sldId="257"/>
            <ac:spMk id="49" creationId="{B1AD6B3F-6623-44E9-AC4C-6E64E767CDFC}"/>
          </ac:spMkLst>
        </pc:spChg>
        <pc:spChg chg="add mod">
          <ac:chgData name="Ricardo Neves" userId="c57c9de82bfc8463" providerId="LiveId" clId="{F7C98BFD-07BB-4F25-B6DE-553809A578E5}" dt="2021-02-03T14:41:42.419" v="1454" actId="1076"/>
          <ac:spMkLst>
            <pc:docMk/>
            <pc:sldMk cId="3924636511" sldId="257"/>
            <ac:spMk id="50" creationId="{3EE75BC9-9C13-4B0D-8092-55643B831C82}"/>
          </ac:spMkLst>
        </pc:spChg>
        <pc:spChg chg="add del mod">
          <ac:chgData name="Ricardo Neves" userId="c57c9de82bfc8463" providerId="LiveId" clId="{F7C98BFD-07BB-4F25-B6DE-553809A578E5}" dt="2021-02-02T14:13:19.409" v="868"/>
          <ac:spMkLst>
            <pc:docMk/>
            <pc:sldMk cId="3924636511" sldId="257"/>
            <ac:spMk id="51" creationId="{2028EAE0-24FE-49AC-8BD3-D682AC5AAE90}"/>
          </ac:spMkLst>
        </pc:spChg>
        <pc:spChg chg="add del mod">
          <ac:chgData name="Ricardo Neves" userId="c57c9de82bfc8463" providerId="LiveId" clId="{F7C98BFD-07BB-4F25-B6DE-553809A578E5}" dt="2021-02-03T14:35:11.581" v="1449" actId="478"/>
          <ac:spMkLst>
            <pc:docMk/>
            <pc:sldMk cId="3924636511" sldId="257"/>
            <ac:spMk id="52" creationId="{8A66F106-04D2-4515-8FA2-03B4E999ACAD}"/>
          </ac:spMkLst>
        </pc:spChg>
        <pc:spChg chg="add del mod">
          <ac:chgData name="Ricardo Neves" userId="c57c9de82bfc8463" providerId="LiveId" clId="{F7C98BFD-07BB-4F25-B6DE-553809A578E5}" dt="2021-02-02T14:15:17.161" v="928" actId="478"/>
          <ac:spMkLst>
            <pc:docMk/>
            <pc:sldMk cId="3924636511" sldId="257"/>
            <ac:spMk id="53" creationId="{C6D7F747-DA74-43F0-B37E-3E740C180539}"/>
          </ac:spMkLst>
        </pc:spChg>
        <pc:spChg chg="add del mod">
          <ac:chgData name="Ricardo Neves" userId="c57c9de82bfc8463" providerId="LiveId" clId="{F7C98BFD-07BB-4F25-B6DE-553809A578E5}" dt="2021-02-02T14:15:10.655" v="924" actId="478"/>
          <ac:spMkLst>
            <pc:docMk/>
            <pc:sldMk cId="3924636511" sldId="257"/>
            <ac:spMk id="54" creationId="{39DBD2A4-656A-4474-8790-C3FA57312301}"/>
          </ac:spMkLst>
        </pc:spChg>
        <pc:spChg chg="add del mod">
          <ac:chgData name="Ricardo Neves" userId="c57c9de82bfc8463" providerId="LiveId" clId="{F7C98BFD-07BB-4F25-B6DE-553809A578E5}" dt="2021-02-02T14:15:11.703" v="925" actId="478"/>
          <ac:spMkLst>
            <pc:docMk/>
            <pc:sldMk cId="3924636511" sldId="257"/>
            <ac:spMk id="55" creationId="{6A099474-1D8B-4192-B0B7-E5A1CD284013}"/>
          </ac:spMkLst>
        </pc:spChg>
        <pc:spChg chg="add del mod">
          <ac:chgData name="Ricardo Neves" userId="c57c9de82bfc8463" providerId="LiveId" clId="{F7C98BFD-07BB-4F25-B6DE-553809A578E5}" dt="2021-02-03T14:35:09.647" v="1448" actId="478"/>
          <ac:spMkLst>
            <pc:docMk/>
            <pc:sldMk cId="3924636511" sldId="257"/>
            <ac:spMk id="56" creationId="{D68739AD-B892-40BA-814F-B1F40159AD4D}"/>
          </ac:spMkLst>
        </pc:spChg>
        <pc:spChg chg="add del mod">
          <ac:chgData name="Ricardo Neves" userId="c57c9de82bfc8463" providerId="LiveId" clId="{F7C98BFD-07BB-4F25-B6DE-553809A578E5}" dt="2021-02-03T14:35:09.647" v="1448" actId="478"/>
          <ac:spMkLst>
            <pc:docMk/>
            <pc:sldMk cId="3924636511" sldId="257"/>
            <ac:spMk id="57" creationId="{76566B29-A226-457A-BFC4-375BC0ABFBCC}"/>
          </ac:spMkLst>
        </pc:spChg>
        <pc:spChg chg="add del mod">
          <ac:chgData name="Ricardo Neves" userId="c57c9de82bfc8463" providerId="LiveId" clId="{F7C98BFD-07BB-4F25-B6DE-553809A578E5}" dt="2021-02-03T14:35:09.647" v="1448" actId="478"/>
          <ac:spMkLst>
            <pc:docMk/>
            <pc:sldMk cId="3924636511" sldId="257"/>
            <ac:spMk id="58" creationId="{F4479813-C6B0-48B3-ACF5-544A9FA4E9EF}"/>
          </ac:spMkLst>
        </pc:spChg>
        <pc:spChg chg="add del mod">
          <ac:chgData name="Ricardo Neves" userId="c57c9de82bfc8463" providerId="LiveId" clId="{F7C98BFD-07BB-4F25-B6DE-553809A578E5}" dt="2021-02-03T14:35:09.647" v="1448" actId="478"/>
          <ac:spMkLst>
            <pc:docMk/>
            <pc:sldMk cId="3924636511" sldId="257"/>
            <ac:spMk id="59" creationId="{5AEEA051-ACE2-40B0-BED8-82A1FFC6740E}"/>
          </ac:spMkLst>
        </pc:spChg>
        <pc:spChg chg="add del mod">
          <ac:chgData name="Ricardo Neves" userId="c57c9de82bfc8463" providerId="LiveId" clId="{F7C98BFD-07BB-4F25-B6DE-553809A578E5}" dt="2021-02-03T14:35:09.647" v="1448" actId="478"/>
          <ac:spMkLst>
            <pc:docMk/>
            <pc:sldMk cId="3924636511" sldId="257"/>
            <ac:spMk id="60" creationId="{794A5704-265E-4CF6-B727-1ED35619EB8C}"/>
          </ac:spMkLst>
        </pc:spChg>
        <pc:spChg chg="add del mod">
          <ac:chgData name="Ricardo Neves" userId="c57c9de82bfc8463" providerId="LiveId" clId="{F7C98BFD-07BB-4F25-B6DE-553809A578E5}" dt="2021-02-03T14:35:14.540" v="1450" actId="478"/>
          <ac:spMkLst>
            <pc:docMk/>
            <pc:sldMk cId="3924636511" sldId="257"/>
            <ac:spMk id="61" creationId="{DCBB882F-56D6-448B-A7F9-0A17A31DDCBE}"/>
          </ac:spMkLst>
        </pc:spChg>
        <pc:spChg chg="add del mod">
          <ac:chgData name="Ricardo Neves" userId="c57c9de82bfc8463" providerId="LiveId" clId="{F7C98BFD-07BB-4F25-B6DE-553809A578E5}" dt="2021-02-03T14:35:14.540" v="1450" actId="478"/>
          <ac:spMkLst>
            <pc:docMk/>
            <pc:sldMk cId="3924636511" sldId="257"/>
            <ac:spMk id="62" creationId="{E1317ECC-552D-4C08-AD8C-52C66D402E0F}"/>
          </ac:spMkLst>
        </pc:spChg>
        <pc:spChg chg="add del mod">
          <ac:chgData name="Ricardo Neves" userId="c57c9de82bfc8463" providerId="LiveId" clId="{F7C98BFD-07BB-4F25-B6DE-553809A578E5}" dt="2021-02-03T14:35:14.540" v="1450" actId="478"/>
          <ac:spMkLst>
            <pc:docMk/>
            <pc:sldMk cId="3924636511" sldId="257"/>
            <ac:spMk id="63" creationId="{2207D9FD-7C88-40E7-925C-F4C43A5C4DE7}"/>
          </ac:spMkLst>
        </pc:spChg>
        <pc:spChg chg="add del mod">
          <ac:chgData name="Ricardo Neves" userId="c57c9de82bfc8463" providerId="LiveId" clId="{F7C98BFD-07BB-4F25-B6DE-553809A578E5}" dt="2021-02-03T14:35:14.540" v="1450" actId="478"/>
          <ac:spMkLst>
            <pc:docMk/>
            <pc:sldMk cId="3924636511" sldId="257"/>
            <ac:spMk id="64" creationId="{BAB82798-2C2E-4079-BC82-35065C0479B0}"/>
          </ac:spMkLst>
        </pc:spChg>
        <pc:spChg chg="add del mod">
          <ac:chgData name="Ricardo Neves" userId="c57c9de82bfc8463" providerId="LiveId" clId="{F7C98BFD-07BB-4F25-B6DE-553809A578E5}" dt="2021-02-03T14:35:14.540" v="1450" actId="478"/>
          <ac:spMkLst>
            <pc:docMk/>
            <pc:sldMk cId="3924636511" sldId="257"/>
            <ac:spMk id="65" creationId="{F10C979F-9D6F-4E00-BEBE-BBD3696FBD86}"/>
          </ac:spMkLst>
        </pc:spChg>
        <pc:spChg chg="add del mod">
          <ac:chgData name="Ricardo Neves" userId="c57c9de82bfc8463" providerId="LiveId" clId="{F7C98BFD-07BB-4F25-B6DE-553809A578E5}" dt="2021-02-03T14:35:14.540" v="1450" actId="478"/>
          <ac:spMkLst>
            <pc:docMk/>
            <pc:sldMk cId="3924636511" sldId="257"/>
            <ac:spMk id="66" creationId="{DCEE74C3-55CF-43D3-87D5-CF0385B6AD3F}"/>
          </ac:spMkLst>
        </pc:spChg>
        <pc:spChg chg="add del mod">
          <ac:chgData name="Ricardo Neves" userId="c57c9de82bfc8463" providerId="LiveId" clId="{F7C98BFD-07BB-4F25-B6DE-553809A578E5}" dt="2021-02-03T14:35:14.540" v="1450" actId="478"/>
          <ac:spMkLst>
            <pc:docMk/>
            <pc:sldMk cId="3924636511" sldId="257"/>
            <ac:spMk id="67" creationId="{9FE93CE4-AC07-47E6-A243-4E2141D22C3D}"/>
          </ac:spMkLst>
        </pc:spChg>
        <pc:spChg chg="add del mod">
          <ac:chgData name="Ricardo Neves" userId="c57c9de82bfc8463" providerId="LiveId" clId="{F7C98BFD-07BB-4F25-B6DE-553809A578E5}" dt="2021-02-03T14:35:14.540" v="1450" actId="478"/>
          <ac:spMkLst>
            <pc:docMk/>
            <pc:sldMk cId="3924636511" sldId="257"/>
            <ac:spMk id="68" creationId="{0E3A9580-8610-4872-89D0-9D36948778DB}"/>
          </ac:spMkLst>
        </pc:spChg>
        <pc:spChg chg="add del mod">
          <ac:chgData name="Ricardo Neves" userId="c57c9de82bfc8463" providerId="LiveId" clId="{F7C98BFD-07BB-4F25-B6DE-553809A578E5}" dt="2021-02-03T14:35:14.540" v="1450" actId="478"/>
          <ac:spMkLst>
            <pc:docMk/>
            <pc:sldMk cId="3924636511" sldId="257"/>
            <ac:spMk id="69" creationId="{EB4B696C-226E-4786-87F8-68E37FA66267}"/>
          </ac:spMkLst>
        </pc:spChg>
        <pc:spChg chg="add del mod">
          <ac:chgData name="Ricardo Neves" userId="c57c9de82bfc8463" providerId="LiveId" clId="{F7C98BFD-07BB-4F25-B6DE-553809A578E5}" dt="2021-02-03T14:35:14.540" v="1450" actId="478"/>
          <ac:spMkLst>
            <pc:docMk/>
            <pc:sldMk cId="3924636511" sldId="257"/>
            <ac:spMk id="70" creationId="{B7F6AD19-0239-408D-8165-E209DAC85BC2}"/>
          </ac:spMkLst>
        </pc:spChg>
        <pc:spChg chg="add del mod">
          <ac:chgData name="Ricardo Neves" userId="c57c9de82bfc8463" providerId="LiveId" clId="{F7C98BFD-07BB-4F25-B6DE-553809A578E5}" dt="2021-02-03T14:35:16.735" v="1451" actId="478"/>
          <ac:spMkLst>
            <pc:docMk/>
            <pc:sldMk cId="3924636511" sldId="257"/>
            <ac:spMk id="71" creationId="{B415FDAD-4443-45A5-9929-480383EFF1BA}"/>
          </ac:spMkLst>
        </pc:spChg>
        <pc:spChg chg="add del mod">
          <ac:chgData name="Ricardo Neves" userId="c57c9de82bfc8463" providerId="LiveId" clId="{F7C98BFD-07BB-4F25-B6DE-553809A578E5}" dt="2021-02-03T14:35:16.735" v="1451" actId="478"/>
          <ac:spMkLst>
            <pc:docMk/>
            <pc:sldMk cId="3924636511" sldId="257"/>
            <ac:spMk id="72" creationId="{246C9DFB-7C56-483E-9090-87EF886A73FC}"/>
          </ac:spMkLst>
        </pc:spChg>
        <pc:spChg chg="add del mod">
          <ac:chgData name="Ricardo Neves" userId="c57c9de82bfc8463" providerId="LiveId" clId="{F7C98BFD-07BB-4F25-B6DE-553809A578E5}" dt="2021-02-03T14:35:16.735" v="1451" actId="478"/>
          <ac:spMkLst>
            <pc:docMk/>
            <pc:sldMk cId="3924636511" sldId="257"/>
            <ac:spMk id="73" creationId="{798D3EBE-CD36-43F7-8D98-4DCA5EE4AD8E}"/>
          </ac:spMkLst>
        </pc:spChg>
        <pc:spChg chg="add del mod">
          <ac:chgData name="Ricardo Neves" userId="c57c9de82bfc8463" providerId="LiveId" clId="{F7C98BFD-07BB-4F25-B6DE-553809A578E5}" dt="2021-02-03T14:35:16.735" v="1451" actId="478"/>
          <ac:spMkLst>
            <pc:docMk/>
            <pc:sldMk cId="3924636511" sldId="257"/>
            <ac:spMk id="74" creationId="{1D85668D-AE9F-44E0-807C-CE4295C108EB}"/>
          </ac:spMkLst>
        </pc:spChg>
        <pc:spChg chg="add del mod">
          <ac:chgData name="Ricardo Neves" userId="c57c9de82bfc8463" providerId="LiveId" clId="{F7C98BFD-07BB-4F25-B6DE-553809A578E5}" dt="2021-02-03T14:35:16.735" v="1451" actId="478"/>
          <ac:spMkLst>
            <pc:docMk/>
            <pc:sldMk cId="3924636511" sldId="257"/>
            <ac:spMk id="75" creationId="{DD9ED54D-8D65-41C1-AD01-4B23CA1B489F}"/>
          </ac:spMkLst>
        </pc:spChg>
        <pc:spChg chg="add del mod">
          <ac:chgData name="Ricardo Neves" userId="c57c9de82bfc8463" providerId="LiveId" clId="{F7C98BFD-07BB-4F25-B6DE-553809A578E5}" dt="2021-02-02T15:27:59.620" v="1337"/>
          <ac:spMkLst>
            <pc:docMk/>
            <pc:sldMk cId="3924636511" sldId="257"/>
            <ac:spMk id="76" creationId="{914D731A-C71C-438D-A2A9-46CF5C597E51}"/>
          </ac:spMkLst>
        </pc:spChg>
        <pc:spChg chg="add del mod">
          <ac:chgData name="Ricardo Neves" userId="c57c9de82bfc8463" providerId="LiveId" clId="{F7C98BFD-07BB-4F25-B6DE-553809A578E5}" dt="2021-02-02T14:39:08.924" v="1233" actId="478"/>
          <ac:spMkLst>
            <pc:docMk/>
            <pc:sldMk cId="3924636511" sldId="257"/>
            <ac:spMk id="76" creationId="{DAF1E7AF-4D81-45C0-91AE-BFA16094E82E}"/>
          </ac:spMkLst>
        </pc:spChg>
        <pc:spChg chg="add del mod">
          <ac:chgData name="Ricardo Neves" userId="c57c9de82bfc8463" providerId="LiveId" clId="{F7C98BFD-07BB-4F25-B6DE-553809A578E5}" dt="2021-02-02T14:39:08.051" v="1232" actId="478"/>
          <ac:spMkLst>
            <pc:docMk/>
            <pc:sldMk cId="3924636511" sldId="257"/>
            <ac:spMk id="77" creationId="{652D7F12-DCE4-4D8A-8ADC-B290E63307DB}"/>
          </ac:spMkLst>
        </pc:spChg>
        <pc:spChg chg="add del mod">
          <ac:chgData name="Ricardo Neves" userId="c57c9de82bfc8463" providerId="LiveId" clId="{F7C98BFD-07BB-4F25-B6DE-553809A578E5}" dt="2021-02-03T14:35:16.735" v="1451" actId="478"/>
          <ac:spMkLst>
            <pc:docMk/>
            <pc:sldMk cId="3924636511" sldId="257"/>
            <ac:spMk id="78" creationId="{519DDD4C-E3C4-4DB5-8F40-34882514FADC}"/>
          </ac:spMkLst>
        </pc:spChg>
        <pc:spChg chg="add del mod">
          <ac:chgData name="Ricardo Neves" userId="c57c9de82bfc8463" providerId="LiveId" clId="{F7C98BFD-07BB-4F25-B6DE-553809A578E5}" dt="2021-02-03T14:35:16.735" v="1451" actId="478"/>
          <ac:spMkLst>
            <pc:docMk/>
            <pc:sldMk cId="3924636511" sldId="257"/>
            <ac:spMk id="79" creationId="{EB5664F0-5ACC-4141-B35E-D6E8833149D8}"/>
          </ac:spMkLst>
        </pc:spChg>
        <pc:spChg chg="add del mod">
          <ac:chgData name="Ricardo Neves" userId="c57c9de82bfc8463" providerId="LiveId" clId="{F7C98BFD-07BB-4F25-B6DE-553809A578E5}" dt="2021-02-03T14:35:14.540" v="1450" actId="478"/>
          <ac:spMkLst>
            <pc:docMk/>
            <pc:sldMk cId="3924636511" sldId="257"/>
            <ac:spMk id="80" creationId="{CE3ACD39-74B0-4659-B85F-B1E6AAAFD0EE}"/>
          </ac:spMkLst>
        </pc:spChg>
        <pc:spChg chg="add del mod">
          <ac:chgData name="Ricardo Neves" userId="c57c9de82bfc8463" providerId="LiveId" clId="{F7C98BFD-07BB-4F25-B6DE-553809A578E5}" dt="2021-02-03T14:35:14.540" v="1450" actId="478"/>
          <ac:spMkLst>
            <pc:docMk/>
            <pc:sldMk cId="3924636511" sldId="257"/>
            <ac:spMk id="81" creationId="{ABE09B4D-C229-4F1D-9ED9-85C1D2DB8394}"/>
          </ac:spMkLst>
        </pc:spChg>
        <pc:spChg chg="add del mod">
          <ac:chgData name="Ricardo Neves" userId="c57c9de82bfc8463" providerId="LiveId" clId="{F7C98BFD-07BB-4F25-B6DE-553809A578E5}" dt="2021-02-03T14:35:14.540" v="1450" actId="478"/>
          <ac:spMkLst>
            <pc:docMk/>
            <pc:sldMk cId="3924636511" sldId="257"/>
            <ac:spMk id="82" creationId="{38346B0A-D835-46D1-9FF3-6141A3226C27}"/>
          </ac:spMkLst>
        </pc:spChg>
        <pc:spChg chg="add del mod">
          <ac:chgData name="Ricardo Neves" userId="c57c9de82bfc8463" providerId="LiveId" clId="{F7C98BFD-07BB-4F25-B6DE-553809A578E5}" dt="2021-02-03T14:35:14.540" v="1450" actId="478"/>
          <ac:spMkLst>
            <pc:docMk/>
            <pc:sldMk cId="3924636511" sldId="257"/>
            <ac:spMk id="83" creationId="{F3B1BE28-6C81-4601-A5EB-1328F49CA6F4}"/>
          </ac:spMkLst>
        </pc:spChg>
        <pc:spChg chg="add del mod">
          <ac:chgData name="Ricardo Neves" userId="c57c9de82bfc8463" providerId="LiveId" clId="{F7C98BFD-07BB-4F25-B6DE-553809A578E5}" dt="2021-02-02T14:41:55.126" v="1307" actId="478"/>
          <ac:spMkLst>
            <pc:docMk/>
            <pc:sldMk cId="3924636511" sldId="257"/>
            <ac:spMk id="84" creationId="{BD4FC60E-29EB-4951-8710-C402B9B68CF1}"/>
          </ac:spMkLst>
        </pc:spChg>
        <pc:spChg chg="add del mod">
          <ac:chgData name="Ricardo Neves" userId="c57c9de82bfc8463" providerId="LiveId" clId="{F7C98BFD-07BB-4F25-B6DE-553809A578E5}" dt="2021-02-02T14:41:56.968" v="1308" actId="478"/>
          <ac:spMkLst>
            <pc:docMk/>
            <pc:sldMk cId="3924636511" sldId="257"/>
            <ac:spMk id="85" creationId="{3B8D0C30-10DF-4A6D-A689-CBE9CE4693DB}"/>
          </ac:spMkLst>
        </pc:spChg>
        <pc:spChg chg="add del mod">
          <ac:chgData name="Ricardo Neves" userId="c57c9de82bfc8463" providerId="LiveId" clId="{F7C98BFD-07BB-4F25-B6DE-553809A578E5}" dt="2021-02-02T14:41:58.217" v="1309" actId="478"/>
          <ac:spMkLst>
            <pc:docMk/>
            <pc:sldMk cId="3924636511" sldId="257"/>
            <ac:spMk id="86" creationId="{2E2DFB8E-FA20-4844-AB18-F3E6BC18BD34}"/>
          </ac:spMkLst>
        </pc:spChg>
        <pc:spChg chg="add del mod">
          <ac:chgData name="Ricardo Neves" userId="c57c9de82bfc8463" providerId="LiveId" clId="{F7C98BFD-07BB-4F25-B6DE-553809A578E5}" dt="2021-02-03T14:35:14.540" v="1450" actId="478"/>
          <ac:spMkLst>
            <pc:docMk/>
            <pc:sldMk cId="3924636511" sldId="257"/>
            <ac:spMk id="87" creationId="{42DBC00E-2210-4C19-8252-06E4F7EA7C80}"/>
          </ac:spMkLst>
        </pc:spChg>
        <pc:spChg chg="add del mod">
          <ac:chgData name="Ricardo Neves" userId="c57c9de82bfc8463" providerId="LiveId" clId="{F7C98BFD-07BB-4F25-B6DE-553809A578E5}" dt="2021-02-03T14:35:14.540" v="1450" actId="478"/>
          <ac:spMkLst>
            <pc:docMk/>
            <pc:sldMk cId="3924636511" sldId="257"/>
            <ac:spMk id="88" creationId="{982BE618-7536-4E1E-A35E-40996CDD4418}"/>
          </ac:spMkLst>
        </pc:spChg>
        <pc:grpChg chg="add del mod">
          <ac:chgData name="Ricardo Neves" userId="c57c9de82bfc8463" providerId="LiveId" clId="{F7C98BFD-07BB-4F25-B6DE-553809A578E5}" dt="2021-02-02T15:31:48.073" v="1359" actId="478"/>
          <ac:grpSpMkLst>
            <pc:docMk/>
            <pc:sldMk cId="3924636511" sldId="257"/>
            <ac:grpSpMk id="4" creationId="{94084B64-CD21-4DD7-832E-EC345BBAA080}"/>
          </ac:grpSpMkLst>
        </pc:grpChg>
        <pc:picChg chg="mod">
          <ac:chgData name="Ricardo Neves" userId="c57c9de82bfc8463" providerId="LiveId" clId="{F7C98BFD-07BB-4F25-B6DE-553809A578E5}" dt="2021-02-03T14:41:42.419" v="1454" actId="1076"/>
          <ac:picMkLst>
            <pc:docMk/>
            <pc:sldMk cId="3924636511" sldId="257"/>
            <ac:picMk id="3" creationId="{2815FFD7-E7D2-4040-86F5-266E8CD0128E}"/>
          </ac:picMkLst>
        </pc:picChg>
        <pc:picChg chg="add del mod">
          <ac:chgData name="Ricardo Neves" userId="c57c9de82bfc8463" providerId="LiveId" clId="{F7C98BFD-07BB-4F25-B6DE-553809A578E5}" dt="2021-02-02T11:52:04.022" v="25" actId="478"/>
          <ac:picMkLst>
            <pc:docMk/>
            <pc:sldMk cId="3924636511" sldId="257"/>
            <ac:picMk id="16" creationId="{FAF45737-5931-4CB6-ABF9-67506D69E620}"/>
          </ac:picMkLst>
        </pc:picChg>
      </pc:sldChg>
      <pc:sldChg chg="addSp delSp modSp add del mod">
        <pc:chgData name="Ricardo Neves" userId="c57c9de82bfc8463" providerId="LiveId" clId="{F7C98BFD-07BB-4F25-B6DE-553809A578E5}" dt="2021-02-03T14:35:27.442" v="1452" actId="2696"/>
        <pc:sldMkLst>
          <pc:docMk/>
          <pc:sldMk cId="998799649" sldId="258"/>
        </pc:sldMkLst>
        <pc:spChg chg="mod">
          <ac:chgData name="Ricardo Neves" userId="c57c9de82bfc8463" providerId="LiveId" clId="{F7C98BFD-07BB-4F25-B6DE-553809A578E5}" dt="2021-02-02T16:46:33.237" v="1364" actId="1076"/>
          <ac:spMkLst>
            <pc:docMk/>
            <pc:sldMk cId="998799649" sldId="258"/>
            <ac:spMk id="2" creationId="{3C9D50B7-390D-4CE8-92AE-9B10FDC6CE4E}"/>
          </ac:spMkLst>
        </pc:spChg>
        <pc:spChg chg="mod">
          <ac:chgData name="Ricardo Neves" userId="c57c9de82bfc8463" providerId="LiveId" clId="{F7C98BFD-07BB-4F25-B6DE-553809A578E5}" dt="2021-02-02T15:28:39.556" v="1338" actId="1076"/>
          <ac:spMkLst>
            <pc:docMk/>
            <pc:sldMk cId="998799649" sldId="258"/>
            <ac:spMk id="5" creationId="{533FFD67-0A30-48E6-A676-6680D615CCEA}"/>
          </ac:spMkLst>
        </pc:spChg>
        <pc:spChg chg="mod">
          <ac:chgData name="Ricardo Neves" userId="c57c9de82bfc8463" providerId="LiveId" clId="{F7C98BFD-07BB-4F25-B6DE-553809A578E5}" dt="2021-02-02T16:40:57.385" v="1361" actId="6549"/>
          <ac:spMkLst>
            <pc:docMk/>
            <pc:sldMk cId="998799649" sldId="258"/>
            <ac:spMk id="6" creationId="{0A791E79-28B0-4BCE-AB56-FDEA3A63355C}"/>
          </ac:spMkLst>
        </pc:spChg>
        <pc:spChg chg="del">
          <ac:chgData name="Ricardo Neves" userId="c57c9de82bfc8463" providerId="LiveId" clId="{F7C98BFD-07BB-4F25-B6DE-553809A578E5}" dt="2021-02-02T16:40:55.417" v="1360" actId="478"/>
          <ac:spMkLst>
            <pc:docMk/>
            <pc:sldMk cId="998799649" sldId="258"/>
            <ac:spMk id="14" creationId="{10357083-BBF8-4D75-B025-759E527B6B77}"/>
          </ac:spMkLst>
        </pc:spChg>
        <pc:spChg chg="add mod ord">
          <ac:chgData name="Ricardo Neves" userId="c57c9de82bfc8463" providerId="LiveId" clId="{F7C98BFD-07BB-4F25-B6DE-553809A578E5}" dt="2021-02-02T16:49:18.227" v="1443" actId="14861"/>
          <ac:spMkLst>
            <pc:docMk/>
            <pc:sldMk cId="998799649" sldId="258"/>
            <ac:spMk id="16" creationId="{0D315B0C-A949-4196-853F-2D35124A52E8}"/>
          </ac:spMkLst>
        </pc:spChg>
        <pc:spChg chg="mod">
          <ac:chgData name="Ricardo Neves" userId="c57c9de82bfc8463" providerId="LiveId" clId="{F7C98BFD-07BB-4F25-B6DE-553809A578E5}" dt="2021-02-02T15:28:39.556" v="1338" actId="1076"/>
          <ac:spMkLst>
            <pc:docMk/>
            <pc:sldMk cId="998799649" sldId="258"/>
            <ac:spMk id="17" creationId="{B0DF8E2F-9374-491C-BBA9-7A8D194EBBFF}"/>
          </ac:spMkLst>
        </pc:spChg>
        <pc:spChg chg="mod">
          <ac:chgData name="Ricardo Neves" userId="c57c9de82bfc8463" providerId="LiveId" clId="{F7C98BFD-07BB-4F25-B6DE-553809A578E5}" dt="2021-02-02T15:28:39.556" v="1338" actId="1076"/>
          <ac:spMkLst>
            <pc:docMk/>
            <pc:sldMk cId="998799649" sldId="258"/>
            <ac:spMk id="18" creationId="{AD498414-4920-4E9C-A236-2C7E4B93FABD}"/>
          </ac:spMkLst>
        </pc:spChg>
        <pc:spChg chg="mod">
          <ac:chgData name="Ricardo Neves" userId="c57c9de82bfc8463" providerId="LiveId" clId="{F7C98BFD-07BB-4F25-B6DE-553809A578E5}" dt="2021-02-02T15:28:39.556" v="1338" actId="1076"/>
          <ac:spMkLst>
            <pc:docMk/>
            <pc:sldMk cId="998799649" sldId="258"/>
            <ac:spMk id="19" creationId="{FDBE1CB5-106D-44E9-B929-B619788546BC}"/>
          </ac:spMkLst>
        </pc:spChg>
        <pc:spChg chg="mod">
          <ac:chgData name="Ricardo Neves" userId="c57c9de82bfc8463" providerId="LiveId" clId="{F7C98BFD-07BB-4F25-B6DE-553809A578E5}" dt="2021-02-02T15:30:01.008" v="1350" actId="1076"/>
          <ac:spMkLst>
            <pc:docMk/>
            <pc:sldMk cId="998799649" sldId="258"/>
            <ac:spMk id="20" creationId="{645E5FA1-F9EF-4A59-A857-5562059B8A38}"/>
          </ac:spMkLst>
        </pc:spChg>
        <pc:spChg chg="mod">
          <ac:chgData name="Ricardo Neves" userId="c57c9de82bfc8463" providerId="LiveId" clId="{F7C98BFD-07BB-4F25-B6DE-553809A578E5}" dt="2021-02-02T15:30:15.338" v="1353" actId="1076"/>
          <ac:spMkLst>
            <pc:docMk/>
            <pc:sldMk cId="998799649" sldId="258"/>
            <ac:spMk id="21" creationId="{9C8FADDF-AB98-44C6-BB7A-DDB14C825EA5}"/>
          </ac:spMkLst>
        </pc:spChg>
        <pc:spChg chg="mod">
          <ac:chgData name="Ricardo Neves" userId="c57c9de82bfc8463" providerId="LiveId" clId="{F7C98BFD-07BB-4F25-B6DE-553809A578E5}" dt="2021-02-02T15:28:39.556" v="1338" actId="1076"/>
          <ac:spMkLst>
            <pc:docMk/>
            <pc:sldMk cId="998799649" sldId="258"/>
            <ac:spMk id="22" creationId="{0A77DE39-80C7-4D74-9E8E-D806ED5B5E8E}"/>
          </ac:spMkLst>
        </pc:spChg>
        <pc:spChg chg="add mod">
          <ac:chgData name="Ricardo Neves" userId="c57c9de82bfc8463" providerId="LiveId" clId="{F7C98BFD-07BB-4F25-B6DE-553809A578E5}" dt="2021-02-02T15:28:45.970" v="1340" actId="1076"/>
          <ac:spMkLst>
            <pc:docMk/>
            <pc:sldMk cId="998799649" sldId="258"/>
            <ac:spMk id="23" creationId="{5C9A953C-3D37-4603-AA42-CAB040066E91}"/>
          </ac:spMkLst>
        </pc:spChg>
        <pc:spChg chg="del">
          <ac:chgData name="Ricardo Neves" userId="c57c9de82bfc8463" providerId="LiveId" clId="{F7C98BFD-07BB-4F25-B6DE-553809A578E5}" dt="2021-02-02T14:46:32.016" v="1323" actId="478"/>
          <ac:spMkLst>
            <pc:docMk/>
            <pc:sldMk cId="998799649" sldId="258"/>
            <ac:spMk id="23" creationId="{CD6A0B92-1E6B-40FF-9BCD-953150514D51}"/>
          </ac:spMkLst>
        </pc:spChg>
        <pc:spChg chg="add mod">
          <ac:chgData name="Ricardo Neves" userId="c57c9de82bfc8463" providerId="LiveId" clId="{F7C98BFD-07BB-4F25-B6DE-553809A578E5}" dt="2021-02-02T15:30:37.388" v="1356" actId="14100"/>
          <ac:spMkLst>
            <pc:docMk/>
            <pc:sldMk cId="998799649" sldId="258"/>
            <ac:spMk id="24" creationId="{87324C24-0892-431E-8A08-C03B86A19EF3}"/>
          </ac:spMkLst>
        </pc:spChg>
        <pc:spChg chg="del">
          <ac:chgData name="Ricardo Neves" userId="c57c9de82bfc8463" providerId="LiveId" clId="{F7C98BFD-07BB-4F25-B6DE-553809A578E5}" dt="2021-02-02T14:46:34.107" v="1324" actId="478"/>
          <ac:spMkLst>
            <pc:docMk/>
            <pc:sldMk cId="998799649" sldId="258"/>
            <ac:spMk id="24" creationId="{E0AF6552-BA3E-4AAD-87D3-C05D11425999}"/>
          </ac:spMkLst>
        </pc:spChg>
        <pc:spChg chg="del mod">
          <ac:chgData name="Ricardo Neves" userId="c57c9de82bfc8463" providerId="LiveId" clId="{F7C98BFD-07BB-4F25-B6DE-553809A578E5}" dt="2021-02-02T14:46:41.370" v="1326" actId="478"/>
          <ac:spMkLst>
            <pc:docMk/>
            <pc:sldMk cId="998799649" sldId="258"/>
            <ac:spMk id="25" creationId="{05530E84-2F9B-47AF-BDC4-A2D809FDEF7D}"/>
          </ac:spMkLst>
        </pc:spChg>
        <pc:spChg chg="add mod">
          <ac:chgData name="Ricardo Neves" userId="c57c9de82bfc8463" providerId="LiveId" clId="{F7C98BFD-07BB-4F25-B6DE-553809A578E5}" dt="2021-02-02T16:50:32.118" v="1446" actId="207"/>
          <ac:spMkLst>
            <pc:docMk/>
            <pc:sldMk cId="998799649" sldId="258"/>
            <ac:spMk id="26" creationId="{72399633-813F-4C0E-B820-D2A22CC29FCA}"/>
          </ac:spMkLst>
        </pc:spChg>
        <pc:spChg chg="del">
          <ac:chgData name="Ricardo Neves" userId="c57c9de82bfc8463" providerId="LiveId" clId="{F7C98BFD-07BB-4F25-B6DE-553809A578E5}" dt="2021-02-02T14:46:41.370" v="1326" actId="478"/>
          <ac:spMkLst>
            <pc:docMk/>
            <pc:sldMk cId="998799649" sldId="258"/>
            <ac:spMk id="26" creationId="{B01EE121-7C0F-4295-87A9-141523BD5F77}"/>
          </ac:spMkLst>
        </pc:spChg>
        <pc:spChg chg="del">
          <ac:chgData name="Ricardo Neves" userId="c57c9de82bfc8463" providerId="LiveId" clId="{F7C98BFD-07BB-4F25-B6DE-553809A578E5}" dt="2021-02-02T14:46:41.370" v="1326" actId="478"/>
          <ac:spMkLst>
            <pc:docMk/>
            <pc:sldMk cId="998799649" sldId="258"/>
            <ac:spMk id="27" creationId="{9D498A6A-9FFF-4C84-8FCA-5730B18CF88E}"/>
          </ac:spMkLst>
        </pc:spChg>
        <pc:spChg chg="del">
          <ac:chgData name="Ricardo Neves" userId="c57c9de82bfc8463" providerId="LiveId" clId="{F7C98BFD-07BB-4F25-B6DE-553809A578E5}" dt="2021-02-02T14:46:41.370" v="1326" actId="478"/>
          <ac:spMkLst>
            <pc:docMk/>
            <pc:sldMk cId="998799649" sldId="258"/>
            <ac:spMk id="28" creationId="{2CC1C49F-8D46-4B51-B139-8B777BB83CCB}"/>
          </ac:spMkLst>
        </pc:spChg>
        <pc:spChg chg="del">
          <ac:chgData name="Ricardo Neves" userId="c57c9de82bfc8463" providerId="LiveId" clId="{F7C98BFD-07BB-4F25-B6DE-553809A578E5}" dt="2021-02-02T14:46:41.370" v="1326" actId="478"/>
          <ac:spMkLst>
            <pc:docMk/>
            <pc:sldMk cId="998799649" sldId="258"/>
            <ac:spMk id="29" creationId="{C4EDF7A4-CB71-4E66-A58C-5F184F3A0BB3}"/>
          </ac:spMkLst>
        </pc:spChg>
        <pc:spChg chg="del">
          <ac:chgData name="Ricardo Neves" userId="c57c9de82bfc8463" providerId="LiveId" clId="{F7C98BFD-07BB-4F25-B6DE-553809A578E5}" dt="2021-02-02T14:46:41.370" v="1326" actId="478"/>
          <ac:spMkLst>
            <pc:docMk/>
            <pc:sldMk cId="998799649" sldId="258"/>
            <ac:spMk id="30" creationId="{7B8322C8-E495-4B4A-9D6F-BF023D84BDD7}"/>
          </ac:spMkLst>
        </pc:spChg>
        <pc:spChg chg="del">
          <ac:chgData name="Ricardo Neves" userId="c57c9de82bfc8463" providerId="LiveId" clId="{F7C98BFD-07BB-4F25-B6DE-553809A578E5}" dt="2021-02-02T14:46:41.370" v="1326" actId="478"/>
          <ac:spMkLst>
            <pc:docMk/>
            <pc:sldMk cId="998799649" sldId="258"/>
            <ac:spMk id="31" creationId="{CA421B9F-4492-4022-8688-E3359D2211A0}"/>
          </ac:spMkLst>
        </pc:spChg>
        <pc:spChg chg="del">
          <ac:chgData name="Ricardo Neves" userId="c57c9de82bfc8463" providerId="LiveId" clId="{F7C98BFD-07BB-4F25-B6DE-553809A578E5}" dt="2021-02-02T14:46:41.370" v="1326" actId="478"/>
          <ac:spMkLst>
            <pc:docMk/>
            <pc:sldMk cId="998799649" sldId="258"/>
            <ac:spMk id="32" creationId="{BD644ADC-A147-4DDC-9070-84FF92FD945E}"/>
          </ac:spMkLst>
        </pc:spChg>
        <pc:spChg chg="del">
          <ac:chgData name="Ricardo Neves" userId="c57c9de82bfc8463" providerId="LiveId" clId="{F7C98BFD-07BB-4F25-B6DE-553809A578E5}" dt="2021-02-02T14:46:41.370" v="1326" actId="478"/>
          <ac:spMkLst>
            <pc:docMk/>
            <pc:sldMk cId="998799649" sldId="258"/>
            <ac:spMk id="33" creationId="{5522160D-66FC-4AFF-9F38-06D721D112D3}"/>
          </ac:spMkLst>
        </pc:spChg>
        <pc:spChg chg="del">
          <ac:chgData name="Ricardo Neves" userId="c57c9de82bfc8463" providerId="LiveId" clId="{F7C98BFD-07BB-4F25-B6DE-553809A578E5}" dt="2021-02-02T14:46:45.583" v="1327" actId="478"/>
          <ac:spMkLst>
            <pc:docMk/>
            <pc:sldMk cId="998799649" sldId="258"/>
            <ac:spMk id="34" creationId="{8256F281-BD56-4302-9E1C-63B074E02D19}"/>
          </ac:spMkLst>
        </pc:spChg>
        <pc:spChg chg="del">
          <ac:chgData name="Ricardo Neves" userId="c57c9de82bfc8463" providerId="LiveId" clId="{F7C98BFD-07BB-4F25-B6DE-553809A578E5}" dt="2021-02-02T14:46:45.583" v="1327" actId="478"/>
          <ac:spMkLst>
            <pc:docMk/>
            <pc:sldMk cId="998799649" sldId="258"/>
            <ac:spMk id="38" creationId="{6AD68E91-11A1-49AD-8AC9-081847116DD5}"/>
          </ac:spMkLst>
        </pc:spChg>
        <pc:spChg chg="del">
          <ac:chgData name="Ricardo Neves" userId="c57c9de82bfc8463" providerId="LiveId" clId="{F7C98BFD-07BB-4F25-B6DE-553809A578E5}" dt="2021-02-02T14:46:45.583" v="1327" actId="478"/>
          <ac:spMkLst>
            <pc:docMk/>
            <pc:sldMk cId="998799649" sldId="258"/>
            <ac:spMk id="39" creationId="{158E9BA5-002C-44E0-AE66-E755A5390C44}"/>
          </ac:spMkLst>
        </pc:spChg>
        <pc:spChg chg="del">
          <ac:chgData name="Ricardo Neves" userId="c57c9de82bfc8463" providerId="LiveId" clId="{F7C98BFD-07BB-4F25-B6DE-553809A578E5}" dt="2021-02-02T14:46:45.583" v="1327" actId="478"/>
          <ac:spMkLst>
            <pc:docMk/>
            <pc:sldMk cId="998799649" sldId="258"/>
            <ac:spMk id="40" creationId="{57BDFFE8-92B1-4E45-9EA7-B987B175620D}"/>
          </ac:spMkLst>
        </pc:spChg>
        <pc:spChg chg="del">
          <ac:chgData name="Ricardo Neves" userId="c57c9de82bfc8463" providerId="LiveId" clId="{F7C98BFD-07BB-4F25-B6DE-553809A578E5}" dt="2021-02-02T14:46:45.583" v="1327" actId="478"/>
          <ac:spMkLst>
            <pc:docMk/>
            <pc:sldMk cId="998799649" sldId="258"/>
            <ac:spMk id="41" creationId="{1F4E9FF6-D87D-4DF8-A0C7-A0C43B592785}"/>
          </ac:spMkLst>
        </pc:spChg>
        <pc:spChg chg="del">
          <ac:chgData name="Ricardo Neves" userId="c57c9de82bfc8463" providerId="LiveId" clId="{F7C98BFD-07BB-4F25-B6DE-553809A578E5}" dt="2021-02-02T14:46:50.738" v="1328" actId="478"/>
          <ac:spMkLst>
            <pc:docMk/>
            <pc:sldMk cId="998799649" sldId="258"/>
            <ac:spMk id="42" creationId="{129B1017-B847-4882-9702-E85709B7920C}"/>
          </ac:spMkLst>
        </pc:spChg>
        <pc:spChg chg="del">
          <ac:chgData name="Ricardo Neves" userId="c57c9de82bfc8463" providerId="LiveId" clId="{F7C98BFD-07BB-4F25-B6DE-553809A578E5}" dt="2021-02-02T14:46:45.583" v="1327" actId="478"/>
          <ac:spMkLst>
            <pc:docMk/>
            <pc:sldMk cId="998799649" sldId="258"/>
            <ac:spMk id="43" creationId="{9A817516-DDD3-4EA4-9217-4B25964EBE31}"/>
          </ac:spMkLst>
        </pc:spChg>
        <pc:spChg chg="del">
          <ac:chgData name="Ricardo Neves" userId="c57c9de82bfc8463" providerId="LiveId" clId="{F7C98BFD-07BB-4F25-B6DE-553809A578E5}" dt="2021-02-02T14:46:50.738" v="1328" actId="478"/>
          <ac:spMkLst>
            <pc:docMk/>
            <pc:sldMk cId="998799649" sldId="258"/>
            <ac:spMk id="44" creationId="{1D465378-541B-41C0-B182-2604AB078277}"/>
          </ac:spMkLst>
        </pc:spChg>
        <pc:spChg chg="del">
          <ac:chgData name="Ricardo Neves" userId="c57c9de82bfc8463" providerId="LiveId" clId="{F7C98BFD-07BB-4F25-B6DE-553809A578E5}" dt="2021-02-02T14:46:50.738" v="1328" actId="478"/>
          <ac:spMkLst>
            <pc:docMk/>
            <pc:sldMk cId="998799649" sldId="258"/>
            <ac:spMk id="45" creationId="{F7F64769-369C-4FFA-8892-51488E4FA9E7}"/>
          </ac:spMkLst>
        </pc:spChg>
        <pc:spChg chg="del">
          <ac:chgData name="Ricardo Neves" userId="c57c9de82bfc8463" providerId="LiveId" clId="{F7C98BFD-07BB-4F25-B6DE-553809A578E5}" dt="2021-02-02T14:46:50.738" v="1328" actId="478"/>
          <ac:spMkLst>
            <pc:docMk/>
            <pc:sldMk cId="998799649" sldId="258"/>
            <ac:spMk id="46" creationId="{9706ED80-E19E-4467-BBA5-4E8CA014F77B}"/>
          </ac:spMkLst>
        </pc:spChg>
        <pc:spChg chg="del">
          <ac:chgData name="Ricardo Neves" userId="c57c9de82bfc8463" providerId="LiveId" clId="{F7C98BFD-07BB-4F25-B6DE-553809A578E5}" dt="2021-02-02T14:46:50.738" v="1328" actId="478"/>
          <ac:spMkLst>
            <pc:docMk/>
            <pc:sldMk cId="998799649" sldId="258"/>
            <ac:spMk id="47" creationId="{9B5E7AD8-612D-4D0F-801E-FFD99D226B23}"/>
          </ac:spMkLst>
        </pc:spChg>
        <pc:spChg chg="del">
          <ac:chgData name="Ricardo Neves" userId="c57c9de82bfc8463" providerId="LiveId" clId="{F7C98BFD-07BB-4F25-B6DE-553809A578E5}" dt="2021-02-02T14:46:50.738" v="1328" actId="478"/>
          <ac:spMkLst>
            <pc:docMk/>
            <pc:sldMk cId="998799649" sldId="258"/>
            <ac:spMk id="48" creationId="{F509AA2A-FE02-483E-AB04-876E0F7B5E0F}"/>
          </ac:spMkLst>
        </pc:spChg>
        <pc:spChg chg="del">
          <ac:chgData name="Ricardo Neves" userId="c57c9de82bfc8463" providerId="LiveId" clId="{F7C98BFD-07BB-4F25-B6DE-553809A578E5}" dt="2021-02-02T14:46:50.738" v="1328" actId="478"/>
          <ac:spMkLst>
            <pc:docMk/>
            <pc:sldMk cId="998799649" sldId="258"/>
            <ac:spMk id="49" creationId="{B1AD6B3F-6623-44E9-AC4C-6E64E767CDFC}"/>
          </ac:spMkLst>
        </pc:spChg>
        <pc:spChg chg="del">
          <ac:chgData name="Ricardo Neves" userId="c57c9de82bfc8463" providerId="LiveId" clId="{F7C98BFD-07BB-4F25-B6DE-553809A578E5}" dt="2021-02-02T14:46:50.738" v="1328" actId="478"/>
          <ac:spMkLst>
            <pc:docMk/>
            <pc:sldMk cId="998799649" sldId="258"/>
            <ac:spMk id="50" creationId="{3EE75BC9-9C13-4B0D-8092-55643B831C82}"/>
          </ac:spMkLst>
        </pc:spChg>
        <pc:spChg chg="del">
          <ac:chgData name="Ricardo Neves" userId="c57c9de82bfc8463" providerId="LiveId" clId="{F7C98BFD-07BB-4F25-B6DE-553809A578E5}" dt="2021-02-02T14:46:56.079" v="1329" actId="478"/>
          <ac:spMkLst>
            <pc:docMk/>
            <pc:sldMk cId="998799649" sldId="258"/>
            <ac:spMk id="52" creationId="{8A66F106-04D2-4515-8FA2-03B4E999ACAD}"/>
          </ac:spMkLst>
        </pc:spChg>
        <pc:spChg chg="del">
          <ac:chgData name="Ricardo Neves" userId="c57c9de82bfc8463" providerId="LiveId" clId="{F7C98BFD-07BB-4F25-B6DE-553809A578E5}" dt="2021-02-02T14:46:56.079" v="1329" actId="478"/>
          <ac:spMkLst>
            <pc:docMk/>
            <pc:sldMk cId="998799649" sldId="258"/>
            <ac:spMk id="56" creationId="{D68739AD-B892-40BA-814F-B1F40159AD4D}"/>
          </ac:spMkLst>
        </pc:spChg>
        <pc:spChg chg="del">
          <ac:chgData name="Ricardo Neves" userId="c57c9de82bfc8463" providerId="LiveId" clId="{F7C98BFD-07BB-4F25-B6DE-553809A578E5}" dt="2021-02-02T14:46:56.079" v="1329" actId="478"/>
          <ac:spMkLst>
            <pc:docMk/>
            <pc:sldMk cId="998799649" sldId="258"/>
            <ac:spMk id="57" creationId="{76566B29-A226-457A-BFC4-375BC0ABFBCC}"/>
          </ac:spMkLst>
        </pc:spChg>
        <pc:spChg chg="del">
          <ac:chgData name="Ricardo Neves" userId="c57c9de82bfc8463" providerId="LiveId" clId="{F7C98BFD-07BB-4F25-B6DE-553809A578E5}" dt="2021-02-02T14:46:56.079" v="1329" actId="478"/>
          <ac:spMkLst>
            <pc:docMk/>
            <pc:sldMk cId="998799649" sldId="258"/>
            <ac:spMk id="58" creationId="{F4479813-C6B0-48B3-ACF5-544A9FA4E9EF}"/>
          </ac:spMkLst>
        </pc:spChg>
        <pc:spChg chg="del">
          <ac:chgData name="Ricardo Neves" userId="c57c9de82bfc8463" providerId="LiveId" clId="{F7C98BFD-07BB-4F25-B6DE-553809A578E5}" dt="2021-02-02T14:46:56.079" v="1329" actId="478"/>
          <ac:spMkLst>
            <pc:docMk/>
            <pc:sldMk cId="998799649" sldId="258"/>
            <ac:spMk id="59" creationId="{5AEEA051-ACE2-40B0-BED8-82A1FFC6740E}"/>
          </ac:spMkLst>
        </pc:spChg>
        <pc:spChg chg="del">
          <ac:chgData name="Ricardo Neves" userId="c57c9de82bfc8463" providerId="LiveId" clId="{F7C98BFD-07BB-4F25-B6DE-553809A578E5}" dt="2021-02-02T14:46:56.079" v="1329" actId="478"/>
          <ac:spMkLst>
            <pc:docMk/>
            <pc:sldMk cId="998799649" sldId="258"/>
            <ac:spMk id="60" creationId="{794A5704-265E-4CF6-B727-1ED35619EB8C}"/>
          </ac:spMkLst>
        </pc:spChg>
        <pc:spChg chg="del">
          <ac:chgData name="Ricardo Neves" userId="c57c9de82bfc8463" providerId="LiveId" clId="{F7C98BFD-07BB-4F25-B6DE-553809A578E5}" dt="2021-02-02T14:46:59.900" v="1330" actId="478"/>
          <ac:spMkLst>
            <pc:docMk/>
            <pc:sldMk cId="998799649" sldId="258"/>
            <ac:spMk id="61" creationId="{DCBB882F-56D6-448B-A7F9-0A17A31DDCBE}"/>
          </ac:spMkLst>
        </pc:spChg>
        <pc:spChg chg="del">
          <ac:chgData name="Ricardo Neves" userId="c57c9de82bfc8463" providerId="LiveId" clId="{F7C98BFD-07BB-4F25-B6DE-553809A578E5}" dt="2021-02-02T14:46:59.900" v="1330" actId="478"/>
          <ac:spMkLst>
            <pc:docMk/>
            <pc:sldMk cId="998799649" sldId="258"/>
            <ac:spMk id="62" creationId="{E1317ECC-552D-4C08-AD8C-52C66D402E0F}"/>
          </ac:spMkLst>
        </pc:spChg>
        <pc:spChg chg="del">
          <ac:chgData name="Ricardo Neves" userId="c57c9de82bfc8463" providerId="LiveId" clId="{F7C98BFD-07BB-4F25-B6DE-553809A578E5}" dt="2021-02-02T14:46:59.900" v="1330" actId="478"/>
          <ac:spMkLst>
            <pc:docMk/>
            <pc:sldMk cId="998799649" sldId="258"/>
            <ac:spMk id="63" creationId="{2207D9FD-7C88-40E7-925C-F4C43A5C4DE7}"/>
          </ac:spMkLst>
        </pc:spChg>
        <pc:spChg chg="del">
          <ac:chgData name="Ricardo Neves" userId="c57c9de82bfc8463" providerId="LiveId" clId="{F7C98BFD-07BB-4F25-B6DE-553809A578E5}" dt="2021-02-02T14:46:59.900" v="1330" actId="478"/>
          <ac:spMkLst>
            <pc:docMk/>
            <pc:sldMk cId="998799649" sldId="258"/>
            <ac:spMk id="64" creationId="{BAB82798-2C2E-4079-BC82-35065C0479B0}"/>
          </ac:spMkLst>
        </pc:spChg>
        <pc:spChg chg="del">
          <ac:chgData name="Ricardo Neves" userId="c57c9de82bfc8463" providerId="LiveId" clId="{F7C98BFD-07BB-4F25-B6DE-553809A578E5}" dt="2021-02-02T14:46:59.900" v="1330" actId="478"/>
          <ac:spMkLst>
            <pc:docMk/>
            <pc:sldMk cId="998799649" sldId="258"/>
            <ac:spMk id="65" creationId="{F10C979F-9D6F-4E00-BEBE-BBD3696FBD86}"/>
          </ac:spMkLst>
        </pc:spChg>
        <pc:spChg chg="del">
          <ac:chgData name="Ricardo Neves" userId="c57c9de82bfc8463" providerId="LiveId" clId="{F7C98BFD-07BB-4F25-B6DE-553809A578E5}" dt="2021-02-02T14:46:59.900" v="1330" actId="478"/>
          <ac:spMkLst>
            <pc:docMk/>
            <pc:sldMk cId="998799649" sldId="258"/>
            <ac:spMk id="66" creationId="{DCEE74C3-55CF-43D3-87D5-CF0385B6AD3F}"/>
          </ac:spMkLst>
        </pc:spChg>
        <pc:spChg chg="del">
          <ac:chgData name="Ricardo Neves" userId="c57c9de82bfc8463" providerId="LiveId" clId="{F7C98BFD-07BB-4F25-B6DE-553809A578E5}" dt="2021-02-02T14:46:59.900" v="1330" actId="478"/>
          <ac:spMkLst>
            <pc:docMk/>
            <pc:sldMk cId="998799649" sldId="258"/>
            <ac:spMk id="67" creationId="{9FE93CE4-AC07-47E6-A243-4E2141D22C3D}"/>
          </ac:spMkLst>
        </pc:spChg>
        <pc:spChg chg="del">
          <ac:chgData name="Ricardo Neves" userId="c57c9de82bfc8463" providerId="LiveId" clId="{F7C98BFD-07BB-4F25-B6DE-553809A578E5}" dt="2021-02-02T14:46:59.900" v="1330" actId="478"/>
          <ac:spMkLst>
            <pc:docMk/>
            <pc:sldMk cId="998799649" sldId="258"/>
            <ac:spMk id="68" creationId="{0E3A9580-8610-4872-89D0-9D36948778DB}"/>
          </ac:spMkLst>
        </pc:spChg>
        <pc:spChg chg="del">
          <ac:chgData name="Ricardo Neves" userId="c57c9de82bfc8463" providerId="LiveId" clId="{F7C98BFD-07BB-4F25-B6DE-553809A578E5}" dt="2021-02-02T14:46:59.900" v="1330" actId="478"/>
          <ac:spMkLst>
            <pc:docMk/>
            <pc:sldMk cId="998799649" sldId="258"/>
            <ac:spMk id="69" creationId="{EB4B696C-226E-4786-87F8-68E37FA66267}"/>
          </ac:spMkLst>
        </pc:spChg>
        <pc:spChg chg="del">
          <ac:chgData name="Ricardo Neves" userId="c57c9de82bfc8463" providerId="LiveId" clId="{F7C98BFD-07BB-4F25-B6DE-553809A578E5}" dt="2021-02-02T14:46:59.900" v="1330" actId="478"/>
          <ac:spMkLst>
            <pc:docMk/>
            <pc:sldMk cId="998799649" sldId="258"/>
            <ac:spMk id="70" creationId="{B7F6AD19-0239-408D-8165-E209DAC85BC2}"/>
          </ac:spMkLst>
        </pc:spChg>
        <pc:spChg chg="del">
          <ac:chgData name="Ricardo Neves" userId="c57c9de82bfc8463" providerId="LiveId" clId="{F7C98BFD-07BB-4F25-B6DE-553809A578E5}" dt="2021-02-02T14:47:07.018" v="1332" actId="478"/>
          <ac:spMkLst>
            <pc:docMk/>
            <pc:sldMk cId="998799649" sldId="258"/>
            <ac:spMk id="71" creationId="{B415FDAD-4443-45A5-9929-480383EFF1BA}"/>
          </ac:spMkLst>
        </pc:spChg>
        <pc:spChg chg="del">
          <ac:chgData name="Ricardo Neves" userId="c57c9de82bfc8463" providerId="LiveId" clId="{F7C98BFD-07BB-4F25-B6DE-553809A578E5}" dt="2021-02-02T14:47:07.018" v="1332" actId="478"/>
          <ac:spMkLst>
            <pc:docMk/>
            <pc:sldMk cId="998799649" sldId="258"/>
            <ac:spMk id="72" creationId="{246C9DFB-7C56-483E-9090-87EF886A73FC}"/>
          </ac:spMkLst>
        </pc:spChg>
        <pc:spChg chg="del">
          <ac:chgData name="Ricardo Neves" userId="c57c9de82bfc8463" providerId="LiveId" clId="{F7C98BFD-07BB-4F25-B6DE-553809A578E5}" dt="2021-02-02T14:47:07.018" v="1332" actId="478"/>
          <ac:spMkLst>
            <pc:docMk/>
            <pc:sldMk cId="998799649" sldId="258"/>
            <ac:spMk id="73" creationId="{798D3EBE-CD36-43F7-8D98-4DCA5EE4AD8E}"/>
          </ac:spMkLst>
        </pc:spChg>
        <pc:spChg chg="del">
          <ac:chgData name="Ricardo Neves" userId="c57c9de82bfc8463" providerId="LiveId" clId="{F7C98BFD-07BB-4F25-B6DE-553809A578E5}" dt="2021-02-02T14:47:07.018" v="1332" actId="478"/>
          <ac:spMkLst>
            <pc:docMk/>
            <pc:sldMk cId="998799649" sldId="258"/>
            <ac:spMk id="74" creationId="{1D85668D-AE9F-44E0-807C-CE4295C108EB}"/>
          </ac:spMkLst>
        </pc:spChg>
        <pc:spChg chg="del">
          <ac:chgData name="Ricardo Neves" userId="c57c9de82bfc8463" providerId="LiveId" clId="{F7C98BFD-07BB-4F25-B6DE-553809A578E5}" dt="2021-02-02T14:47:07.018" v="1332" actId="478"/>
          <ac:spMkLst>
            <pc:docMk/>
            <pc:sldMk cId="998799649" sldId="258"/>
            <ac:spMk id="75" creationId="{DD9ED54D-8D65-41C1-AD01-4B23CA1B489F}"/>
          </ac:spMkLst>
        </pc:spChg>
        <pc:spChg chg="del">
          <ac:chgData name="Ricardo Neves" userId="c57c9de82bfc8463" providerId="LiveId" clId="{F7C98BFD-07BB-4F25-B6DE-553809A578E5}" dt="2021-02-02T14:47:07.018" v="1332" actId="478"/>
          <ac:spMkLst>
            <pc:docMk/>
            <pc:sldMk cId="998799649" sldId="258"/>
            <ac:spMk id="78" creationId="{519DDD4C-E3C4-4DB5-8F40-34882514FADC}"/>
          </ac:spMkLst>
        </pc:spChg>
        <pc:spChg chg="del">
          <ac:chgData name="Ricardo Neves" userId="c57c9de82bfc8463" providerId="LiveId" clId="{F7C98BFD-07BB-4F25-B6DE-553809A578E5}" dt="2021-02-02T14:47:07.018" v="1332" actId="478"/>
          <ac:spMkLst>
            <pc:docMk/>
            <pc:sldMk cId="998799649" sldId="258"/>
            <ac:spMk id="79" creationId="{EB5664F0-5ACC-4141-B35E-D6E8833149D8}"/>
          </ac:spMkLst>
        </pc:spChg>
        <pc:spChg chg="mod">
          <ac:chgData name="Ricardo Neves" userId="c57c9de82bfc8463" providerId="LiveId" clId="{F7C98BFD-07BB-4F25-B6DE-553809A578E5}" dt="2021-02-02T15:28:39.556" v="1338" actId="1076"/>
          <ac:spMkLst>
            <pc:docMk/>
            <pc:sldMk cId="998799649" sldId="258"/>
            <ac:spMk id="80" creationId="{CE3ACD39-74B0-4659-B85F-B1E6AAAFD0EE}"/>
          </ac:spMkLst>
        </pc:spChg>
        <pc:spChg chg="del">
          <ac:chgData name="Ricardo Neves" userId="c57c9de82bfc8463" providerId="LiveId" clId="{F7C98BFD-07BB-4F25-B6DE-553809A578E5}" dt="2021-02-02T14:47:03.133" v="1331" actId="478"/>
          <ac:spMkLst>
            <pc:docMk/>
            <pc:sldMk cId="998799649" sldId="258"/>
            <ac:spMk id="81" creationId="{ABE09B4D-C229-4F1D-9ED9-85C1D2DB8394}"/>
          </ac:spMkLst>
        </pc:spChg>
        <pc:spChg chg="del">
          <ac:chgData name="Ricardo Neves" userId="c57c9de82bfc8463" providerId="LiveId" clId="{F7C98BFD-07BB-4F25-B6DE-553809A578E5}" dt="2021-02-02T14:47:03.133" v="1331" actId="478"/>
          <ac:spMkLst>
            <pc:docMk/>
            <pc:sldMk cId="998799649" sldId="258"/>
            <ac:spMk id="82" creationId="{38346B0A-D835-46D1-9FF3-6141A3226C27}"/>
          </ac:spMkLst>
        </pc:spChg>
        <pc:spChg chg="del">
          <ac:chgData name="Ricardo Neves" userId="c57c9de82bfc8463" providerId="LiveId" clId="{F7C98BFD-07BB-4F25-B6DE-553809A578E5}" dt="2021-02-02T14:47:03.133" v="1331" actId="478"/>
          <ac:spMkLst>
            <pc:docMk/>
            <pc:sldMk cId="998799649" sldId="258"/>
            <ac:spMk id="83" creationId="{F3B1BE28-6C81-4601-A5EB-1328F49CA6F4}"/>
          </ac:spMkLst>
        </pc:spChg>
        <pc:spChg chg="del">
          <ac:chgData name="Ricardo Neves" userId="c57c9de82bfc8463" providerId="LiveId" clId="{F7C98BFD-07BB-4F25-B6DE-553809A578E5}" dt="2021-02-02T14:47:03.133" v="1331" actId="478"/>
          <ac:spMkLst>
            <pc:docMk/>
            <pc:sldMk cId="998799649" sldId="258"/>
            <ac:spMk id="87" creationId="{42DBC00E-2210-4C19-8252-06E4F7EA7C80}"/>
          </ac:spMkLst>
        </pc:spChg>
        <pc:spChg chg="del">
          <ac:chgData name="Ricardo Neves" userId="c57c9de82bfc8463" providerId="LiveId" clId="{F7C98BFD-07BB-4F25-B6DE-553809A578E5}" dt="2021-02-02T14:47:03.133" v="1331" actId="478"/>
          <ac:spMkLst>
            <pc:docMk/>
            <pc:sldMk cId="998799649" sldId="258"/>
            <ac:spMk id="88" creationId="{982BE618-7536-4E1E-A35E-40996CDD4418}"/>
          </ac:spMkLst>
        </pc:spChg>
        <pc:grpChg chg="del">
          <ac:chgData name="Ricardo Neves" userId="c57c9de82bfc8463" providerId="LiveId" clId="{F7C98BFD-07BB-4F25-B6DE-553809A578E5}" dt="2021-02-02T16:40:59.383" v="1362" actId="478"/>
          <ac:grpSpMkLst>
            <pc:docMk/>
            <pc:sldMk cId="998799649" sldId="258"/>
            <ac:grpSpMk id="4" creationId="{94084B64-CD21-4DD7-832E-EC345BBAA080}"/>
          </ac:grpSpMkLst>
        </pc:grpChg>
        <pc:picChg chg="mod">
          <ac:chgData name="Ricardo Neves" userId="c57c9de82bfc8463" providerId="LiveId" clId="{F7C98BFD-07BB-4F25-B6DE-553809A578E5}" dt="2021-02-02T15:28:39.556" v="1338" actId="1076"/>
          <ac:picMkLst>
            <pc:docMk/>
            <pc:sldMk cId="998799649" sldId="258"/>
            <ac:picMk id="3" creationId="{2815FFD7-E7D2-4040-86F5-266E8CD0128E}"/>
          </ac:picMkLst>
        </pc:picChg>
        <pc:picChg chg="add mod">
          <ac:chgData name="Ricardo Neves" userId="c57c9de82bfc8463" providerId="LiveId" clId="{F7C98BFD-07BB-4F25-B6DE-553809A578E5}" dt="2021-02-02T16:47:26.483" v="1370" actId="14100"/>
          <ac:picMkLst>
            <pc:docMk/>
            <pc:sldMk cId="998799649" sldId="258"/>
            <ac:picMk id="15" creationId="{6D21B9C9-89A7-4491-9665-6BE22915CB46}"/>
          </ac:picMkLst>
        </pc:picChg>
      </pc:sldChg>
      <pc:sldChg chg="addSp delSp modSp add mod">
        <pc:chgData name="Ricardo Neves" userId="c57c9de82bfc8463" providerId="LiveId" clId="{F7C98BFD-07BB-4F25-B6DE-553809A578E5}" dt="2021-02-03T18:38:57.453" v="2331" actId="478"/>
        <pc:sldMkLst>
          <pc:docMk/>
          <pc:sldMk cId="3901935750" sldId="258"/>
        </pc:sldMkLst>
        <pc:spChg chg="mod">
          <ac:chgData name="Ricardo Neves" userId="c57c9de82bfc8463" providerId="LiveId" clId="{F7C98BFD-07BB-4F25-B6DE-553809A578E5}" dt="2021-02-03T17:51:42.773" v="2129" actId="1076"/>
          <ac:spMkLst>
            <pc:docMk/>
            <pc:sldMk cId="3901935750" sldId="258"/>
            <ac:spMk id="2" creationId="{3C9D50B7-390D-4CE8-92AE-9B10FDC6CE4E}"/>
          </ac:spMkLst>
        </pc:spChg>
        <pc:spChg chg="mod">
          <ac:chgData name="Ricardo Neves" userId="c57c9de82bfc8463" providerId="LiveId" clId="{F7C98BFD-07BB-4F25-B6DE-553809A578E5}" dt="2021-02-03T17:51:42.773" v="2129" actId="1076"/>
          <ac:spMkLst>
            <pc:docMk/>
            <pc:sldMk cId="3901935750" sldId="258"/>
            <ac:spMk id="5" creationId="{533FFD67-0A30-48E6-A676-6680D615CCEA}"/>
          </ac:spMkLst>
        </pc:spChg>
        <pc:spChg chg="add mod ord">
          <ac:chgData name="Ricardo Neves" userId="c57c9de82bfc8463" providerId="LiveId" clId="{F7C98BFD-07BB-4F25-B6DE-553809A578E5}" dt="2021-02-03T17:51:42.773" v="2129" actId="1076"/>
          <ac:spMkLst>
            <pc:docMk/>
            <pc:sldMk cId="3901935750" sldId="258"/>
            <ac:spMk id="7" creationId="{1D76B5DA-6EA0-4E57-9441-54C4187606D6}"/>
          </ac:spMkLst>
        </pc:spChg>
        <pc:spChg chg="del mod ord">
          <ac:chgData name="Ricardo Neves" userId="c57c9de82bfc8463" providerId="LiveId" clId="{F7C98BFD-07BB-4F25-B6DE-553809A578E5}" dt="2021-02-03T15:30:03.769" v="2006" actId="478"/>
          <ac:spMkLst>
            <pc:docMk/>
            <pc:sldMk cId="3901935750" sldId="258"/>
            <ac:spMk id="17" creationId="{B0DF8E2F-9374-491C-BBA9-7A8D194EBBFF}"/>
          </ac:spMkLst>
        </pc:spChg>
        <pc:spChg chg="add del mod">
          <ac:chgData name="Ricardo Neves" userId="c57c9de82bfc8463" providerId="LiveId" clId="{F7C98BFD-07BB-4F25-B6DE-553809A578E5}" dt="2021-02-03T17:12:55.936" v="2068" actId="478"/>
          <ac:spMkLst>
            <pc:docMk/>
            <pc:sldMk cId="3901935750" sldId="258"/>
            <ac:spMk id="18" creationId="{AD498414-4920-4E9C-A236-2C7E4B93FABD}"/>
          </ac:spMkLst>
        </pc:spChg>
        <pc:spChg chg="add mod">
          <ac:chgData name="Ricardo Neves" userId="c57c9de82bfc8463" providerId="LiveId" clId="{F7C98BFD-07BB-4F25-B6DE-553809A578E5}" dt="2021-02-03T17:51:42.773" v="2129" actId="1076"/>
          <ac:spMkLst>
            <pc:docMk/>
            <pc:sldMk cId="3901935750" sldId="258"/>
            <ac:spMk id="21" creationId="{34B80D17-90A6-42D6-87E7-7B67839EE65F}"/>
          </ac:spMkLst>
        </pc:spChg>
        <pc:spChg chg="del">
          <ac:chgData name="Ricardo Neves" userId="c57c9de82bfc8463" providerId="LiveId" clId="{F7C98BFD-07BB-4F25-B6DE-553809A578E5}" dt="2021-02-03T14:46:07.770" v="1463" actId="478"/>
          <ac:spMkLst>
            <pc:docMk/>
            <pc:sldMk cId="3901935750" sldId="258"/>
            <ac:spMk id="23" creationId="{CD6A0B92-1E6B-40FF-9BCD-953150514D51}"/>
          </ac:spMkLst>
        </pc:spChg>
        <pc:spChg chg="del">
          <ac:chgData name="Ricardo Neves" userId="c57c9de82bfc8463" providerId="LiveId" clId="{F7C98BFD-07BB-4F25-B6DE-553809A578E5}" dt="2021-02-03T14:44:33.208" v="1458" actId="478"/>
          <ac:spMkLst>
            <pc:docMk/>
            <pc:sldMk cId="3901935750" sldId="258"/>
            <ac:spMk id="24" creationId="{E0AF6552-BA3E-4AAD-87D3-C05D11425999}"/>
          </ac:spMkLst>
        </pc:spChg>
        <pc:spChg chg="del">
          <ac:chgData name="Ricardo Neves" userId="c57c9de82bfc8463" providerId="LiveId" clId="{F7C98BFD-07BB-4F25-B6DE-553809A578E5}" dt="2021-02-03T14:44:36.181" v="1459" actId="478"/>
          <ac:spMkLst>
            <pc:docMk/>
            <pc:sldMk cId="3901935750" sldId="258"/>
            <ac:spMk id="25" creationId="{05530E84-2F9B-47AF-BDC4-A2D809FDEF7D}"/>
          </ac:spMkLst>
        </pc:spChg>
        <pc:spChg chg="del">
          <ac:chgData name="Ricardo Neves" userId="c57c9de82bfc8463" providerId="LiveId" clId="{F7C98BFD-07BB-4F25-B6DE-553809A578E5}" dt="2021-02-03T14:44:37.859" v="1460" actId="478"/>
          <ac:spMkLst>
            <pc:docMk/>
            <pc:sldMk cId="3901935750" sldId="258"/>
            <ac:spMk id="26" creationId="{B01EE121-7C0F-4295-87A9-141523BD5F77}"/>
          </ac:spMkLst>
        </pc:spChg>
        <pc:spChg chg="del">
          <ac:chgData name="Ricardo Neves" userId="c57c9de82bfc8463" providerId="LiveId" clId="{F7C98BFD-07BB-4F25-B6DE-553809A578E5}" dt="2021-02-03T14:44:37.859" v="1460" actId="478"/>
          <ac:spMkLst>
            <pc:docMk/>
            <pc:sldMk cId="3901935750" sldId="258"/>
            <ac:spMk id="27" creationId="{9D498A6A-9FFF-4C84-8FCA-5730B18CF88E}"/>
          </ac:spMkLst>
        </pc:spChg>
        <pc:spChg chg="del">
          <ac:chgData name="Ricardo Neves" userId="c57c9de82bfc8463" providerId="LiveId" clId="{F7C98BFD-07BB-4F25-B6DE-553809A578E5}" dt="2021-02-03T14:44:37.859" v="1460" actId="478"/>
          <ac:spMkLst>
            <pc:docMk/>
            <pc:sldMk cId="3901935750" sldId="258"/>
            <ac:spMk id="28" creationId="{2CC1C49F-8D46-4B51-B139-8B777BB83CCB}"/>
          </ac:spMkLst>
        </pc:spChg>
        <pc:spChg chg="del">
          <ac:chgData name="Ricardo Neves" userId="c57c9de82bfc8463" providerId="LiveId" clId="{F7C98BFD-07BB-4F25-B6DE-553809A578E5}" dt="2021-02-03T14:44:37.859" v="1460" actId="478"/>
          <ac:spMkLst>
            <pc:docMk/>
            <pc:sldMk cId="3901935750" sldId="258"/>
            <ac:spMk id="29" creationId="{C4EDF7A4-CB71-4E66-A58C-5F184F3A0BB3}"/>
          </ac:spMkLst>
        </pc:spChg>
        <pc:spChg chg="del">
          <ac:chgData name="Ricardo Neves" userId="c57c9de82bfc8463" providerId="LiveId" clId="{F7C98BFD-07BB-4F25-B6DE-553809A578E5}" dt="2021-02-03T14:44:37.859" v="1460" actId="478"/>
          <ac:spMkLst>
            <pc:docMk/>
            <pc:sldMk cId="3901935750" sldId="258"/>
            <ac:spMk id="30" creationId="{7B8322C8-E495-4B4A-9D6F-BF023D84BDD7}"/>
          </ac:spMkLst>
        </pc:spChg>
        <pc:spChg chg="del">
          <ac:chgData name="Ricardo Neves" userId="c57c9de82bfc8463" providerId="LiveId" clId="{F7C98BFD-07BB-4F25-B6DE-553809A578E5}" dt="2021-02-03T14:44:37.859" v="1460" actId="478"/>
          <ac:spMkLst>
            <pc:docMk/>
            <pc:sldMk cId="3901935750" sldId="258"/>
            <ac:spMk id="31" creationId="{CA421B9F-4492-4022-8688-E3359D2211A0}"/>
          </ac:spMkLst>
        </pc:spChg>
        <pc:spChg chg="del">
          <ac:chgData name="Ricardo Neves" userId="c57c9de82bfc8463" providerId="LiveId" clId="{F7C98BFD-07BB-4F25-B6DE-553809A578E5}" dt="2021-02-03T14:44:37.859" v="1460" actId="478"/>
          <ac:spMkLst>
            <pc:docMk/>
            <pc:sldMk cId="3901935750" sldId="258"/>
            <ac:spMk id="32" creationId="{BD644ADC-A147-4DDC-9070-84FF92FD945E}"/>
          </ac:spMkLst>
        </pc:spChg>
        <pc:spChg chg="del">
          <ac:chgData name="Ricardo Neves" userId="c57c9de82bfc8463" providerId="LiveId" clId="{F7C98BFD-07BB-4F25-B6DE-553809A578E5}" dt="2021-02-03T14:44:37.859" v="1460" actId="478"/>
          <ac:spMkLst>
            <pc:docMk/>
            <pc:sldMk cId="3901935750" sldId="258"/>
            <ac:spMk id="33" creationId="{5522160D-66FC-4AFF-9F38-06D721D112D3}"/>
          </ac:spMkLst>
        </pc:spChg>
        <pc:spChg chg="del">
          <ac:chgData name="Ricardo Neves" userId="c57c9de82bfc8463" providerId="LiveId" clId="{F7C98BFD-07BB-4F25-B6DE-553809A578E5}" dt="2021-02-03T14:44:41.409" v="1461" actId="478"/>
          <ac:spMkLst>
            <pc:docMk/>
            <pc:sldMk cId="3901935750" sldId="258"/>
            <ac:spMk id="34" creationId="{8256F281-BD56-4302-9E1C-63B074E02D19}"/>
          </ac:spMkLst>
        </pc:spChg>
        <pc:spChg chg="add mod ord">
          <ac:chgData name="Ricardo Neves" userId="c57c9de82bfc8463" providerId="LiveId" clId="{F7C98BFD-07BB-4F25-B6DE-553809A578E5}" dt="2021-02-03T17:51:42.773" v="2129" actId="1076"/>
          <ac:spMkLst>
            <pc:docMk/>
            <pc:sldMk cId="3901935750" sldId="258"/>
            <ac:spMk id="35" creationId="{24258F58-F088-4611-921D-C41A7B20108C}"/>
          </ac:spMkLst>
        </pc:spChg>
        <pc:spChg chg="add del mod">
          <ac:chgData name="Ricardo Neves" userId="c57c9de82bfc8463" providerId="LiveId" clId="{F7C98BFD-07BB-4F25-B6DE-553809A578E5}" dt="2021-02-03T14:56:29.719" v="1706" actId="478"/>
          <ac:spMkLst>
            <pc:docMk/>
            <pc:sldMk cId="3901935750" sldId="258"/>
            <ac:spMk id="36" creationId="{0A377E22-C936-45DD-9CCB-4CA27CDDE8F4}"/>
          </ac:spMkLst>
        </pc:spChg>
        <pc:spChg chg="del">
          <ac:chgData name="Ricardo Neves" userId="c57c9de82bfc8463" providerId="LiveId" clId="{F7C98BFD-07BB-4F25-B6DE-553809A578E5}" dt="2021-02-03T14:44:41.409" v="1461" actId="478"/>
          <ac:spMkLst>
            <pc:docMk/>
            <pc:sldMk cId="3901935750" sldId="258"/>
            <ac:spMk id="38" creationId="{6AD68E91-11A1-49AD-8AC9-081847116DD5}"/>
          </ac:spMkLst>
        </pc:spChg>
        <pc:spChg chg="del">
          <ac:chgData name="Ricardo Neves" userId="c57c9de82bfc8463" providerId="LiveId" clId="{F7C98BFD-07BB-4F25-B6DE-553809A578E5}" dt="2021-02-03T14:44:41.409" v="1461" actId="478"/>
          <ac:spMkLst>
            <pc:docMk/>
            <pc:sldMk cId="3901935750" sldId="258"/>
            <ac:spMk id="39" creationId="{158E9BA5-002C-44E0-AE66-E755A5390C44}"/>
          </ac:spMkLst>
        </pc:spChg>
        <pc:spChg chg="del">
          <ac:chgData name="Ricardo Neves" userId="c57c9de82bfc8463" providerId="LiveId" clId="{F7C98BFD-07BB-4F25-B6DE-553809A578E5}" dt="2021-02-03T14:44:41.409" v="1461" actId="478"/>
          <ac:spMkLst>
            <pc:docMk/>
            <pc:sldMk cId="3901935750" sldId="258"/>
            <ac:spMk id="40" creationId="{57BDFFE8-92B1-4E45-9EA7-B987B175620D}"/>
          </ac:spMkLst>
        </pc:spChg>
        <pc:spChg chg="del">
          <ac:chgData name="Ricardo Neves" userId="c57c9de82bfc8463" providerId="LiveId" clId="{F7C98BFD-07BB-4F25-B6DE-553809A578E5}" dt="2021-02-03T14:44:41.409" v="1461" actId="478"/>
          <ac:spMkLst>
            <pc:docMk/>
            <pc:sldMk cId="3901935750" sldId="258"/>
            <ac:spMk id="41" creationId="{1F4E9FF6-D87D-4DF8-A0C7-A0C43B592785}"/>
          </ac:spMkLst>
        </pc:spChg>
        <pc:spChg chg="del">
          <ac:chgData name="Ricardo Neves" userId="c57c9de82bfc8463" providerId="LiveId" clId="{F7C98BFD-07BB-4F25-B6DE-553809A578E5}" dt="2021-02-03T14:44:44.489" v="1462" actId="478"/>
          <ac:spMkLst>
            <pc:docMk/>
            <pc:sldMk cId="3901935750" sldId="258"/>
            <ac:spMk id="42" creationId="{129B1017-B847-4882-9702-E85709B7920C}"/>
          </ac:spMkLst>
        </pc:spChg>
        <pc:spChg chg="del">
          <ac:chgData name="Ricardo Neves" userId="c57c9de82bfc8463" providerId="LiveId" clId="{F7C98BFD-07BB-4F25-B6DE-553809A578E5}" dt="2021-02-03T14:44:41.409" v="1461" actId="478"/>
          <ac:spMkLst>
            <pc:docMk/>
            <pc:sldMk cId="3901935750" sldId="258"/>
            <ac:spMk id="43" creationId="{9A817516-DDD3-4EA4-9217-4B25964EBE31}"/>
          </ac:spMkLst>
        </pc:spChg>
        <pc:spChg chg="del">
          <ac:chgData name="Ricardo Neves" userId="c57c9de82bfc8463" providerId="LiveId" clId="{F7C98BFD-07BB-4F25-B6DE-553809A578E5}" dt="2021-02-03T14:44:44.489" v="1462" actId="478"/>
          <ac:spMkLst>
            <pc:docMk/>
            <pc:sldMk cId="3901935750" sldId="258"/>
            <ac:spMk id="44" creationId="{1D465378-541B-41C0-B182-2604AB078277}"/>
          </ac:spMkLst>
        </pc:spChg>
        <pc:spChg chg="del">
          <ac:chgData name="Ricardo Neves" userId="c57c9de82bfc8463" providerId="LiveId" clId="{F7C98BFD-07BB-4F25-B6DE-553809A578E5}" dt="2021-02-03T14:44:44.489" v="1462" actId="478"/>
          <ac:spMkLst>
            <pc:docMk/>
            <pc:sldMk cId="3901935750" sldId="258"/>
            <ac:spMk id="45" creationId="{F7F64769-369C-4FFA-8892-51488E4FA9E7}"/>
          </ac:spMkLst>
        </pc:spChg>
        <pc:spChg chg="del">
          <ac:chgData name="Ricardo Neves" userId="c57c9de82bfc8463" providerId="LiveId" clId="{F7C98BFD-07BB-4F25-B6DE-553809A578E5}" dt="2021-02-03T14:44:44.489" v="1462" actId="478"/>
          <ac:spMkLst>
            <pc:docMk/>
            <pc:sldMk cId="3901935750" sldId="258"/>
            <ac:spMk id="46" creationId="{9706ED80-E19E-4467-BBA5-4E8CA014F77B}"/>
          </ac:spMkLst>
        </pc:spChg>
        <pc:spChg chg="del">
          <ac:chgData name="Ricardo Neves" userId="c57c9de82bfc8463" providerId="LiveId" clId="{F7C98BFD-07BB-4F25-B6DE-553809A578E5}" dt="2021-02-03T14:44:44.489" v="1462" actId="478"/>
          <ac:spMkLst>
            <pc:docMk/>
            <pc:sldMk cId="3901935750" sldId="258"/>
            <ac:spMk id="47" creationId="{9B5E7AD8-612D-4D0F-801E-FFD99D226B23}"/>
          </ac:spMkLst>
        </pc:spChg>
        <pc:spChg chg="del">
          <ac:chgData name="Ricardo Neves" userId="c57c9de82bfc8463" providerId="LiveId" clId="{F7C98BFD-07BB-4F25-B6DE-553809A578E5}" dt="2021-02-03T14:44:44.489" v="1462" actId="478"/>
          <ac:spMkLst>
            <pc:docMk/>
            <pc:sldMk cId="3901935750" sldId="258"/>
            <ac:spMk id="48" creationId="{F509AA2A-FE02-483E-AB04-876E0F7B5E0F}"/>
          </ac:spMkLst>
        </pc:spChg>
        <pc:spChg chg="del">
          <ac:chgData name="Ricardo Neves" userId="c57c9de82bfc8463" providerId="LiveId" clId="{F7C98BFD-07BB-4F25-B6DE-553809A578E5}" dt="2021-02-03T14:44:44.489" v="1462" actId="478"/>
          <ac:spMkLst>
            <pc:docMk/>
            <pc:sldMk cId="3901935750" sldId="258"/>
            <ac:spMk id="49" creationId="{B1AD6B3F-6623-44E9-AC4C-6E64E767CDFC}"/>
          </ac:spMkLst>
        </pc:spChg>
        <pc:spChg chg="del">
          <ac:chgData name="Ricardo Neves" userId="c57c9de82bfc8463" providerId="LiveId" clId="{F7C98BFD-07BB-4F25-B6DE-553809A578E5}" dt="2021-02-03T14:44:44.489" v="1462" actId="478"/>
          <ac:spMkLst>
            <pc:docMk/>
            <pc:sldMk cId="3901935750" sldId="258"/>
            <ac:spMk id="50" creationId="{3EE75BC9-9C13-4B0D-8092-55643B831C82}"/>
          </ac:spMkLst>
        </pc:spChg>
        <pc:spChg chg="mod topLvl">
          <ac:chgData name="Ricardo Neves" userId="c57c9de82bfc8463" providerId="LiveId" clId="{F7C98BFD-07BB-4F25-B6DE-553809A578E5}" dt="2021-02-03T17:51:42.773" v="2129" actId="1076"/>
          <ac:spMkLst>
            <pc:docMk/>
            <pc:sldMk cId="3901935750" sldId="258"/>
            <ac:spMk id="52" creationId="{7A52CB35-7380-4B51-83A4-E10ADCD771DF}"/>
          </ac:spMkLst>
        </pc:spChg>
        <pc:spChg chg="mod topLvl">
          <ac:chgData name="Ricardo Neves" userId="c57c9de82bfc8463" providerId="LiveId" clId="{F7C98BFD-07BB-4F25-B6DE-553809A578E5}" dt="2021-02-03T17:51:42.773" v="2129" actId="1076"/>
          <ac:spMkLst>
            <pc:docMk/>
            <pc:sldMk cId="3901935750" sldId="258"/>
            <ac:spMk id="53" creationId="{8AED3311-3EC6-4B1D-9BA1-96EF321EEF64}"/>
          </ac:spMkLst>
        </pc:spChg>
        <pc:spChg chg="mod">
          <ac:chgData name="Ricardo Neves" userId="c57c9de82bfc8463" providerId="LiveId" clId="{F7C98BFD-07BB-4F25-B6DE-553809A578E5}" dt="2021-02-03T17:51:42.773" v="2129" actId="1076"/>
          <ac:spMkLst>
            <pc:docMk/>
            <pc:sldMk cId="3901935750" sldId="258"/>
            <ac:spMk id="55" creationId="{9650122A-DC2B-4AFF-9F12-93E182070D72}"/>
          </ac:spMkLst>
        </pc:spChg>
        <pc:spChg chg="mod">
          <ac:chgData name="Ricardo Neves" userId="c57c9de82bfc8463" providerId="LiveId" clId="{F7C98BFD-07BB-4F25-B6DE-553809A578E5}" dt="2021-02-03T17:51:42.773" v="2129" actId="1076"/>
          <ac:spMkLst>
            <pc:docMk/>
            <pc:sldMk cId="3901935750" sldId="258"/>
            <ac:spMk id="56" creationId="{ECD59ACB-E717-4B1B-80B2-73CFAB734B75}"/>
          </ac:spMkLst>
        </pc:spChg>
        <pc:spChg chg="mod">
          <ac:chgData name="Ricardo Neves" userId="c57c9de82bfc8463" providerId="LiveId" clId="{F7C98BFD-07BB-4F25-B6DE-553809A578E5}" dt="2021-02-03T17:51:42.773" v="2129" actId="1076"/>
          <ac:spMkLst>
            <pc:docMk/>
            <pc:sldMk cId="3901935750" sldId="258"/>
            <ac:spMk id="58" creationId="{06DFCF14-1A7B-43D1-BACA-416A1A242B56}"/>
          </ac:spMkLst>
        </pc:spChg>
        <pc:spChg chg="mod">
          <ac:chgData name="Ricardo Neves" userId="c57c9de82bfc8463" providerId="LiveId" clId="{F7C98BFD-07BB-4F25-B6DE-553809A578E5}" dt="2021-02-03T17:51:42.773" v="2129" actId="1076"/>
          <ac:spMkLst>
            <pc:docMk/>
            <pc:sldMk cId="3901935750" sldId="258"/>
            <ac:spMk id="59" creationId="{7C54C3BC-F75C-4AEF-B558-0BF5C1623B0D}"/>
          </ac:spMkLst>
        </pc:spChg>
        <pc:spChg chg="mod">
          <ac:chgData name="Ricardo Neves" userId="c57c9de82bfc8463" providerId="LiveId" clId="{F7C98BFD-07BB-4F25-B6DE-553809A578E5}" dt="2021-02-03T17:51:42.773" v="2129" actId="1076"/>
          <ac:spMkLst>
            <pc:docMk/>
            <pc:sldMk cId="3901935750" sldId="258"/>
            <ac:spMk id="61" creationId="{2692B5F8-7A54-43CC-9231-30DC3F3F19C8}"/>
          </ac:spMkLst>
        </pc:spChg>
        <pc:spChg chg="mod">
          <ac:chgData name="Ricardo Neves" userId="c57c9de82bfc8463" providerId="LiveId" clId="{F7C98BFD-07BB-4F25-B6DE-553809A578E5}" dt="2021-02-03T17:51:42.773" v="2129" actId="1076"/>
          <ac:spMkLst>
            <pc:docMk/>
            <pc:sldMk cId="3901935750" sldId="258"/>
            <ac:spMk id="62" creationId="{E5F60B0B-4AB6-411E-BB61-22261C892B19}"/>
          </ac:spMkLst>
        </pc:spChg>
        <pc:spChg chg="mod">
          <ac:chgData name="Ricardo Neves" userId="c57c9de82bfc8463" providerId="LiveId" clId="{F7C98BFD-07BB-4F25-B6DE-553809A578E5}" dt="2021-02-03T17:51:42.773" v="2129" actId="1076"/>
          <ac:spMkLst>
            <pc:docMk/>
            <pc:sldMk cId="3901935750" sldId="258"/>
            <ac:spMk id="64" creationId="{30E6BB97-B44A-4EE2-B0D2-5E9175C25670}"/>
          </ac:spMkLst>
        </pc:spChg>
        <pc:spChg chg="mod">
          <ac:chgData name="Ricardo Neves" userId="c57c9de82bfc8463" providerId="LiveId" clId="{F7C98BFD-07BB-4F25-B6DE-553809A578E5}" dt="2021-02-03T17:51:42.773" v="2129" actId="1076"/>
          <ac:spMkLst>
            <pc:docMk/>
            <pc:sldMk cId="3901935750" sldId="258"/>
            <ac:spMk id="65" creationId="{9F549266-831B-485D-A0E0-8ABAB720D4FE}"/>
          </ac:spMkLst>
        </pc:spChg>
        <pc:spChg chg="add mod">
          <ac:chgData name="Ricardo Neves" userId="c57c9de82bfc8463" providerId="LiveId" clId="{F7C98BFD-07BB-4F25-B6DE-553809A578E5}" dt="2021-02-03T17:51:42.773" v="2129" actId="1076"/>
          <ac:spMkLst>
            <pc:docMk/>
            <pc:sldMk cId="3901935750" sldId="258"/>
            <ac:spMk id="66" creationId="{57F1F2DF-1A59-4A0B-898C-C8EC2FAFE743}"/>
          </ac:spMkLst>
        </pc:spChg>
        <pc:spChg chg="add mod">
          <ac:chgData name="Ricardo Neves" userId="c57c9de82bfc8463" providerId="LiveId" clId="{F7C98BFD-07BB-4F25-B6DE-553809A578E5}" dt="2021-02-03T17:51:42.773" v="2129" actId="1076"/>
          <ac:spMkLst>
            <pc:docMk/>
            <pc:sldMk cId="3901935750" sldId="258"/>
            <ac:spMk id="67" creationId="{7D03BD2F-8B51-4C1F-8C1C-3D169D24317E}"/>
          </ac:spMkLst>
        </pc:spChg>
        <pc:spChg chg="mod topLvl">
          <ac:chgData name="Ricardo Neves" userId="c57c9de82bfc8463" providerId="LiveId" clId="{F7C98BFD-07BB-4F25-B6DE-553809A578E5}" dt="2021-02-03T17:51:42.773" v="2129" actId="1076"/>
          <ac:spMkLst>
            <pc:docMk/>
            <pc:sldMk cId="3901935750" sldId="258"/>
            <ac:spMk id="72" creationId="{A79DA12B-2F2F-4A7D-B322-63AC2F483E25}"/>
          </ac:spMkLst>
        </pc:spChg>
        <pc:spChg chg="mod topLvl">
          <ac:chgData name="Ricardo Neves" userId="c57c9de82bfc8463" providerId="LiveId" clId="{F7C98BFD-07BB-4F25-B6DE-553809A578E5}" dt="2021-02-03T17:51:42.773" v="2129" actId="1076"/>
          <ac:spMkLst>
            <pc:docMk/>
            <pc:sldMk cId="3901935750" sldId="258"/>
            <ac:spMk id="73" creationId="{336365E5-F152-4AD3-A0C4-D92BD8400BC7}"/>
          </ac:spMkLst>
        </pc:spChg>
        <pc:spChg chg="mod topLvl">
          <ac:chgData name="Ricardo Neves" userId="c57c9de82bfc8463" providerId="LiveId" clId="{F7C98BFD-07BB-4F25-B6DE-553809A578E5}" dt="2021-02-03T17:51:42.773" v="2129" actId="1076"/>
          <ac:spMkLst>
            <pc:docMk/>
            <pc:sldMk cId="3901935750" sldId="258"/>
            <ac:spMk id="76" creationId="{CE793E2D-EF73-412D-858E-D12DA406BBCB}"/>
          </ac:spMkLst>
        </pc:spChg>
        <pc:spChg chg="mod topLvl">
          <ac:chgData name="Ricardo Neves" userId="c57c9de82bfc8463" providerId="LiveId" clId="{F7C98BFD-07BB-4F25-B6DE-553809A578E5}" dt="2021-02-03T17:51:42.773" v="2129" actId="1076"/>
          <ac:spMkLst>
            <pc:docMk/>
            <pc:sldMk cId="3901935750" sldId="258"/>
            <ac:spMk id="77" creationId="{D037BDA8-92A0-421D-B180-14870367E617}"/>
          </ac:spMkLst>
        </pc:spChg>
        <pc:spChg chg="add del mod">
          <ac:chgData name="Ricardo Neves" userId="c57c9de82bfc8463" providerId="LiveId" clId="{F7C98BFD-07BB-4F25-B6DE-553809A578E5}" dt="2021-02-03T17:51:42.773" v="2129" actId="1076"/>
          <ac:spMkLst>
            <pc:docMk/>
            <pc:sldMk cId="3901935750" sldId="258"/>
            <ac:spMk id="82" creationId="{28A8B87D-60EA-4AA5-B73B-5BF50806BC96}"/>
          </ac:spMkLst>
        </pc:spChg>
        <pc:spChg chg="mod">
          <ac:chgData name="Ricardo Neves" userId="c57c9de82bfc8463" providerId="LiveId" clId="{F7C98BFD-07BB-4F25-B6DE-553809A578E5}" dt="2021-02-03T17:51:42.773" v="2129" actId="1076"/>
          <ac:spMkLst>
            <pc:docMk/>
            <pc:sldMk cId="3901935750" sldId="258"/>
            <ac:spMk id="83" creationId="{5DE405EA-7AE8-4B1B-9EDD-62D35AD0EA64}"/>
          </ac:spMkLst>
        </pc:spChg>
        <pc:spChg chg="mod">
          <ac:chgData name="Ricardo Neves" userId="c57c9de82bfc8463" providerId="LiveId" clId="{F7C98BFD-07BB-4F25-B6DE-553809A578E5}" dt="2021-02-03T17:53:00.213" v="2146"/>
          <ac:spMkLst>
            <pc:docMk/>
            <pc:sldMk cId="3901935750" sldId="258"/>
            <ac:spMk id="87" creationId="{8F1345FB-D6D2-4727-9E49-532BA9A5E363}"/>
          </ac:spMkLst>
        </pc:spChg>
        <pc:spChg chg="mod">
          <ac:chgData name="Ricardo Neves" userId="c57c9de82bfc8463" providerId="LiveId" clId="{F7C98BFD-07BB-4F25-B6DE-553809A578E5}" dt="2021-02-03T17:53:00.213" v="2146"/>
          <ac:spMkLst>
            <pc:docMk/>
            <pc:sldMk cId="3901935750" sldId="258"/>
            <ac:spMk id="88" creationId="{FB1C49A5-3AAA-4C32-ACF4-E13BBBDFCFEE}"/>
          </ac:spMkLst>
        </pc:spChg>
        <pc:spChg chg="add del mod">
          <ac:chgData name="Ricardo Neves" userId="c57c9de82bfc8463" providerId="LiveId" clId="{F7C98BFD-07BB-4F25-B6DE-553809A578E5}" dt="2021-02-03T17:54:56.538" v="2175" actId="478"/>
          <ac:spMkLst>
            <pc:docMk/>
            <pc:sldMk cId="3901935750" sldId="258"/>
            <ac:spMk id="89" creationId="{A7925551-7369-4E52-8B56-7536EA552215}"/>
          </ac:spMkLst>
        </pc:spChg>
        <pc:spChg chg="add del mod">
          <ac:chgData name="Ricardo Neves" userId="c57c9de82bfc8463" providerId="LiveId" clId="{F7C98BFD-07BB-4F25-B6DE-553809A578E5}" dt="2021-02-03T17:54:52.744" v="2172" actId="478"/>
          <ac:spMkLst>
            <pc:docMk/>
            <pc:sldMk cId="3901935750" sldId="258"/>
            <ac:spMk id="90" creationId="{7B258B90-7F6E-4813-8F7C-40808B49A90A}"/>
          </ac:spMkLst>
        </pc:spChg>
        <pc:spChg chg="add del mod">
          <ac:chgData name="Ricardo Neves" userId="c57c9de82bfc8463" providerId="LiveId" clId="{F7C98BFD-07BB-4F25-B6DE-553809A578E5}" dt="2021-02-03T17:54:53.760" v="2173" actId="478"/>
          <ac:spMkLst>
            <pc:docMk/>
            <pc:sldMk cId="3901935750" sldId="258"/>
            <ac:spMk id="91" creationId="{01349C87-9E28-4C3C-BD15-4E00C9F1AD33}"/>
          </ac:spMkLst>
        </pc:spChg>
        <pc:spChg chg="add del mod">
          <ac:chgData name="Ricardo Neves" userId="c57c9de82bfc8463" providerId="LiveId" clId="{F7C98BFD-07BB-4F25-B6DE-553809A578E5}" dt="2021-02-03T17:54:55.759" v="2174" actId="478"/>
          <ac:spMkLst>
            <pc:docMk/>
            <pc:sldMk cId="3901935750" sldId="258"/>
            <ac:spMk id="92" creationId="{4215D784-708B-49A4-AF73-F005FCE9FF78}"/>
          </ac:spMkLst>
        </pc:spChg>
        <pc:spChg chg="mod">
          <ac:chgData name="Ricardo Neves" userId="c57c9de82bfc8463" providerId="LiveId" clId="{F7C98BFD-07BB-4F25-B6DE-553809A578E5}" dt="2021-02-03T17:54:28.710" v="2165"/>
          <ac:spMkLst>
            <pc:docMk/>
            <pc:sldMk cId="3901935750" sldId="258"/>
            <ac:spMk id="94" creationId="{757E035F-7AF7-4DA7-B0CB-0EB9831F7C6D}"/>
          </ac:spMkLst>
        </pc:spChg>
        <pc:spChg chg="mod">
          <ac:chgData name="Ricardo Neves" userId="c57c9de82bfc8463" providerId="LiveId" clId="{F7C98BFD-07BB-4F25-B6DE-553809A578E5}" dt="2021-02-03T17:54:28.710" v="2165"/>
          <ac:spMkLst>
            <pc:docMk/>
            <pc:sldMk cId="3901935750" sldId="258"/>
            <ac:spMk id="95" creationId="{B01D52B8-8E4E-4101-A214-DD2352CC01AD}"/>
          </ac:spMkLst>
        </pc:spChg>
        <pc:spChg chg="mod">
          <ac:chgData name="Ricardo Neves" userId="c57c9de82bfc8463" providerId="LiveId" clId="{F7C98BFD-07BB-4F25-B6DE-553809A578E5}" dt="2021-02-03T17:54:45.275" v="2169"/>
          <ac:spMkLst>
            <pc:docMk/>
            <pc:sldMk cId="3901935750" sldId="258"/>
            <ac:spMk id="97" creationId="{F63C60EC-0CE3-4BAF-A528-6CBBCA4873E2}"/>
          </ac:spMkLst>
        </pc:spChg>
        <pc:spChg chg="mod">
          <ac:chgData name="Ricardo Neves" userId="c57c9de82bfc8463" providerId="LiveId" clId="{F7C98BFD-07BB-4F25-B6DE-553809A578E5}" dt="2021-02-03T17:54:45.275" v="2169"/>
          <ac:spMkLst>
            <pc:docMk/>
            <pc:sldMk cId="3901935750" sldId="258"/>
            <ac:spMk id="98" creationId="{E640BB5E-8D08-40B0-8081-F2FC558AA7E2}"/>
          </ac:spMkLst>
        </pc:spChg>
        <pc:spChg chg="mod topLvl">
          <ac:chgData name="Ricardo Neves" userId="c57c9de82bfc8463" providerId="LiveId" clId="{F7C98BFD-07BB-4F25-B6DE-553809A578E5}" dt="2021-02-03T17:57:22.387" v="2204" actId="164"/>
          <ac:spMkLst>
            <pc:docMk/>
            <pc:sldMk cId="3901935750" sldId="258"/>
            <ac:spMk id="100" creationId="{660D394B-DAC6-4F4B-87A1-3EFCDE5A87FA}"/>
          </ac:spMkLst>
        </pc:spChg>
        <pc:spChg chg="mod topLvl">
          <ac:chgData name="Ricardo Neves" userId="c57c9de82bfc8463" providerId="LiveId" clId="{F7C98BFD-07BB-4F25-B6DE-553809A578E5}" dt="2021-02-03T17:57:22.387" v="2204" actId="164"/>
          <ac:spMkLst>
            <pc:docMk/>
            <pc:sldMk cId="3901935750" sldId="258"/>
            <ac:spMk id="101" creationId="{992550D6-E064-4431-A13E-D982966BCCDC}"/>
          </ac:spMkLst>
        </pc:spChg>
        <pc:spChg chg="add del mod">
          <ac:chgData name="Ricardo Neves" userId="c57c9de82bfc8463" providerId="LiveId" clId="{F7C98BFD-07BB-4F25-B6DE-553809A578E5}" dt="2021-02-03T17:57:17.714" v="2203" actId="478"/>
          <ac:spMkLst>
            <pc:docMk/>
            <pc:sldMk cId="3901935750" sldId="258"/>
            <ac:spMk id="102" creationId="{B43EDDEF-E2C0-4B3A-B92C-77F8BCB05559}"/>
          </ac:spMkLst>
        </pc:spChg>
        <pc:spChg chg="mod">
          <ac:chgData name="Ricardo Neves" userId="c57c9de82bfc8463" providerId="LiveId" clId="{F7C98BFD-07BB-4F25-B6DE-553809A578E5}" dt="2021-02-03T17:59:21.708" v="2214"/>
          <ac:spMkLst>
            <pc:docMk/>
            <pc:sldMk cId="3901935750" sldId="258"/>
            <ac:spMk id="106" creationId="{2BEC2225-D1C9-4B01-ADD0-78965C765F0D}"/>
          </ac:spMkLst>
        </pc:spChg>
        <pc:spChg chg="mod">
          <ac:chgData name="Ricardo Neves" userId="c57c9de82bfc8463" providerId="LiveId" clId="{F7C98BFD-07BB-4F25-B6DE-553809A578E5}" dt="2021-02-03T17:59:21.708" v="2214"/>
          <ac:spMkLst>
            <pc:docMk/>
            <pc:sldMk cId="3901935750" sldId="258"/>
            <ac:spMk id="107" creationId="{1DBC5D8A-53FB-40EF-9A25-D6E540074075}"/>
          </ac:spMkLst>
        </pc:spChg>
        <pc:spChg chg="mod topLvl">
          <ac:chgData name="Ricardo Neves" userId="c57c9de82bfc8463" providerId="LiveId" clId="{F7C98BFD-07BB-4F25-B6DE-553809A578E5}" dt="2021-02-03T18:36:57.209" v="2298" actId="164"/>
          <ac:spMkLst>
            <pc:docMk/>
            <pc:sldMk cId="3901935750" sldId="258"/>
            <ac:spMk id="111" creationId="{E2BD36F2-63D0-4656-8463-3CC90298D41C}"/>
          </ac:spMkLst>
        </pc:spChg>
        <pc:spChg chg="mod topLvl">
          <ac:chgData name="Ricardo Neves" userId="c57c9de82bfc8463" providerId="LiveId" clId="{F7C98BFD-07BB-4F25-B6DE-553809A578E5}" dt="2021-02-03T18:36:57.209" v="2298" actId="164"/>
          <ac:spMkLst>
            <pc:docMk/>
            <pc:sldMk cId="3901935750" sldId="258"/>
            <ac:spMk id="112" creationId="{C3E7A189-74D7-4414-A251-579BB2A69853}"/>
          </ac:spMkLst>
        </pc:spChg>
        <pc:spChg chg="del mod">
          <ac:chgData name="Ricardo Neves" userId="c57c9de82bfc8463" providerId="LiveId" clId="{F7C98BFD-07BB-4F25-B6DE-553809A578E5}" dt="2021-02-03T18:38:42.361" v="2329" actId="478"/>
          <ac:spMkLst>
            <pc:docMk/>
            <pc:sldMk cId="3901935750" sldId="258"/>
            <ac:spMk id="115" creationId="{2AEAA3CC-F5C5-404B-BC6C-BD7DC04067C6}"/>
          </ac:spMkLst>
        </pc:spChg>
        <pc:spChg chg="mod">
          <ac:chgData name="Ricardo Neves" userId="c57c9de82bfc8463" providerId="LiveId" clId="{F7C98BFD-07BB-4F25-B6DE-553809A578E5}" dt="2021-02-03T18:34:46.646" v="2273"/>
          <ac:spMkLst>
            <pc:docMk/>
            <pc:sldMk cId="3901935750" sldId="258"/>
            <ac:spMk id="116" creationId="{BCEDA1D4-4D90-4E94-8521-DEE13AB0F990}"/>
          </ac:spMkLst>
        </pc:spChg>
        <pc:spChg chg="add del mod">
          <ac:chgData name="Ricardo Neves" userId="c57c9de82bfc8463" providerId="LiveId" clId="{F7C98BFD-07BB-4F25-B6DE-553809A578E5}" dt="2021-02-03T18:38:57.453" v="2331" actId="478"/>
          <ac:spMkLst>
            <pc:docMk/>
            <pc:sldMk cId="3901935750" sldId="258"/>
            <ac:spMk id="117" creationId="{84D31BC3-72B0-4265-9E29-20849D8F3435}"/>
          </ac:spMkLst>
        </pc:spChg>
        <pc:spChg chg="add del mod">
          <ac:chgData name="Ricardo Neves" userId="c57c9de82bfc8463" providerId="LiveId" clId="{F7C98BFD-07BB-4F25-B6DE-553809A578E5}" dt="2021-02-03T18:37:18.067" v="2306" actId="478"/>
          <ac:spMkLst>
            <pc:docMk/>
            <pc:sldMk cId="3901935750" sldId="258"/>
            <ac:spMk id="118" creationId="{F85DDF4E-E667-4284-892F-BA8ED95E24F4}"/>
          </ac:spMkLst>
        </pc:spChg>
        <pc:spChg chg="add del mod">
          <ac:chgData name="Ricardo Neves" userId="c57c9de82bfc8463" providerId="LiveId" clId="{F7C98BFD-07BB-4F25-B6DE-553809A578E5}" dt="2021-02-03T18:38:22.528" v="2325" actId="478"/>
          <ac:spMkLst>
            <pc:docMk/>
            <pc:sldMk cId="3901935750" sldId="258"/>
            <ac:spMk id="119" creationId="{101D32B8-B20F-4F0E-800F-B6DADCED1A18}"/>
          </ac:spMkLst>
        </pc:spChg>
        <pc:spChg chg="mod topLvl">
          <ac:chgData name="Ricardo Neves" userId="c57c9de82bfc8463" providerId="LiveId" clId="{F7C98BFD-07BB-4F25-B6DE-553809A578E5}" dt="2021-02-03T18:38:06.924" v="2318" actId="164"/>
          <ac:spMkLst>
            <pc:docMk/>
            <pc:sldMk cId="3901935750" sldId="258"/>
            <ac:spMk id="122" creationId="{5D792B0E-2178-4707-A697-CD04B6D13316}"/>
          </ac:spMkLst>
        </pc:spChg>
        <pc:spChg chg="mod topLvl">
          <ac:chgData name="Ricardo Neves" userId="c57c9de82bfc8463" providerId="LiveId" clId="{F7C98BFD-07BB-4F25-B6DE-553809A578E5}" dt="2021-02-03T18:38:06.924" v="2318" actId="164"/>
          <ac:spMkLst>
            <pc:docMk/>
            <pc:sldMk cId="3901935750" sldId="258"/>
            <ac:spMk id="123" creationId="{E6644F4C-F40E-4CCB-B710-6C955E6CE040}"/>
          </ac:spMkLst>
        </pc:spChg>
        <pc:grpChg chg="add mod">
          <ac:chgData name="Ricardo Neves" userId="c57c9de82bfc8463" providerId="LiveId" clId="{F7C98BFD-07BB-4F25-B6DE-553809A578E5}" dt="2021-02-03T17:51:42.773" v="2129" actId="1076"/>
          <ac:grpSpMkLst>
            <pc:docMk/>
            <pc:sldMk cId="3901935750" sldId="258"/>
            <ac:grpSpMk id="8" creationId="{AB66AC6D-27F2-48AF-8713-07C79802C41F}"/>
          </ac:grpSpMkLst>
        </pc:grpChg>
        <pc:grpChg chg="add del mod">
          <ac:chgData name="Ricardo Neves" userId="c57c9de82bfc8463" providerId="LiveId" clId="{F7C98BFD-07BB-4F25-B6DE-553809A578E5}" dt="2021-02-03T15:22:05.398" v="1861" actId="165"/>
          <ac:grpSpMkLst>
            <pc:docMk/>
            <pc:sldMk cId="3901935750" sldId="258"/>
            <ac:grpSpMk id="15" creationId="{4053F58B-E416-4F4C-A20A-23B765E48EB1}"/>
          </ac:grpSpMkLst>
        </pc:grpChg>
        <pc:grpChg chg="add mod ord">
          <ac:chgData name="Ricardo Neves" userId="c57c9de82bfc8463" providerId="LiveId" clId="{F7C98BFD-07BB-4F25-B6DE-553809A578E5}" dt="2021-02-03T17:51:42.773" v="2129" actId="1076"/>
          <ac:grpSpMkLst>
            <pc:docMk/>
            <pc:sldMk cId="3901935750" sldId="258"/>
            <ac:grpSpMk id="16" creationId="{1540DC0E-74D0-4F3E-B1B2-CFCC2F8A6224}"/>
          </ac:grpSpMkLst>
        </pc:grpChg>
        <pc:grpChg chg="add del mod">
          <ac:chgData name="Ricardo Neves" userId="c57c9de82bfc8463" providerId="LiveId" clId="{F7C98BFD-07BB-4F25-B6DE-553809A578E5}" dt="2021-02-03T15:20:42.818" v="1760" actId="165"/>
          <ac:grpSpMkLst>
            <pc:docMk/>
            <pc:sldMk cId="3901935750" sldId="258"/>
            <ac:grpSpMk id="51" creationId="{C75F92BA-BEAC-4514-96F2-41B04E820652}"/>
          </ac:grpSpMkLst>
        </pc:grpChg>
        <pc:grpChg chg="add mod ord">
          <ac:chgData name="Ricardo Neves" userId="c57c9de82bfc8463" providerId="LiveId" clId="{F7C98BFD-07BB-4F25-B6DE-553809A578E5}" dt="2021-02-03T17:51:42.773" v="2129" actId="1076"/>
          <ac:grpSpMkLst>
            <pc:docMk/>
            <pc:sldMk cId="3901935750" sldId="258"/>
            <ac:grpSpMk id="54" creationId="{A020CA14-7A65-4814-8ED6-695217B4730F}"/>
          </ac:grpSpMkLst>
        </pc:grpChg>
        <pc:grpChg chg="add mod ord">
          <ac:chgData name="Ricardo Neves" userId="c57c9de82bfc8463" providerId="LiveId" clId="{F7C98BFD-07BB-4F25-B6DE-553809A578E5}" dt="2021-02-03T17:51:42.773" v="2129" actId="1076"/>
          <ac:grpSpMkLst>
            <pc:docMk/>
            <pc:sldMk cId="3901935750" sldId="258"/>
            <ac:grpSpMk id="57" creationId="{F87B132F-E41D-4BDE-9939-6573C4382CF3}"/>
          </ac:grpSpMkLst>
        </pc:grpChg>
        <pc:grpChg chg="add mod ord">
          <ac:chgData name="Ricardo Neves" userId="c57c9de82bfc8463" providerId="LiveId" clId="{F7C98BFD-07BB-4F25-B6DE-553809A578E5}" dt="2021-02-03T17:51:42.773" v="2129" actId="1076"/>
          <ac:grpSpMkLst>
            <pc:docMk/>
            <pc:sldMk cId="3901935750" sldId="258"/>
            <ac:grpSpMk id="60" creationId="{6E31833E-4039-4D06-9504-3645411D7852}"/>
          </ac:grpSpMkLst>
        </pc:grpChg>
        <pc:grpChg chg="add mod ord">
          <ac:chgData name="Ricardo Neves" userId="c57c9de82bfc8463" providerId="LiveId" clId="{F7C98BFD-07BB-4F25-B6DE-553809A578E5}" dt="2021-02-03T17:51:42.773" v="2129" actId="1076"/>
          <ac:grpSpMkLst>
            <pc:docMk/>
            <pc:sldMk cId="3901935750" sldId="258"/>
            <ac:grpSpMk id="63" creationId="{E5D485FF-7527-43A0-BFBB-5AD2179F8201}"/>
          </ac:grpSpMkLst>
        </pc:grpChg>
        <pc:grpChg chg="add del mod">
          <ac:chgData name="Ricardo Neves" userId="c57c9de82bfc8463" providerId="LiveId" clId="{F7C98BFD-07BB-4F25-B6DE-553809A578E5}" dt="2021-02-03T16:53:05.368" v="2016" actId="165"/>
          <ac:grpSpMkLst>
            <pc:docMk/>
            <pc:sldMk cId="3901935750" sldId="258"/>
            <ac:grpSpMk id="71" creationId="{274C278C-890D-47DE-9249-CD229B4BBFAD}"/>
          </ac:grpSpMkLst>
        </pc:grpChg>
        <pc:grpChg chg="add mod">
          <ac:chgData name="Ricardo Neves" userId="c57c9de82bfc8463" providerId="LiveId" clId="{F7C98BFD-07BB-4F25-B6DE-553809A578E5}" dt="2021-02-03T17:53:39.802" v="2152" actId="14100"/>
          <ac:grpSpMkLst>
            <pc:docMk/>
            <pc:sldMk cId="3901935750" sldId="258"/>
            <ac:grpSpMk id="74" creationId="{E9CD2E8A-D6AF-479A-9A43-9A88F1D41ECC}"/>
          </ac:grpSpMkLst>
        </pc:grpChg>
        <pc:grpChg chg="add del mod">
          <ac:chgData name="Ricardo Neves" userId="c57c9de82bfc8463" providerId="LiveId" clId="{F7C98BFD-07BB-4F25-B6DE-553809A578E5}" dt="2021-02-03T17:10:08.334" v="2044" actId="165"/>
          <ac:grpSpMkLst>
            <pc:docMk/>
            <pc:sldMk cId="3901935750" sldId="258"/>
            <ac:grpSpMk id="75" creationId="{4017AB7E-7117-4ADC-AB22-8334200387AD}"/>
          </ac:grpSpMkLst>
        </pc:grpChg>
        <pc:grpChg chg="add mod">
          <ac:chgData name="Ricardo Neves" userId="c57c9de82bfc8463" providerId="LiveId" clId="{F7C98BFD-07BB-4F25-B6DE-553809A578E5}" dt="2021-02-03T17:51:42.773" v="2129" actId="1076"/>
          <ac:grpSpMkLst>
            <pc:docMk/>
            <pc:sldMk cId="3901935750" sldId="258"/>
            <ac:grpSpMk id="78" creationId="{0D83F8B3-828B-4616-B046-7C9CF879826E}"/>
          </ac:grpSpMkLst>
        </pc:grpChg>
        <pc:grpChg chg="add mod">
          <ac:chgData name="Ricardo Neves" userId="c57c9de82bfc8463" providerId="LiveId" clId="{F7C98BFD-07BB-4F25-B6DE-553809A578E5}" dt="2021-02-03T17:51:42.773" v="2129" actId="1076"/>
          <ac:grpSpMkLst>
            <pc:docMk/>
            <pc:sldMk cId="3901935750" sldId="258"/>
            <ac:grpSpMk id="79" creationId="{0EB05F4E-8C8E-4713-B1E0-499BBCC93601}"/>
          </ac:grpSpMkLst>
        </pc:grpChg>
        <pc:grpChg chg="add mod ord">
          <ac:chgData name="Ricardo Neves" userId="c57c9de82bfc8463" providerId="LiveId" clId="{F7C98BFD-07BB-4F25-B6DE-553809A578E5}" dt="2021-02-03T17:51:42.773" v="2129" actId="1076"/>
          <ac:grpSpMkLst>
            <pc:docMk/>
            <pc:sldMk cId="3901935750" sldId="258"/>
            <ac:grpSpMk id="80" creationId="{8FA25D35-01C2-4C1C-BEAE-E890C2554714}"/>
          </ac:grpSpMkLst>
        </pc:grpChg>
        <pc:grpChg chg="add mod">
          <ac:chgData name="Ricardo Neves" userId="c57c9de82bfc8463" providerId="LiveId" clId="{F7C98BFD-07BB-4F25-B6DE-553809A578E5}" dt="2021-02-03T17:54:23.953" v="2164" actId="14100"/>
          <ac:grpSpMkLst>
            <pc:docMk/>
            <pc:sldMk cId="3901935750" sldId="258"/>
            <ac:grpSpMk id="86" creationId="{4D1AC24B-89A9-4AC6-9B68-063134C295D2}"/>
          </ac:grpSpMkLst>
        </pc:grpChg>
        <pc:grpChg chg="add mod">
          <ac:chgData name="Ricardo Neves" userId="c57c9de82bfc8463" providerId="LiveId" clId="{F7C98BFD-07BB-4F25-B6DE-553809A578E5}" dt="2021-02-03T17:54:43.888" v="2168" actId="1076"/>
          <ac:grpSpMkLst>
            <pc:docMk/>
            <pc:sldMk cId="3901935750" sldId="258"/>
            <ac:grpSpMk id="93" creationId="{6EFA734F-7297-42CE-AA79-087B72966FD1}"/>
          </ac:grpSpMkLst>
        </pc:grpChg>
        <pc:grpChg chg="add mod">
          <ac:chgData name="Ricardo Neves" userId="c57c9de82bfc8463" providerId="LiveId" clId="{F7C98BFD-07BB-4F25-B6DE-553809A578E5}" dt="2021-02-03T17:54:49.969" v="2171" actId="1076"/>
          <ac:grpSpMkLst>
            <pc:docMk/>
            <pc:sldMk cId="3901935750" sldId="258"/>
            <ac:grpSpMk id="96" creationId="{EFA0E1D7-5F40-46AB-9E01-4EB5EA93ACA8}"/>
          </ac:grpSpMkLst>
        </pc:grpChg>
        <pc:grpChg chg="add del mod">
          <ac:chgData name="Ricardo Neves" userId="c57c9de82bfc8463" providerId="LiveId" clId="{F7C98BFD-07BB-4F25-B6DE-553809A578E5}" dt="2021-02-03T17:55:13.851" v="2180" actId="165"/>
          <ac:grpSpMkLst>
            <pc:docMk/>
            <pc:sldMk cId="3901935750" sldId="258"/>
            <ac:grpSpMk id="99" creationId="{3569856E-560E-40F8-A872-15A92E7FCBE1}"/>
          </ac:grpSpMkLst>
        </pc:grpChg>
        <pc:grpChg chg="add mod">
          <ac:chgData name="Ricardo Neves" userId="c57c9de82bfc8463" providerId="LiveId" clId="{F7C98BFD-07BB-4F25-B6DE-553809A578E5}" dt="2021-02-03T17:57:43.938" v="2210" actId="14861"/>
          <ac:grpSpMkLst>
            <pc:docMk/>
            <pc:sldMk cId="3901935750" sldId="258"/>
            <ac:grpSpMk id="103" creationId="{48BD1301-B6EB-4F55-AAB5-8789C465FF83}"/>
          </ac:grpSpMkLst>
        </pc:grpChg>
        <pc:grpChg chg="add mod ord">
          <ac:chgData name="Ricardo Neves" userId="c57c9de82bfc8463" providerId="LiveId" clId="{F7C98BFD-07BB-4F25-B6DE-553809A578E5}" dt="2021-02-03T17:59:32.883" v="2218" actId="167"/>
          <ac:grpSpMkLst>
            <pc:docMk/>
            <pc:sldMk cId="3901935750" sldId="258"/>
            <ac:grpSpMk id="104" creationId="{711874FD-8DEF-4139-A2D7-1597201B8BFD}"/>
          </ac:grpSpMkLst>
        </pc:grpChg>
        <pc:grpChg chg="add del mod">
          <ac:chgData name="Ricardo Neves" userId="c57c9de82bfc8463" providerId="LiveId" clId="{F7C98BFD-07BB-4F25-B6DE-553809A578E5}" dt="2021-02-03T18:35:43.759" v="2282" actId="165"/>
          <ac:grpSpMkLst>
            <pc:docMk/>
            <pc:sldMk cId="3901935750" sldId="258"/>
            <ac:grpSpMk id="110" creationId="{B4A1F651-3FDD-4345-8D1A-52A0BC0FFAA6}"/>
          </ac:grpSpMkLst>
        </pc:grpChg>
        <pc:grpChg chg="add mod ord">
          <ac:chgData name="Ricardo Neves" userId="c57c9de82bfc8463" providerId="LiveId" clId="{F7C98BFD-07BB-4F25-B6DE-553809A578E5}" dt="2021-02-03T18:38:39.168" v="2328" actId="1076"/>
          <ac:grpSpMkLst>
            <pc:docMk/>
            <pc:sldMk cId="3901935750" sldId="258"/>
            <ac:grpSpMk id="113" creationId="{B7782D37-FB7C-4646-B4CC-CD7626556ECF}"/>
          </ac:grpSpMkLst>
        </pc:grpChg>
        <pc:grpChg chg="add mod">
          <ac:chgData name="Ricardo Neves" userId="c57c9de82bfc8463" providerId="LiveId" clId="{F7C98BFD-07BB-4F25-B6DE-553809A578E5}" dt="2021-02-03T18:37:43.664" v="2312" actId="14100"/>
          <ac:grpSpMkLst>
            <pc:docMk/>
            <pc:sldMk cId="3901935750" sldId="258"/>
            <ac:grpSpMk id="120" creationId="{A597714A-6611-4E44-8204-37419566EF85}"/>
          </ac:grpSpMkLst>
        </pc:grpChg>
        <pc:grpChg chg="add del mod">
          <ac:chgData name="Ricardo Neves" userId="c57c9de82bfc8463" providerId="LiveId" clId="{F7C98BFD-07BB-4F25-B6DE-553809A578E5}" dt="2021-02-03T18:37:51.969" v="2315" actId="165"/>
          <ac:grpSpMkLst>
            <pc:docMk/>
            <pc:sldMk cId="3901935750" sldId="258"/>
            <ac:grpSpMk id="121" creationId="{860ADE1D-08B5-4B05-947F-95F13ADF0844}"/>
          </ac:grpSpMkLst>
        </pc:grpChg>
        <pc:grpChg chg="add mod">
          <ac:chgData name="Ricardo Neves" userId="c57c9de82bfc8463" providerId="LiveId" clId="{F7C98BFD-07BB-4F25-B6DE-553809A578E5}" dt="2021-02-03T18:38:19.176" v="2324" actId="14861"/>
          <ac:grpSpMkLst>
            <pc:docMk/>
            <pc:sldMk cId="3901935750" sldId="258"/>
            <ac:grpSpMk id="124" creationId="{0A34BF69-DA44-4B0B-A866-2723C4318125}"/>
          </ac:grpSpMkLst>
        </pc:grpChg>
        <pc:picChg chg="mod">
          <ac:chgData name="Ricardo Neves" userId="c57c9de82bfc8463" providerId="LiveId" clId="{F7C98BFD-07BB-4F25-B6DE-553809A578E5}" dt="2021-02-03T17:51:42.773" v="2129" actId="1076"/>
          <ac:picMkLst>
            <pc:docMk/>
            <pc:sldMk cId="3901935750" sldId="258"/>
            <ac:picMk id="3" creationId="{2815FFD7-E7D2-4040-86F5-266E8CD0128E}"/>
          </ac:picMkLst>
        </pc:picChg>
        <pc:picChg chg="add del mod">
          <ac:chgData name="Ricardo Neves" userId="c57c9de82bfc8463" providerId="LiveId" clId="{F7C98BFD-07BB-4F25-B6DE-553809A578E5}" dt="2021-02-03T14:57:01.843" v="1712" actId="478"/>
          <ac:picMkLst>
            <pc:docMk/>
            <pc:sldMk cId="3901935750" sldId="258"/>
            <ac:picMk id="6" creationId="{EC6E2BC7-D439-4738-A7AC-4C78450EEE3B}"/>
          </ac:picMkLst>
        </pc:picChg>
        <pc:picChg chg="add del mod">
          <ac:chgData name="Ricardo Neves" userId="c57c9de82bfc8463" providerId="LiveId" clId="{F7C98BFD-07BB-4F25-B6DE-553809A578E5}" dt="2021-02-03T15:01:27.961" v="1720" actId="478"/>
          <ac:picMkLst>
            <pc:docMk/>
            <pc:sldMk cId="3901935750" sldId="258"/>
            <ac:picMk id="10" creationId="{1879191B-B077-4623-94A3-514E591256D6}"/>
          </ac:picMkLst>
        </pc:picChg>
        <pc:picChg chg="add del mod">
          <ac:chgData name="Ricardo Neves" userId="c57c9de82bfc8463" providerId="LiveId" clId="{F7C98BFD-07BB-4F25-B6DE-553809A578E5}" dt="2021-02-03T15:02:24.761" v="1728" actId="478"/>
          <ac:picMkLst>
            <pc:docMk/>
            <pc:sldMk cId="3901935750" sldId="258"/>
            <ac:picMk id="12" creationId="{C0288CC1-DCFF-40F1-AFD0-27F5C7488F73}"/>
          </ac:picMkLst>
        </pc:picChg>
        <pc:picChg chg="add del mod">
          <ac:chgData name="Ricardo Neves" userId="c57c9de82bfc8463" providerId="LiveId" clId="{F7C98BFD-07BB-4F25-B6DE-553809A578E5}" dt="2021-02-03T15:23:09.201" v="1883" actId="478"/>
          <ac:picMkLst>
            <pc:docMk/>
            <pc:sldMk cId="3901935750" sldId="258"/>
            <ac:picMk id="14" creationId="{A5EACDD0-B1BB-4E0B-AD68-4175B945DF93}"/>
          </ac:picMkLst>
        </pc:picChg>
        <pc:picChg chg="add del mod ord">
          <ac:chgData name="Ricardo Neves" userId="c57c9de82bfc8463" providerId="LiveId" clId="{F7C98BFD-07BB-4F25-B6DE-553809A578E5}" dt="2021-02-03T15:23:42.582" v="1891" actId="478"/>
          <ac:picMkLst>
            <pc:docMk/>
            <pc:sldMk cId="3901935750" sldId="258"/>
            <ac:picMk id="20" creationId="{B052DF8B-1C36-46A4-A21F-72A209BB4236}"/>
          </ac:picMkLst>
        </pc:picChg>
        <pc:picChg chg="add del mod ord modCrop">
          <ac:chgData name="Ricardo Neves" userId="c57c9de82bfc8463" providerId="LiveId" clId="{F7C98BFD-07BB-4F25-B6DE-553809A578E5}" dt="2021-02-03T15:30:01.882" v="2005" actId="21"/>
          <ac:picMkLst>
            <pc:docMk/>
            <pc:sldMk cId="3901935750" sldId="258"/>
            <ac:picMk id="37" creationId="{A7690BEF-562D-4572-B5DE-F8265E810C99}"/>
          </ac:picMkLst>
        </pc:picChg>
        <pc:picChg chg="add mod ord">
          <ac:chgData name="Ricardo Neves" userId="c57c9de82bfc8463" providerId="LiveId" clId="{F7C98BFD-07BB-4F25-B6DE-553809A578E5}" dt="2021-02-03T17:51:42.773" v="2129" actId="1076"/>
          <ac:picMkLst>
            <pc:docMk/>
            <pc:sldMk cId="3901935750" sldId="258"/>
            <ac:picMk id="68" creationId="{8EE78C12-4D16-452E-BACB-7023D10502E8}"/>
          </ac:picMkLst>
        </pc:picChg>
        <pc:picChg chg="add del mod">
          <ac:chgData name="Ricardo Neves" userId="c57c9de82bfc8463" providerId="LiveId" clId="{F7C98BFD-07BB-4F25-B6DE-553809A578E5}" dt="2021-02-03T17:10:45.129" v="2052" actId="478"/>
          <ac:picMkLst>
            <pc:docMk/>
            <pc:sldMk cId="3901935750" sldId="258"/>
            <ac:picMk id="70" creationId="{B936C1B2-E234-4019-8939-449A7569567E}"/>
          </ac:picMkLst>
        </pc:picChg>
        <pc:picChg chg="mod modCrop">
          <ac:chgData name="Ricardo Neves" userId="c57c9de82bfc8463" providerId="LiveId" clId="{F7C98BFD-07BB-4F25-B6DE-553809A578E5}" dt="2021-02-03T17:51:42.773" v="2129" actId="1076"/>
          <ac:picMkLst>
            <pc:docMk/>
            <pc:sldMk cId="3901935750" sldId="258"/>
            <ac:picMk id="81" creationId="{8BD61364-D9C3-4711-B34A-9E2B6BA96A53}"/>
          </ac:picMkLst>
        </pc:picChg>
        <pc:picChg chg="add del mod">
          <ac:chgData name="Ricardo Neves" userId="c57c9de82bfc8463" providerId="LiveId" clId="{F7C98BFD-07BB-4F25-B6DE-553809A578E5}" dt="2021-02-03T17:59:20.112" v="2213" actId="478"/>
          <ac:picMkLst>
            <pc:docMk/>
            <pc:sldMk cId="3901935750" sldId="258"/>
            <ac:picMk id="85" creationId="{5BD5BC32-3AD0-4868-BE3C-8E510C299EAD}"/>
          </ac:picMkLst>
        </pc:picChg>
        <pc:picChg chg="mod">
          <ac:chgData name="Ricardo Neves" userId="c57c9de82bfc8463" providerId="LiveId" clId="{F7C98BFD-07BB-4F25-B6DE-553809A578E5}" dt="2021-02-03T17:59:21.708" v="2214"/>
          <ac:picMkLst>
            <pc:docMk/>
            <pc:sldMk cId="3901935750" sldId="258"/>
            <ac:picMk id="105" creationId="{54114776-BEA8-4F00-8D19-014FCE7C34B8}"/>
          </ac:picMkLst>
        </pc:picChg>
        <pc:picChg chg="add del mod">
          <ac:chgData name="Ricardo Neves" userId="c57c9de82bfc8463" providerId="LiveId" clId="{F7C98BFD-07BB-4F25-B6DE-553809A578E5}" dt="2021-02-03T18:38:30.999" v="2326" actId="478"/>
          <ac:picMkLst>
            <pc:docMk/>
            <pc:sldMk cId="3901935750" sldId="258"/>
            <ac:picMk id="109" creationId="{4148D8B7-968D-44F8-8356-70D82A4C5778}"/>
          </ac:picMkLst>
        </pc:picChg>
        <pc:picChg chg="mod modCrop">
          <ac:chgData name="Ricardo Neves" userId="c57c9de82bfc8463" providerId="LiveId" clId="{F7C98BFD-07BB-4F25-B6DE-553809A578E5}" dt="2021-02-03T18:38:51.569" v="2330" actId="732"/>
          <ac:picMkLst>
            <pc:docMk/>
            <pc:sldMk cId="3901935750" sldId="258"/>
            <ac:picMk id="114" creationId="{3E5A0592-E7E6-4882-8079-7B0648AA64B6}"/>
          </ac:picMkLst>
        </pc:picChg>
      </pc:sldChg>
      <pc:sldChg chg="addSp delSp modSp add mod">
        <pc:chgData name="Ricardo Neves" userId="c57c9de82bfc8463" providerId="LiveId" clId="{F7C98BFD-07BB-4F25-B6DE-553809A578E5}" dt="2021-02-03T20:09:37.701" v="2487" actId="20577"/>
        <pc:sldMkLst>
          <pc:docMk/>
          <pc:sldMk cId="17677851" sldId="259"/>
        </pc:sldMkLst>
        <pc:spChg chg="del">
          <ac:chgData name="Ricardo Neves" userId="c57c9de82bfc8463" providerId="LiveId" clId="{F7C98BFD-07BB-4F25-B6DE-553809A578E5}" dt="2021-02-03T14:48:34.465" v="1470" actId="478"/>
          <ac:spMkLst>
            <pc:docMk/>
            <pc:sldMk cId="17677851" sldId="259"/>
            <ac:spMk id="2" creationId="{3C9D50B7-390D-4CE8-92AE-9B10FDC6CE4E}"/>
          </ac:spMkLst>
        </pc:spChg>
        <pc:spChg chg="del">
          <ac:chgData name="Ricardo Neves" userId="c57c9de82bfc8463" providerId="LiveId" clId="{F7C98BFD-07BB-4F25-B6DE-553809A578E5}" dt="2021-02-03T14:48:34.465" v="1470" actId="478"/>
          <ac:spMkLst>
            <pc:docMk/>
            <pc:sldMk cId="17677851" sldId="259"/>
            <ac:spMk id="5" creationId="{533FFD67-0A30-48E6-A676-6680D615CCEA}"/>
          </ac:spMkLst>
        </pc:spChg>
        <pc:spChg chg="add mod">
          <ac:chgData name="Ricardo Neves" userId="c57c9de82bfc8463" providerId="LiveId" clId="{F7C98BFD-07BB-4F25-B6DE-553809A578E5}" dt="2021-02-03T20:09:37.701" v="2487" actId="20577"/>
          <ac:spMkLst>
            <pc:docMk/>
            <pc:sldMk cId="17677851" sldId="259"/>
            <ac:spMk id="9" creationId="{049011DA-EE61-4D96-B610-1C5C8C7BD41F}"/>
          </ac:spMkLst>
        </pc:spChg>
        <pc:spChg chg="del">
          <ac:chgData name="Ricardo Neves" userId="c57c9de82bfc8463" providerId="LiveId" clId="{F7C98BFD-07BB-4F25-B6DE-553809A578E5}" dt="2021-02-03T14:48:34.465" v="1470" actId="478"/>
          <ac:spMkLst>
            <pc:docMk/>
            <pc:sldMk cId="17677851" sldId="259"/>
            <ac:spMk id="17" creationId="{B0DF8E2F-9374-491C-BBA9-7A8D194EBBFF}"/>
          </ac:spMkLst>
        </pc:spChg>
        <pc:spChg chg="del">
          <ac:chgData name="Ricardo Neves" userId="c57c9de82bfc8463" providerId="LiveId" clId="{F7C98BFD-07BB-4F25-B6DE-553809A578E5}" dt="2021-02-03T14:48:36.166" v="1471" actId="478"/>
          <ac:spMkLst>
            <pc:docMk/>
            <pc:sldMk cId="17677851" sldId="259"/>
            <ac:spMk id="18" creationId="{AD498414-4920-4E9C-A236-2C7E4B93FABD}"/>
          </ac:spMkLst>
        </pc:spChg>
        <pc:picChg chg="del">
          <ac:chgData name="Ricardo Neves" userId="c57c9de82bfc8463" providerId="LiveId" clId="{F7C98BFD-07BB-4F25-B6DE-553809A578E5}" dt="2021-02-03T14:48:34.465" v="1470" actId="478"/>
          <ac:picMkLst>
            <pc:docMk/>
            <pc:sldMk cId="17677851" sldId="259"/>
            <ac:picMk id="3" creationId="{2815FFD7-E7D2-4040-86F5-266E8CD0128E}"/>
          </ac:picMkLst>
        </pc:picChg>
        <pc:picChg chg="del">
          <ac:chgData name="Ricardo Neves" userId="c57c9de82bfc8463" providerId="LiveId" clId="{F7C98BFD-07BB-4F25-B6DE-553809A578E5}" dt="2021-02-03T14:48:34.465" v="1470" actId="478"/>
          <ac:picMkLst>
            <pc:docMk/>
            <pc:sldMk cId="17677851" sldId="259"/>
            <ac:picMk id="6" creationId="{EC6E2BC7-D439-4738-A7AC-4C78450EEE3B}"/>
          </ac:picMkLst>
        </pc:picChg>
      </pc:sldChg>
      <pc:sldMasterChg chg="modSp modSldLayout">
        <pc:chgData name="Ricardo Neves" userId="c57c9de82bfc8463" providerId="LiveId" clId="{F7C98BFD-07BB-4F25-B6DE-553809A578E5}" dt="2021-02-02T14:46:16.378" v="1321"/>
        <pc:sldMasterMkLst>
          <pc:docMk/>
          <pc:sldMasterMk cId="1840120502" sldId="2147483684"/>
        </pc:sldMasterMkLst>
        <pc:spChg chg="mod">
          <ac:chgData name="Ricardo Neves" userId="c57c9de82bfc8463" providerId="LiveId" clId="{F7C98BFD-07BB-4F25-B6DE-553809A578E5}" dt="2021-02-02T14:46:16.378" v="1321"/>
          <ac:spMkLst>
            <pc:docMk/>
            <pc:sldMasterMk cId="1840120502" sldId="2147483684"/>
            <ac:spMk id="2" creationId="{00000000-0000-0000-0000-000000000000}"/>
          </ac:spMkLst>
        </pc:spChg>
        <pc:spChg chg="mod">
          <ac:chgData name="Ricardo Neves" userId="c57c9de82bfc8463" providerId="LiveId" clId="{F7C98BFD-07BB-4F25-B6DE-553809A578E5}" dt="2021-02-02T14:46:16.378" v="1321"/>
          <ac:spMkLst>
            <pc:docMk/>
            <pc:sldMasterMk cId="1840120502" sldId="2147483684"/>
            <ac:spMk id="3" creationId="{00000000-0000-0000-0000-000000000000}"/>
          </ac:spMkLst>
        </pc:spChg>
        <pc:spChg chg="mod">
          <ac:chgData name="Ricardo Neves" userId="c57c9de82bfc8463" providerId="LiveId" clId="{F7C98BFD-07BB-4F25-B6DE-553809A578E5}" dt="2021-02-02T14:46:16.378" v="1321"/>
          <ac:spMkLst>
            <pc:docMk/>
            <pc:sldMasterMk cId="1840120502" sldId="2147483684"/>
            <ac:spMk id="4" creationId="{00000000-0000-0000-0000-000000000000}"/>
          </ac:spMkLst>
        </pc:spChg>
        <pc:spChg chg="mod">
          <ac:chgData name="Ricardo Neves" userId="c57c9de82bfc8463" providerId="LiveId" clId="{F7C98BFD-07BB-4F25-B6DE-553809A578E5}" dt="2021-02-02T14:46:16.378" v="1321"/>
          <ac:spMkLst>
            <pc:docMk/>
            <pc:sldMasterMk cId="1840120502" sldId="2147483684"/>
            <ac:spMk id="5" creationId="{00000000-0000-0000-0000-000000000000}"/>
          </ac:spMkLst>
        </pc:spChg>
        <pc:spChg chg="mod">
          <ac:chgData name="Ricardo Neves" userId="c57c9de82bfc8463" providerId="LiveId" clId="{F7C98BFD-07BB-4F25-B6DE-553809A578E5}" dt="2021-02-02T14:46:16.378" v="1321"/>
          <ac:spMkLst>
            <pc:docMk/>
            <pc:sldMasterMk cId="1840120502" sldId="2147483684"/>
            <ac:spMk id="6" creationId="{00000000-0000-0000-0000-000000000000}"/>
          </ac:spMkLst>
        </pc:spChg>
        <pc:sldLayoutChg chg="modSp">
          <pc:chgData name="Ricardo Neves" userId="c57c9de82bfc8463" providerId="LiveId" clId="{F7C98BFD-07BB-4F25-B6DE-553809A578E5}" dt="2021-02-02T14:46:16.378" v="1321"/>
          <pc:sldLayoutMkLst>
            <pc:docMk/>
            <pc:sldMasterMk cId="1840120502" sldId="2147483684"/>
            <pc:sldLayoutMk cId="2880056715" sldId="2147483685"/>
          </pc:sldLayoutMkLst>
          <pc:spChg chg="mod">
            <ac:chgData name="Ricardo Neves" userId="c57c9de82bfc8463" providerId="LiveId" clId="{F7C98BFD-07BB-4F25-B6DE-553809A578E5}" dt="2021-02-02T14:46:16.378" v="1321"/>
            <ac:spMkLst>
              <pc:docMk/>
              <pc:sldMasterMk cId="1840120502" sldId="2147483684"/>
              <pc:sldLayoutMk cId="2880056715" sldId="2147483685"/>
              <ac:spMk id="2" creationId="{00000000-0000-0000-0000-000000000000}"/>
            </ac:spMkLst>
          </pc:spChg>
          <pc:spChg chg="mod">
            <ac:chgData name="Ricardo Neves" userId="c57c9de82bfc8463" providerId="LiveId" clId="{F7C98BFD-07BB-4F25-B6DE-553809A578E5}" dt="2021-02-02T14:46:16.378" v="1321"/>
            <ac:spMkLst>
              <pc:docMk/>
              <pc:sldMasterMk cId="1840120502" sldId="2147483684"/>
              <pc:sldLayoutMk cId="2880056715" sldId="2147483685"/>
              <ac:spMk id="3" creationId="{00000000-0000-0000-0000-000000000000}"/>
            </ac:spMkLst>
          </pc:spChg>
          <pc:spChg chg="mod">
            <ac:chgData name="Ricardo Neves" userId="c57c9de82bfc8463" providerId="LiveId" clId="{F7C98BFD-07BB-4F25-B6DE-553809A578E5}" dt="2021-02-02T14:46:16.378" v="1321"/>
            <ac:spMkLst>
              <pc:docMk/>
              <pc:sldMasterMk cId="1840120502" sldId="2147483684"/>
              <pc:sldLayoutMk cId="2880056715" sldId="2147483685"/>
              <ac:spMk id="7" creationId="{7DCE29F5-9649-43E7-8498-4128F5FA53CC}"/>
            </ac:spMkLst>
          </pc:spChg>
          <pc:spChg chg="mod">
            <ac:chgData name="Ricardo Neves" userId="c57c9de82bfc8463" providerId="LiveId" clId="{F7C98BFD-07BB-4F25-B6DE-553809A578E5}" dt="2021-02-02T14:46:16.378" v="1321"/>
            <ac:spMkLst>
              <pc:docMk/>
              <pc:sldMasterMk cId="1840120502" sldId="2147483684"/>
              <pc:sldLayoutMk cId="2880056715" sldId="2147483685"/>
              <ac:spMk id="8" creationId="{2764210C-4BB3-4976-9398-4AAE33B1ADAF}"/>
            </ac:spMkLst>
          </pc:spChg>
          <pc:spChg chg="mod">
            <ac:chgData name="Ricardo Neves" userId="c57c9de82bfc8463" providerId="LiveId" clId="{F7C98BFD-07BB-4F25-B6DE-553809A578E5}" dt="2021-02-02T14:46:16.378" v="1321"/>
            <ac:spMkLst>
              <pc:docMk/>
              <pc:sldMasterMk cId="1840120502" sldId="2147483684"/>
              <pc:sldLayoutMk cId="2880056715" sldId="2147483685"/>
              <ac:spMk id="9" creationId="{0120EFC8-7BCB-44CE-B415-5DD90D4BF017}"/>
            </ac:spMkLst>
          </pc:spChg>
          <pc:spChg chg="mod">
            <ac:chgData name="Ricardo Neves" userId="c57c9de82bfc8463" providerId="LiveId" clId="{F7C98BFD-07BB-4F25-B6DE-553809A578E5}" dt="2021-02-02T14:46:16.378" v="1321"/>
            <ac:spMkLst>
              <pc:docMk/>
              <pc:sldMasterMk cId="1840120502" sldId="2147483684"/>
              <pc:sldLayoutMk cId="2880056715" sldId="2147483685"/>
              <ac:spMk id="10" creationId="{8FA0F5AF-852A-4D1B-941A-7380ACAE8F3A}"/>
            </ac:spMkLst>
          </pc:spChg>
          <pc:spChg chg="mod">
            <ac:chgData name="Ricardo Neves" userId="c57c9de82bfc8463" providerId="LiveId" clId="{F7C98BFD-07BB-4F25-B6DE-553809A578E5}" dt="2021-02-02T14:46:16.378" v="1321"/>
            <ac:spMkLst>
              <pc:docMk/>
              <pc:sldMasterMk cId="1840120502" sldId="2147483684"/>
              <pc:sldLayoutMk cId="2880056715" sldId="2147483685"/>
              <ac:spMk id="11" creationId="{F34E8F1E-764E-49EF-873E-7EDCD662C0E8}"/>
            </ac:spMkLst>
          </pc:spChg>
          <pc:spChg chg="mod">
            <ac:chgData name="Ricardo Neves" userId="c57c9de82bfc8463" providerId="LiveId" clId="{F7C98BFD-07BB-4F25-B6DE-553809A578E5}" dt="2021-02-02T14:46:16.378" v="1321"/>
            <ac:spMkLst>
              <pc:docMk/>
              <pc:sldMasterMk cId="1840120502" sldId="2147483684"/>
              <pc:sldLayoutMk cId="2880056715" sldId="2147483685"/>
              <ac:spMk id="12" creationId="{97B57B77-DA7D-43F5-B065-6D33B8BE3D2F}"/>
            </ac:spMkLst>
          </pc:spChg>
        </pc:sldLayoutChg>
        <pc:sldLayoutChg chg="modSp">
          <pc:chgData name="Ricardo Neves" userId="c57c9de82bfc8463" providerId="LiveId" clId="{F7C98BFD-07BB-4F25-B6DE-553809A578E5}" dt="2021-02-02T14:46:16.378" v="1321"/>
          <pc:sldLayoutMkLst>
            <pc:docMk/>
            <pc:sldMasterMk cId="1840120502" sldId="2147483684"/>
            <pc:sldLayoutMk cId="3421091288" sldId="2147483687"/>
          </pc:sldLayoutMkLst>
          <pc:spChg chg="mod">
            <ac:chgData name="Ricardo Neves" userId="c57c9de82bfc8463" providerId="LiveId" clId="{F7C98BFD-07BB-4F25-B6DE-553809A578E5}" dt="2021-02-02T14:46:16.378" v="1321"/>
            <ac:spMkLst>
              <pc:docMk/>
              <pc:sldMasterMk cId="1840120502" sldId="2147483684"/>
              <pc:sldLayoutMk cId="3421091288" sldId="2147483687"/>
              <ac:spMk id="2" creationId="{00000000-0000-0000-0000-000000000000}"/>
            </ac:spMkLst>
          </pc:spChg>
          <pc:spChg chg="mod">
            <ac:chgData name="Ricardo Neves" userId="c57c9de82bfc8463" providerId="LiveId" clId="{F7C98BFD-07BB-4F25-B6DE-553809A578E5}" dt="2021-02-02T14:46:16.378" v="1321"/>
            <ac:spMkLst>
              <pc:docMk/>
              <pc:sldMasterMk cId="1840120502" sldId="2147483684"/>
              <pc:sldLayoutMk cId="3421091288" sldId="2147483687"/>
              <ac:spMk id="3" creationId="{00000000-0000-0000-0000-000000000000}"/>
            </ac:spMkLst>
          </pc:spChg>
        </pc:sldLayoutChg>
        <pc:sldLayoutChg chg="modSp">
          <pc:chgData name="Ricardo Neves" userId="c57c9de82bfc8463" providerId="LiveId" clId="{F7C98BFD-07BB-4F25-B6DE-553809A578E5}" dt="2021-02-02T14:46:16.378" v="1321"/>
          <pc:sldLayoutMkLst>
            <pc:docMk/>
            <pc:sldMasterMk cId="1840120502" sldId="2147483684"/>
            <pc:sldLayoutMk cId="874368102" sldId="2147483688"/>
          </pc:sldLayoutMkLst>
          <pc:spChg chg="mod">
            <ac:chgData name="Ricardo Neves" userId="c57c9de82bfc8463" providerId="LiveId" clId="{F7C98BFD-07BB-4F25-B6DE-553809A578E5}" dt="2021-02-02T14:46:16.378" v="1321"/>
            <ac:spMkLst>
              <pc:docMk/>
              <pc:sldMasterMk cId="1840120502" sldId="2147483684"/>
              <pc:sldLayoutMk cId="874368102" sldId="2147483688"/>
              <ac:spMk id="3" creationId="{00000000-0000-0000-0000-000000000000}"/>
            </ac:spMkLst>
          </pc:spChg>
          <pc:spChg chg="mod">
            <ac:chgData name="Ricardo Neves" userId="c57c9de82bfc8463" providerId="LiveId" clId="{F7C98BFD-07BB-4F25-B6DE-553809A578E5}" dt="2021-02-02T14:46:16.378" v="1321"/>
            <ac:spMkLst>
              <pc:docMk/>
              <pc:sldMasterMk cId="1840120502" sldId="2147483684"/>
              <pc:sldLayoutMk cId="874368102" sldId="2147483688"/>
              <ac:spMk id="4" creationId="{00000000-0000-0000-0000-000000000000}"/>
            </ac:spMkLst>
          </pc:spChg>
        </pc:sldLayoutChg>
        <pc:sldLayoutChg chg="modSp">
          <pc:chgData name="Ricardo Neves" userId="c57c9de82bfc8463" providerId="LiveId" clId="{F7C98BFD-07BB-4F25-B6DE-553809A578E5}" dt="2021-02-02T14:46:16.378" v="1321"/>
          <pc:sldLayoutMkLst>
            <pc:docMk/>
            <pc:sldMasterMk cId="1840120502" sldId="2147483684"/>
            <pc:sldLayoutMk cId="2747834277" sldId="2147483689"/>
          </pc:sldLayoutMkLst>
          <pc:spChg chg="mod">
            <ac:chgData name="Ricardo Neves" userId="c57c9de82bfc8463" providerId="LiveId" clId="{F7C98BFD-07BB-4F25-B6DE-553809A578E5}" dt="2021-02-02T14:46:16.378" v="1321"/>
            <ac:spMkLst>
              <pc:docMk/>
              <pc:sldMasterMk cId="1840120502" sldId="2147483684"/>
              <pc:sldLayoutMk cId="2747834277" sldId="2147483689"/>
              <ac:spMk id="2" creationId="{00000000-0000-0000-0000-000000000000}"/>
            </ac:spMkLst>
          </pc:spChg>
          <pc:spChg chg="mod">
            <ac:chgData name="Ricardo Neves" userId="c57c9de82bfc8463" providerId="LiveId" clId="{F7C98BFD-07BB-4F25-B6DE-553809A578E5}" dt="2021-02-02T14:46:16.378" v="1321"/>
            <ac:spMkLst>
              <pc:docMk/>
              <pc:sldMasterMk cId="1840120502" sldId="2147483684"/>
              <pc:sldLayoutMk cId="2747834277" sldId="2147483689"/>
              <ac:spMk id="3" creationId="{00000000-0000-0000-0000-000000000000}"/>
            </ac:spMkLst>
          </pc:spChg>
          <pc:spChg chg="mod">
            <ac:chgData name="Ricardo Neves" userId="c57c9de82bfc8463" providerId="LiveId" clId="{F7C98BFD-07BB-4F25-B6DE-553809A578E5}" dt="2021-02-02T14:46:16.378" v="1321"/>
            <ac:spMkLst>
              <pc:docMk/>
              <pc:sldMasterMk cId="1840120502" sldId="2147483684"/>
              <pc:sldLayoutMk cId="2747834277" sldId="2147483689"/>
              <ac:spMk id="4" creationId="{00000000-0000-0000-0000-000000000000}"/>
            </ac:spMkLst>
          </pc:spChg>
          <pc:spChg chg="mod">
            <ac:chgData name="Ricardo Neves" userId="c57c9de82bfc8463" providerId="LiveId" clId="{F7C98BFD-07BB-4F25-B6DE-553809A578E5}" dt="2021-02-02T14:46:16.378" v="1321"/>
            <ac:spMkLst>
              <pc:docMk/>
              <pc:sldMasterMk cId="1840120502" sldId="2147483684"/>
              <pc:sldLayoutMk cId="2747834277" sldId="2147483689"/>
              <ac:spMk id="5" creationId="{00000000-0000-0000-0000-000000000000}"/>
            </ac:spMkLst>
          </pc:spChg>
          <pc:spChg chg="mod">
            <ac:chgData name="Ricardo Neves" userId="c57c9de82bfc8463" providerId="LiveId" clId="{F7C98BFD-07BB-4F25-B6DE-553809A578E5}" dt="2021-02-02T14:46:16.378" v="1321"/>
            <ac:spMkLst>
              <pc:docMk/>
              <pc:sldMasterMk cId="1840120502" sldId="2147483684"/>
              <pc:sldLayoutMk cId="2747834277" sldId="2147483689"/>
              <ac:spMk id="6" creationId="{00000000-0000-0000-0000-000000000000}"/>
            </ac:spMkLst>
          </pc:spChg>
        </pc:sldLayoutChg>
        <pc:sldLayoutChg chg="modSp">
          <pc:chgData name="Ricardo Neves" userId="c57c9de82bfc8463" providerId="LiveId" clId="{F7C98BFD-07BB-4F25-B6DE-553809A578E5}" dt="2021-02-02T14:46:16.378" v="1321"/>
          <pc:sldLayoutMkLst>
            <pc:docMk/>
            <pc:sldMasterMk cId="1840120502" sldId="2147483684"/>
            <pc:sldLayoutMk cId="2128661209" sldId="2147483692"/>
          </pc:sldLayoutMkLst>
          <pc:spChg chg="mod">
            <ac:chgData name="Ricardo Neves" userId="c57c9de82bfc8463" providerId="LiveId" clId="{F7C98BFD-07BB-4F25-B6DE-553809A578E5}" dt="2021-02-02T14:46:16.378" v="1321"/>
            <ac:spMkLst>
              <pc:docMk/>
              <pc:sldMasterMk cId="1840120502" sldId="2147483684"/>
              <pc:sldLayoutMk cId="2128661209" sldId="2147483692"/>
              <ac:spMk id="2" creationId="{00000000-0000-0000-0000-000000000000}"/>
            </ac:spMkLst>
          </pc:spChg>
          <pc:spChg chg="mod">
            <ac:chgData name="Ricardo Neves" userId="c57c9de82bfc8463" providerId="LiveId" clId="{F7C98BFD-07BB-4F25-B6DE-553809A578E5}" dt="2021-02-02T14:46:16.378" v="1321"/>
            <ac:spMkLst>
              <pc:docMk/>
              <pc:sldMasterMk cId="1840120502" sldId="2147483684"/>
              <pc:sldLayoutMk cId="2128661209" sldId="2147483692"/>
              <ac:spMk id="3" creationId="{00000000-0000-0000-0000-000000000000}"/>
            </ac:spMkLst>
          </pc:spChg>
          <pc:spChg chg="mod">
            <ac:chgData name="Ricardo Neves" userId="c57c9de82bfc8463" providerId="LiveId" clId="{F7C98BFD-07BB-4F25-B6DE-553809A578E5}" dt="2021-02-02T14:46:16.378" v="1321"/>
            <ac:spMkLst>
              <pc:docMk/>
              <pc:sldMasterMk cId="1840120502" sldId="2147483684"/>
              <pc:sldLayoutMk cId="2128661209" sldId="2147483692"/>
              <ac:spMk id="4" creationId="{00000000-0000-0000-0000-000000000000}"/>
            </ac:spMkLst>
          </pc:spChg>
        </pc:sldLayoutChg>
        <pc:sldLayoutChg chg="modSp">
          <pc:chgData name="Ricardo Neves" userId="c57c9de82bfc8463" providerId="LiveId" clId="{F7C98BFD-07BB-4F25-B6DE-553809A578E5}" dt="2021-02-02T14:46:16.378" v="1321"/>
          <pc:sldLayoutMkLst>
            <pc:docMk/>
            <pc:sldMasterMk cId="1840120502" sldId="2147483684"/>
            <pc:sldLayoutMk cId="1994021413" sldId="2147483693"/>
          </pc:sldLayoutMkLst>
          <pc:spChg chg="mod">
            <ac:chgData name="Ricardo Neves" userId="c57c9de82bfc8463" providerId="LiveId" clId="{F7C98BFD-07BB-4F25-B6DE-553809A578E5}" dt="2021-02-02T14:46:16.378" v="1321"/>
            <ac:spMkLst>
              <pc:docMk/>
              <pc:sldMasterMk cId="1840120502" sldId="2147483684"/>
              <pc:sldLayoutMk cId="1994021413" sldId="2147483693"/>
              <ac:spMk id="2" creationId="{00000000-0000-0000-0000-000000000000}"/>
            </ac:spMkLst>
          </pc:spChg>
          <pc:spChg chg="mod">
            <ac:chgData name="Ricardo Neves" userId="c57c9de82bfc8463" providerId="LiveId" clId="{F7C98BFD-07BB-4F25-B6DE-553809A578E5}" dt="2021-02-02T14:46:16.378" v="1321"/>
            <ac:spMkLst>
              <pc:docMk/>
              <pc:sldMasterMk cId="1840120502" sldId="2147483684"/>
              <pc:sldLayoutMk cId="1994021413" sldId="2147483693"/>
              <ac:spMk id="3" creationId="{00000000-0000-0000-0000-000000000000}"/>
            </ac:spMkLst>
          </pc:spChg>
          <pc:spChg chg="mod">
            <ac:chgData name="Ricardo Neves" userId="c57c9de82bfc8463" providerId="LiveId" clId="{F7C98BFD-07BB-4F25-B6DE-553809A578E5}" dt="2021-02-02T14:46:16.378" v="1321"/>
            <ac:spMkLst>
              <pc:docMk/>
              <pc:sldMasterMk cId="1840120502" sldId="2147483684"/>
              <pc:sldLayoutMk cId="1994021413" sldId="2147483693"/>
              <ac:spMk id="4" creationId="{00000000-0000-0000-0000-000000000000}"/>
            </ac:spMkLst>
          </pc:spChg>
        </pc:sldLayoutChg>
        <pc:sldLayoutChg chg="modSp">
          <pc:chgData name="Ricardo Neves" userId="c57c9de82bfc8463" providerId="LiveId" clId="{F7C98BFD-07BB-4F25-B6DE-553809A578E5}" dt="2021-02-02T14:46:16.378" v="1321"/>
          <pc:sldLayoutMkLst>
            <pc:docMk/>
            <pc:sldMasterMk cId="1840120502" sldId="2147483684"/>
            <pc:sldLayoutMk cId="1264893611" sldId="2147483695"/>
          </pc:sldLayoutMkLst>
          <pc:spChg chg="mod">
            <ac:chgData name="Ricardo Neves" userId="c57c9de82bfc8463" providerId="LiveId" clId="{F7C98BFD-07BB-4F25-B6DE-553809A578E5}" dt="2021-02-02T14:46:16.378" v="1321"/>
            <ac:spMkLst>
              <pc:docMk/>
              <pc:sldMasterMk cId="1840120502" sldId="2147483684"/>
              <pc:sldLayoutMk cId="1264893611" sldId="2147483695"/>
              <ac:spMk id="2" creationId="{00000000-0000-0000-0000-000000000000}"/>
            </ac:spMkLst>
          </pc:spChg>
          <pc:spChg chg="mod">
            <ac:chgData name="Ricardo Neves" userId="c57c9de82bfc8463" providerId="LiveId" clId="{F7C98BFD-07BB-4F25-B6DE-553809A578E5}" dt="2021-02-02T14:46:16.378" v="1321"/>
            <ac:spMkLst>
              <pc:docMk/>
              <pc:sldMasterMk cId="1840120502" sldId="2147483684"/>
              <pc:sldLayoutMk cId="1264893611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Ricardo Neves" userId="c57c9de82bfc8463" providerId="LiveId" clId="{F7C98BFD-07BB-4F25-B6DE-553809A578E5}" dt="2021-02-03T14:41:20.574" v="1453"/>
        <pc:sldMasterMkLst>
          <pc:docMk/>
          <pc:sldMasterMk cId="3414897884" sldId="2147483696"/>
        </pc:sldMasterMkLst>
        <pc:spChg chg="mod">
          <ac:chgData name="Ricardo Neves" userId="c57c9de82bfc8463" providerId="LiveId" clId="{F7C98BFD-07BB-4F25-B6DE-553809A578E5}" dt="2021-02-03T14:41:20.574" v="1453"/>
          <ac:spMkLst>
            <pc:docMk/>
            <pc:sldMasterMk cId="3414897884" sldId="2147483696"/>
            <ac:spMk id="2" creationId="{00000000-0000-0000-0000-000000000000}"/>
          </ac:spMkLst>
        </pc:spChg>
        <pc:spChg chg="mod">
          <ac:chgData name="Ricardo Neves" userId="c57c9de82bfc8463" providerId="LiveId" clId="{F7C98BFD-07BB-4F25-B6DE-553809A578E5}" dt="2021-02-03T14:41:20.574" v="1453"/>
          <ac:spMkLst>
            <pc:docMk/>
            <pc:sldMasterMk cId="3414897884" sldId="2147483696"/>
            <ac:spMk id="3" creationId="{00000000-0000-0000-0000-000000000000}"/>
          </ac:spMkLst>
        </pc:spChg>
        <pc:spChg chg="mod">
          <ac:chgData name="Ricardo Neves" userId="c57c9de82bfc8463" providerId="LiveId" clId="{F7C98BFD-07BB-4F25-B6DE-553809A578E5}" dt="2021-02-03T14:41:20.574" v="1453"/>
          <ac:spMkLst>
            <pc:docMk/>
            <pc:sldMasterMk cId="3414897884" sldId="2147483696"/>
            <ac:spMk id="4" creationId="{00000000-0000-0000-0000-000000000000}"/>
          </ac:spMkLst>
        </pc:spChg>
        <pc:spChg chg="mod">
          <ac:chgData name="Ricardo Neves" userId="c57c9de82bfc8463" providerId="LiveId" clId="{F7C98BFD-07BB-4F25-B6DE-553809A578E5}" dt="2021-02-03T14:41:20.574" v="1453"/>
          <ac:spMkLst>
            <pc:docMk/>
            <pc:sldMasterMk cId="3414897884" sldId="2147483696"/>
            <ac:spMk id="5" creationId="{00000000-0000-0000-0000-000000000000}"/>
          </ac:spMkLst>
        </pc:spChg>
        <pc:spChg chg="mod">
          <ac:chgData name="Ricardo Neves" userId="c57c9de82bfc8463" providerId="LiveId" clId="{F7C98BFD-07BB-4F25-B6DE-553809A578E5}" dt="2021-02-03T14:41:20.574" v="1453"/>
          <ac:spMkLst>
            <pc:docMk/>
            <pc:sldMasterMk cId="3414897884" sldId="2147483696"/>
            <ac:spMk id="6" creationId="{00000000-0000-0000-0000-000000000000}"/>
          </ac:spMkLst>
        </pc:spChg>
        <pc:sldLayoutChg chg="modSp">
          <pc:chgData name="Ricardo Neves" userId="c57c9de82bfc8463" providerId="LiveId" clId="{F7C98BFD-07BB-4F25-B6DE-553809A578E5}" dt="2021-02-03T14:41:20.574" v="1453"/>
          <pc:sldLayoutMkLst>
            <pc:docMk/>
            <pc:sldMasterMk cId="3414897884" sldId="2147483696"/>
            <pc:sldLayoutMk cId="3068045063" sldId="2147483697"/>
          </pc:sldLayoutMkLst>
          <pc:spChg chg="mod">
            <ac:chgData name="Ricardo Neves" userId="c57c9de82bfc8463" providerId="LiveId" clId="{F7C98BFD-07BB-4F25-B6DE-553809A578E5}" dt="2021-02-03T14:41:20.574" v="1453"/>
            <ac:spMkLst>
              <pc:docMk/>
              <pc:sldMasterMk cId="3414897884" sldId="2147483696"/>
              <pc:sldLayoutMk cId="3068045063" sldId="2147483697"/>
              <ac:spMk id="2" creationId="{00000000-0000-0000-0000-000000000000}"/>
            </ac:spMkLst>
          </pc:spChg>
          <pc:spChg chg="mod">
            <ac:chgData name="Ricardo Neves" userId="c57c9de82bfc8463" providerId="LiveId" clId="{F7C98BFD-07BB-4F25-B6DE-553809A578E5}" dt="2021-02-03T14:41:20.574" v="1453"/>
            <ac:spMkLst>
              <pc:docMk/>
              <pc:sldMasterMk cId="3414897884" sldId="2147483696"/>
              <pc:sldLayoutMk cId="3068045063" sldId="2147483697"/>
              <ac:spMk id="3" creationId="{00000000-0000-0000-0000-000000000000}"/>
            </ac:spMkLst>
          </pc:spChg>
          <pc:spChg chg="mod">
            <ac:chgData name="Ricardo Neves" userId="c57c9de82bfc8463" providerId="LiveId" clId="{F7C98BFD-07BB-4F25-B6DE-553809A578E5}" dt="2021-02-03T14:41:20.574" v="1453"/>
            <ac:spMkLst>
              <pc:docMk/>
              <pc:sldMasterMk cId="3414897884" sldId="2147483696"/>
              <pc:sldLayoutMk cId="3068045063" sldId="2147483697"/>
              <ac:spMk id="7" creationId="{D39BFE38-953B-4300-BAD5-903D6ED10E76}"/>
            </ac:spMkLst>
          </pc:spChg>
          <pc:spChg chg="mod">
            <ac:chgData name="Ricardo Neves" userId="c57c9de82bfc8463" providerId="LiveId" clId="{F7C98BFD-07BB-4F25-B6DE-553809A578E5}" dt="2021-02-03T14:41:20.574" v="1453"/>
            <ac:spMkLst>
              <pc:docMk/>
              <pc:sldMasterMk cId="3414897884" sldId="2147483696"/>
              <pc:sldLayoutMk cId="3068045063" sldId="2147483697"/>
              <ac:spMk id="8" creationId="{D966D655-9C37-461F-955F-1322BDFC0A0A}"/>
            </ac:spMkLst>
          </pc:spChg>
          <pc:spChg chg="mod">
            <ac:chgData name="Ricardo Neves" userId="c57c9de82bfc8463" providerId="LiveId" clId="{F7C98BFD-07BB-4F25-B6DE-553809A578E5}" dt="2021-02-03T14:41:20.574" v="1453"/>
            <ac:spMkLst>
              <pc:docMk/>
              <pc:sldMasterMk cId="3414897884" sldId="2147483696"/>
              <pc:sldLayoutMk cId="3068045063" sldId="2147483697"/>
              <ac:spMk id="9" creationId="{7C527193-9AE8-41F0-9C46-469BA271C28B}"/>
            </ac:spMkLst>
          </pc:spChg>
          <pc:spChg chg="mod">
            <ac:chgData name="Ricardo Neves" userId="c57c9de82bfc8463" providerId="LiveId" clId="{F7C98BFD-07BB-4F25-B6DE-553809A578E5}" dt="2021-02-03T14:41:20.574" v="1453"/>
            <ac:spMkLst>
              <pc:docMk/>
              <pc:sldMasterMk cId="3414897884" sldId="2147483696"/>
              <pc:sldLayoutMk cId="3068045063" sldId="2147483697"/>
              <ac:spMk id="10" creationId="{33F3661D-CFE2-4ED3-9F2E-0D0F147F8651}"/>
            </ac:spMkLst>
          </pc:spChg>
          <pc:spChg chg="mod">
            <ac:chgData name="Ricardo Neves" userId="c57c9de82bfc8463" providerId="LiveId" clId="{F7C98BFD-07BB-4F25-B6DE-553809A578E5}" dt="2021-02-03T14:41:20.574" v="1453"/>
            <ac:spMkLst>
              <pc:docMk/>
              <pc:sldMasterMk cId="3414897884" sldId="2147483696"/>
              <pc:sldLayoutMk cId="3068045063" sldId="2147483697"/>
              <ac:spMk id="11" creationId="{404E8A80-08CB-412F-9120-8F7B0550A01B}"/>
            </ac:spMkLst>
          </pc:spChg>
          <pc:spChg chg="mod">
            <ac:chgData name="Ricardo Neves" userId="c57c9de82bfc8463" providerId="LiveId" clId="{F7C98BFD-07BB-4F25-B6DE-553809A578E5}" dt="2021-02-03T14:41:20.574" v="1453"/>
            <ac:spMkLst>
              <pc:docMk/>
              <pc:sldMasterMk cId="3414897884" sldId="2147483696"/>
              <pc:sldLayoutMk cId="3068045063" sldId="2147483697"/>
              <ac:spMk id="12" creationId="{80E7DB12-DD68-4CA4-9D59-65BC420FBE91}"/>
            </ac:spMkLst>
          </pc:spChg>
        </pc:sldLayoutChg>
        <pc:sldLayoutChg chg="modSp">
          <pc:chgData name="Ricardo Neves" userId="c57c9de82bfc8463" providerId="LiveId" clId="{F7C98BFD-07BB-4F25-B6DE-553809A578E5}" dt="2021-02-03T14:41:20.574" v="1453"/>
          <pc:sldLayoutMkLst>
            <pc:docMk/>
            <pc:sldMasterMk cId="3414897884" sldId="2147483696"/>
            <pc:sldLayoutMk cId="1114617845" sldId="2147483699"/>
          </pc:sldLayoutMkLst>
          <pc:spChg chg="mod">
            <ac:chgData name="Ricardo Neves" userId="c57c9de82bfc8463" providerId="LiveId" clId="{F7C98BFD-07BB-4F25-B6DE-553809A578E5}" dt="2021-02-03T14:41:20.574" v="1453"/>
            <ac:spMkLst>
              <pc:docMk/>
              <pc:sldMasterMk cId="3414897884" sldId="2147483696"/>
              <pc:sldLayoutMk cId="1114617845" sldId="2147483699"/>
              <ac:spMk id="2" creationId="{00000000-0000-0000-0000-000000000000}"/>
            </ac:spMkLst>
          </pc:spChg>
          <pc:spChg chg="mod">
            <ac:chgData name="Ricardo Neves" userId="c57c9de82bfc8463" providerId="LiveId" clId="{F7C98BFD-07BB-4F25-B6DE-553809A578E5}" dt="2021-02-03T14:41:20.574" v="1453"/>
            <ac:spMkLst>
              <pc:docMk/>
              <pc:sldMasterMk cId="3414897884" sldId="2147483696"/>
              <pc:sldLayoutMk cId="1114617845" sldId="2147483699"/>
              <ac:spMk id="3" creationId="{00000000-0000-0000-0000-000000000000}"/>
            </ac:spMkLst>
          </pc:spChg>
        </pc:sldLayoutChg>
        <pc:sldLayoutChg chg="modSp">
          <pc:chgData name="Ricardo Neves" userId="c57c9de82bfc8463" providerId="LiveId" clId="{F7C98BFD-07BB-4F25-B6DE-553809A578E5}" dt="2021-02-03T14:41:20.574" v="1453"/>
          <pc:sldLayoutMkLst>
            <pc:docMk/>
            <pc:sldMasterMk cId="3414897884" sldId="2147483696"/>
            <pc:sldLayoutMk cId="1268112000" sldId="2147483700"/>
          </pc:sldLayoutMkLst>
          <pc:spChg chg="mod">
            <ac:chgData name="Ricardo Neves" userId="c57c9de82bfc8463" providerId="LiveId" clId="{F7C98BFD-07BB-4F25-B6DE-553809A578E5}" dt="2021-02-03T14:41:20.574" v="1453"/>
            <ac:spMkLst>
              <pc:docMk/>
              <pc:sldMasterMk cId="3414897884" sldId="2147483696"/>
              <pc:sldLayoutMk cId="1268112000" sldId="2147483700"/>
              <ac:spMk id="3" creationId="{00000000-0000-0000-0000-000000000000}"/>
            </ac:spMkLst>
          </pc:spChg>
          <pc:spChg chg="mod">
            <ac:chgData name="Ricardo Neves" userId="c57c9de82bfc8463" providerId="LiveId" clId="{F7C98BFD-07BB-4F25-B6DE-553809A578E5}" dt="2021-02-03T14:41:20.574" v="1453"/>
            <ac:spMkLst>
              <pc:docMk/>
              <pc:sldMasterMk cId="3414897884" sldId="2147483696"/>
              <pc:sldLayoutMk cId="1268112000" sldId="2147483700"/>
              <ac:spMk id="4" creationId="{00000000-0000-0000-0000-000000000000}"/>
            </ac:spMkLst>
          </pc:spChg>
        </pc:sldLayoutChg>
        <pc:sldLayoutChg chg="modSp">
          <pc:chgData name="Ricardo Neves" userId="c57c9de82bfc8463" providerId="LiveId" clId="{F7C98BFD-07BB-4F25-B6DE-553809A578E5}" dt="2021-02-03T14:41:20.574" v="1453"/>
          <pc:sldLayoutMkLst>
            <pc:docMk/>
            <pc:sldMasterMk cId="3414897884" sldId="2147483696"/>
            <pc:sldLayoutMk cId="4058476358" sldId="2147483701"/>
          </pc:sldLayoutMkLst>
          <pc:spChg chg="mod">
            <ac:chgData name="Ricardo Neves" userId="c57c9de82bfc8463" providerId="LiveId" clId="{F7C98BFD-07BB-4F25-B6DE-553809A578E5}" dt="2021-02-03T14:41:20.574" v="1453"/>
            <ac:spMkLst>
              <pc:docMk/>
              <pc:sldMasterMk cId="3414897884" sldId="2147483696"/>
              <pc:sldLayoutMk cId="4058476358" sldId="2147483701"/>
              <ac:spMk id="2" creationId="{00000000-0000-0000-0000-000000000000}"/>
            </ac:spMkLst>
          </pc:spChg>
          <pc:spChg chg="mod">
            <ac:chgData name="Ricardo Neves" userId="c57c9de82bfc8463" providerId="LiveId" clId="{F7C98BFD-07BB-4F25-B6DE-553809A578E5}" dt="2021-02-03T14:41:20.574" v="1453"/>
            <ac:spMkLst>
              <pc:docMk/>
              <pc:sldMasterMk cId="3414897884" sldId="2147483696"/>
              <pc:sldLayoutMk cId="4058476358" sldId="2147483701"/>
              <ac:spMk id="3" creationId="{00000000-0000-0000-0000-000000000000}"/>
            </ac:spMkLst>
          </pc:spChg>
          <pc:spChg chg="mod">
            <ac:chgData name="Ricardo Neves" userId="c57c9de82bfc8463" providerId="LiveId" clId="{F7C98BFD-07BB-4F25-B6DE-553809A578E5}" dt="2021-02-03T14:41:20.574" v="1453"/>
            <ac:spMkLst>
              <pc:docMk/>
              <pc:sldMasterMk cId="3414897884" sldId="2147483696"/>
              <pc:sldLayoutMk cId="4058476358" sldId="2147483701"/>
              <ac:spMk id="4" creationId="{00000000-0000-0000-0000-000000000000}"/>
            </ac:spMkLst>
          </pc:spChg>
          <pc:spChg chg="mod">
            <ac:chgData name="Ricardo Neves" userId="c57c9de82bfc8463" providerId="LiveId" clId="{F7C98BFD-07BB-4F25-B6DE-553809A578E5}" dt="2021-02-03T14:41:20.574" v="1453"/>
            <ac:spMkLst>
              <pc:docMk/>
              <pc:sldMasterMk cId="3414897884" sldId="2147483696"/>
              <pc:sldLayoutMk cId="4058476358" sldId="2147483701"/>
              <ac:spMk id="5" creationId="{00000000-0000-0000-0000-000000000000}"/>
            </ac:spMkLst>
          </pc:spChg>
          <pc:spChg chg="mod">
            <ac:chgData name="Ricardo Neves" userId="c57c9de82bfc8463" providerId="LiveId" clId="{F7C98BFD-07BB-4F25-B6DE-553809A578E5}" dt="2021-02-03T14:41:20.574" v="1453"/>
            <ac:spMkLst>
              <pc:docMk/>
              <pc:sldMasterMk cId="3414897884" sldId="2147483696"/>
              <pc:sldLayoutMk cId="4058476358" sldId="2147483701"/>
              <ac:spMk id="6" creationId="{00000000-0000-0000-0000-000000000000}"/>
            </ac:spMkLst>
          </pc:spChg>
        </pc:sldLayoutChg>
        <pc:sldLayoutChg chg="modSp">
          <pc:chgData name="Ricardo Neves" userId="c57c9de82bfc8463" providerId="LiveId" clId="{F7C98BFD-07BB-4F25-B6DE-553809A578E5}" dt="2021-02-03T14:41:20.574" v="1453"/>
          <pc:sldLayoutMkLst>
            <pc:docMk/>
            <pc:sldMasterMk cId="3414897884" sldId="2147483696"/>
            <pc:sldLayoutMk cId="1518974016" sldId="2147483704"/>
          </pc:sldLayoutMkLst>
          <pc:spChg chg="mod">
            <ac:chgData name="Ricardo Neves" userId="c57c9de82bfc8463" providerId="LiveId" clId="{F7C98BFD-07BB-4F25-B6DE-553809A578E5}" dt="2021-02-03T14:41:20.574" v="1453"/>
            <ac:spMkLst>
              <pc:docMk/>
              <pc:sldMasterMk cId="3414897884" sldId="2147483696"/>
              <pc:sldLayoutMk cId="1518974016" sldId="2147483704"/>
              <ac:spMk id="2" creationId="{00000000-0000-0000-0000-000000000000}"/>
            </ac:spMkLst>
          </pc:spChg>
          <pc:spChg chg="mod">
            <ac:chgData name="Ricardo Neves" userId="c57c9de82bfc8463" providerId="LiveId" clId="{F7C98BFD-07BB-4F25-B6DE-553809A578E5}" dt="2021-02-03T14:41:20.574" v="1453"/>
            <ac:spMkLst>
              <pc:docMk/>
              <pc:sldMasterMk cId="3414897884" sldId="2147483696"/>
              <pc:sldLayoutMk cId="1518974016" sldId="2147483704"/>
              <ac:spMk id="3" creationId="{00000000-0000-0000-0000-000000000000}"/>
            </ac:spMkLst>
          </pc:spChg>
          <pc:spChg chg="mod">
            <ac:chgData name="Ricardo Neves" userId="c57c9de82bfc8463" providerId="LiveId" clId="{F7C98BFD-07BB-4F25-B6DE-553809A578E5}" dt="2021-02-03T14:41:20.574" v="1453"/>
            <ac:spMkLst>
              <pc:docMk/>
              <pc:sldMasterMk cId="3414897884" sldId="2147483696"/>
              <pc:sldLayoutMk cId="1518974016" sldId="2147483704"/>
              <ac:spMk id="4" creationId="{00000000-0000-0000-0000-000000000000}"/>
            </ac:spMkLst>
          </pc:spChg>
        </pc:sldLayoutChg>
        <pc:sldLayoutChg chg="modSp">
          <pc:chgData name="Ricardo Neves" userId="c57c9de82bfc8463" providerId="LiveId" clId="{F7C98BFD-07BB-4F25-B6DE-553809A578E5}" dt="2021-02-03T14:41:20.574" v="1453"/>
          <pc:sldLayoutMkLst>
            <pc:docMk/>
            <pc:sldMasterMk cId="3414897884" sldId="2147483696"/>
            <pc:sldLayoutMk cId="2158661393" sldId="2147483705"/>
          </pc:sldLayoutMkLst>
          <pc:spChg chg="mod">
            <ac:chgData name="Ricardo Neves" userId="c57c9de82bfc8463" providerId="LiveId" clId="{F7C98BFD-07BB-4F25-B6DE-553809A578E5}" dt="2021-02-03T14:41:20.574" v="1453"/>
            <ac:spMkLst>
              <pc:docMk/>
              <pc:sldMasterMk cId="3414897884" sldId="2147483696"/>
              <pc:sldLayoutMk cId="2158661393" sldId="2147483705"/>
              <ac:spMk id="2" creationId="{00000000-0000-0000-0000-000000000000}"/>
            </ac:spMkLst>
          </pc:spChg>
          <pc:spChg chg="mod">
            <ac:chgData name="Ricardo Neves" userId="c57c9de82bfc8463" providerId="LiveId" clId="{F7C98BFD-07BB-4F25-B6DE-553809A578E5}" dt="2021-02-03T14:41:20.574" v="1453"/>
            <ac:spMkLst>
              <pc:docMk/>
              <pc:sldMasterMk cId="3414897884" sldId="2147483696"/>
              <pc:sldLayoutMk cId="2158661393" sldId="2147483705"/>
              <ac:spMk id="3" creationId="{00000000-0000-0000-0000-000000000000}"/>
            </ac:spMkLst>
          </pc:spChg>
          <pc:spChg chg="mod">
            <ac:chgData name="Ricardo Neves" userId="c57c9de82bfc8463" providerId="LiveId" clId="{F7C98BFD-07BB-4F25-B6DE-553809A578E5}" dt="2021-02-03T14:41:20.574" v="1453"/>
            <ac:spMkLst>
              <pc:docMk/>
              <pc:sldMasterMk cId="3414897884" sldId="2147483696"/>
              <pc:sldLayoutMk cId="2158661393" sldId="2147483705"/>
              <ac:spMk id="4" creationId="{00000000-0000-0000-0000-000000000000}"/>
            </ac:spMkLst>
          </pc:spChg>
        </pc:sldLayoutChg>
        <pc:sldLayoutChg chg="modSp">
          <pc:chgData name="Ricardo Neves" userId="c57c9de82bfc8463" providerId="LiveId" clId="{F7C98BFD-07BB-4F25-B6DE-553809A578E5}" dt="2021-02-03T14:41:20.574" v="1453"/>
          <pc:sldLayoutMkLst>
            <pc:docMk/>
            <pc:sldMasterMk cId="3414897884" sldId="2147483696"/>
            <pc:sldLayoutMk cId="3386962637" sldId="2147483707"/>
          </pc:sldLayoutMkLst>
          <pc:spChg chg="mod">
            <ac:chgData name="Ricardo Neves" userId="c57c9de82bfc8463" providerId="LiveId" clId="{F7C98BFD-07BB-4F25-B6DE-553809A578E5}" dt="2021-02-03T14:41:20.574" v="1453"/>
            <ac:spMkLst>
              <pc:docMk/>
              <pc:sldMasterMk cId="3414897884" sldId="2147483696"/>
              <pc:sldLayoutMk cId="3386962637" sldId="2147483707"/>
              <ac:spMk id="2" creationId="{00000000-0000-0000-0000-000000000000}"/>
            </ac:spMkLst>
          </pc:spChg>
          <pc:spChg chg="mod">
            <ac:chgData name="Ricardo Neves" userId="c57c9de82bfc8463" providerId="LiveId" clId="{F7C98BFD-07BB-4F25-B6DE-553809A578E5}" dt="2021-02-03T14:41:20.574" v="1453"/>
            <ac:spMkLst>
              <pc:docMk/>
              <pc:sldMasterMk cId="3414897884" sldId="2147483696"/>
              <pc:sldLayoutMk cId="3386962637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Ricardo Neves" userId="a2420d86-c959-463f-a209-2fea3ef854c2" providerId="ADAL" clId="{B3077F64-38C0-44F3-89C3-A39D5F62904E}"/>
    <pc:docChg chg="undo custSel addSld modSld modMainMaster">
      <pc:chgData name="Ricardo Neves" userId="a2420d86-c959-463f-a209-2fea3ef854c2" providerId="ADAL" clId="{B3077F64-38C0-44F3-89C3-A39D5F62904E}" dt="2020-10-06T12:43:49.041" v="557" actId="20577"/>
      <pc:docMkLst>
        <pc:docMk/>
      </pc:docMkLst>
      <pc:sldChg chg="addSp delSp modSp new mod">
        <pc:chgData name="Ricardo Neves" userId="a2420d86-c959-463f-a209-2fea3ef854c2" providerId="ADAL" clId="{B3077F64-38C0-44F3-89C3-A39D5F62904E}" dt="2020-10-05T13:57:33.170" v="25" actId="1076"/>
        <pc:sldMkLst>
          <pc:docMk/>
          <pc:sldMk cId="341780141" sldId="256"/>
        </pc:sldMkLst>
        <pc:spChg chg="del">
          <ac:chgData name="Ricardo Neves" userId="a2420d86-c959-463f-a209-2fea3ef854c2" providerId="ADAL" clId="{B3077F64-38C0-44F3-89C3-A39D5F62904E}" dt="2020-10-05T13:55:04.730" v="1" actId="478"/>
          <ac:spMkLst>
            <pc:docMk/>
            <pc:sldMk cId="341780141" sldId="256"/>
            <ac:spMk id="2" creationId="{78545A5B-9CA3-494F-93B7-A757E51AD42B}"/>
          </ac:spMkLst>
        </pc:spChg>
        <pc:spChg chg="del">
          <ac:chgData name="Ricardo Neves" userId="a2420d86-c959-463f-a209-2fea3ef854c2" providerId="ADAL" clId="{B3077F64-38C0-44F3-89C3-A39D5F62904E}" dt="2020-10-05T13:55:04.730" v="1" actId="478"/>
          <ac:spMkLst>
            <pc:docMk/>
            <pc:sldMk cId="341780141" sldId="256"/>
            <ac:spMk id="3" creationId="{D89F5FD7-4CBD-4672-BB6E-9CDBE8D35D4E}"/>
          </ac:spMkLst>
        </pc:spChg>
        <pc:spChg chg="add mod">
          <ac:chgData name="Ricardo Neves" userId="a2420d86-c959-463f-a209-2fea3ef854c2" providerId="ADAL" clId="{B3077F64-38C0-44F3-89C3-A39D5F62904E}" dt="2020-10-05T13:57:33.170" v="25" actId="1076"/>
          <ac:spMkLst>
            <pc:docMk/>
            <pc:sldMk cId="341780141" sldId="256"/>
            <ac:spMk id="4" creationId="{14C1B333-F137-4CB7-9941-C05D473C8A98}"/>
          </ac:spMkLst>
        </pc:spChg>
        <pc:spChg chg="add mod">
          <ac:chgData name="Ricardo Neves" userId="a2420d86-c959-463f-a209-2fea3ef854c2" providerId="ADAL" clId="{B3077F64-38C0-44F3-89C3-A39D5F62904E}" dt="2020-10-05T13:57:33.170" v="25" actId="1076"/>
          <ac:spMkLst>
            <pc:docMk/>
            <pc:sldMk cId="341780141" sldId="256"/>
            <ac:spMk id="5" creationId="{3BB7B1A8-535C-45F3-B0BB-FAC217B945D3}"/>
          </ac:spMkLst>
        </pc:spChg>
        <pc:spChg chg="add mod">
          <ac:chgData name="Ricardo Neves" userId="a2420d86-c959-463f-a209-2fea3ef854c2" providerId="ADAL" clId="{B3077F64-38C0-44F3-89C3-A39D5F62904E}" dt="2020-10-05T13:57:33.170" v="25" actId="1076"/>
          <ac:spMkLst>
            <pc:docMk/>
            <pc:sldMk cId="341780141" sldId="256"/>
            <ac:spMk id="6" creationId="{7E7D3DA7-9E30-4752-9CB7-48970AA745DE}"/>
          </ac:spMkLst>
        </pc:spChg>
        <pc:spChg chg="add mod">
          <ac:chgData name="Ricardo Neves" userId="a2420d86-c959-463f-a209-2fea3ef854c2" providerId="ADAL" clId="{B3077F64-38C0-44F3-89C3-A39D5F62904E}" dt="2020-10-05T13:57:33.170" v="25" actId="1076"/>
          <ac:spMkLst>
            <pc:docMk/>
            <pc:sldMk cId="341780141" sldId="256"/>
            <ac:spMk id="7" creationId="{4002A509-3D2B-4CC2-A8E4-FE394284339C}"/>
          </ac:spMkLst>
        </pc:spChg>
        <pc:spChg chg="add mod">
          <ac:chgData name="Ricardo Neves" userId="a2420d86-c959-463f-a209-2fea3ef854c2" providerId="ADAL" clId="{B3077F64-38C0-44F3-89C3-A39D5F62904E}" dt="2020-10-05T13:57:33.170" v="25" actId="1076"/>
          <ac:spMkLst>
            <pc:docMk/>
            <pc:sldMk cId="341780141" sldId="256"/>
            <ac:spMk id="8" creationId="{04D1588A-FB75-49BA-9A8B-23E203F6D45A}"/>
          </ac:spMkLst>
        </pc:spChg>
        <pc:spChg chg="add mod">
          <ac:chgData name="Ricardo Neves" userId="a2420d86-c959-463f-a209-2fea3ef854c2" providerId="ADAL" clId="{B3077F64-38C0-44F3-89C3-A39D5F62904E}" dt="2020-10-05T13:57:00.679" v="19" actId="571"/>
          <ac:spMkLst>
            <pc:docMk/>
            <pc:sldMk cId="341780141" sldId="256"/>
            <ac:spMk id="9" creationId="{A0E131E0-8EA3-4090-B632-6E13A1267485}"/>
          </ac:spMkLst>
        </pc:spChg>
        <pc:spChg chg="add mod">
          <ac:chgData name="Ricardo Neves" userId="a2420d86-c959-463f-a209-2fea3ef854c2" providerId="ADAL" clId="{B3077F64-38C0-44F3-89C3-A39D5F62904E}" dt="2020-10-05T13:57:33.170" v="25" actId="1076"/>
          <ac:spMkLst>
            <pc:docMk/>
            <pc:sldMk cId="341780141" sldId="256"/>
            <ac:spMk id="10" creationId="{05A4929C-2027-474A-B961-BECD18ABB8C4}"/>
          </ac:spMkLst>
        </pc:spChg>
      </pc:sldChg>
      <pc:sldChg chg="addSp delSp modSp add mod">
        <pc:chgData name="Ricardo Neves" userId="a2420d86-c959-463f-a209-2fea3ef854c2" providerId="ADAL" clId="{B3077F64-38C0-44F3-89C3-A39D5F62904E}" dt="2020-10-06T12:35:33.364" v="285" actId="1076"/>
        <pc:sldMkLst>
          <pc:docMk/>
          <pc:sldMk cId="3924636511" sldId="257"/>
        </pc:sldMkLst>
        <pc:spChg chg="add mod ord">
          <ac:chgData name="Ricardo Neves" userId="a2420d86-c959-463f-a209-2fea3ef854c2" providerId="ADAL" clId="{B3077F64-38C0-44F3-89C3-A39D5F62904E}" dt="2020-10-06T12:28:46.375" v="224" actId="1076"/>
          <ac:spMkLst>
            <pc:docMk/>
            <pc:sldMk cId="3924636511" sldId="257"/>
            <ac:spMk id="2" creationId="{3C9D50B7-390D-4CE8-92AE-9B10FDC6CE4E}"/>
          </ac:spMkLst>
        </pc:spChg>
        <pc:spChg chg="del">
          <ac:chgData name="Ricardo Neves" userId="a2420d86-c959-463f-a209-2fea3ef854c2" providerId="ADAL" clId="{B3077F64-38C0-44F3-89C3-A39D5F62904E}" dt="2020-10-05T13:59:19.252" v="66" actId="478"/>
          <ac:spMkLst>
            <pc:docMk/>
            <pc:sldMk cId="3924636511" sldId="257"/>
            <ac:spMk id="4" creationId="{14C1B333-F137-4CB7-9941-C05D473C8A98}"/>
          </ac:spMkLst>
        </pc:spChg>
        <pc:spChg chg="add mod">
          <ac:chgData name="Ricardo Neves" userId="a2420d86-c959-463f-a209-2fea3ef854c2" providerId="ADAL" clId="{B3077F64-38C0-44F3-89C3-A39D5F62904E}" dt="2020-10-06T12:33:03.970" v="234" actId="113"/>
          <ac:spMkLst>
            <pc:docMk/>
            <pc:sldMk cId="3924636511" sldId="257"/>
            <ac:spMk id="4" creationId="{E236033C-D4D4-4600-A8A4-008CA9A647AE}"/>
          </ac:spMkLst>
        </pc:spChg>
        <pc:spChg chg="del">
          <ac:chgData name="Ricardo Neves" userId="a2420d86-c959-463f-a209-2fea3ef854c2" providerId="ADAL" clId="{B3077F64-38C0-44F3-89C3-A39D5F62904E}" dt="2020-10-05T13:59:19.252" v="66" actId="478"/>
          <ac:spMkLst>
            <pc:docMk/>
            <pc:sldMk cId="3924636511" sldId="257"/>
            <ac:spMk id="5" creationId="{3BB7B1A8-535C-45F3-B0BB-FAC217B945D3}"/>
          </ac:spMkLst>
        </pc:spChg>
        <pc:spChg chg="del">
          <ac:chgData name="Ricardo Neves" userId="a2420d86-c959-463f-a209-2fea3ef854c2" providerId="ADAL" clId="{B3077F64-38C0-44F3-89C3-A39D5F62904E}" dt="2020-10-05T13:59:19.252" v="66" actId="478"/>
          <ac:spMkLst>
            <pc:docMk/>
            <pc:sldMk cId="3924636511" sldId="257"/>
            <ac:spMk id="6" creationId="{7E7D3DA7-9E30-4752-9CB7-48970AA745DE}"/>
          </ac:spMkLst>
        </pc:spChg>
        <pc:spChg chg="add mod">
          <ac:chgData name="Ricardo Neves" userId="a2420d86-c959-463f-a209-2fea3ef854c2" providerId="ADAL" clId="{B3077F64-38C0-44F3-89C3-A39D5F62904E}" dt="2020-10-06T12:35:33.364" v="285" actId="1076"/>
          <ac:spMkLst>
            <pc:docMk/>
            <pc:sldMk cId="3924636511" sldId="257"/>
            <ac:spMk id="6" creationId="{9D11FB26-8048-48D0-BC2F-74F86880DED9}"/>
          </ac:spMkLst>
        </pc:spChg>
        <pc:spChg chg="del">
          <ac:chgData name="Ricardo Neves" userId="a2420d86-c959-463f-a209-2fea3ef854c2" providerId="ADAL" clId="{B3077F64-38C0-44F3-89C3-A39D5F62904E}" dt="2020-10-05T13:59:19.252" v="66" actId="478"/>
          <ac:spMkLst>
            <pc:docMk/>
            <pc:sldMk cId="3924636511" sldId="257"/>
            <ac:spMk id="7" creationId="{4002A509-3D2B-4CC2-A8E4-FE394284339C}"/>
          </ac:spMkLst>
        </pc:spChg>
        <pc:spChg chg="del">
          <ac:chgData name="Ricardo Neves" userId="a2420d86-c959-463f-a209-2fea3ef854c2" providerId="ADAL" clId="{B3077F64-38C0-44F3-89C3-A39D5F62904E}" dt="2020-10-05T13:59:19.252" v="66" actId="478"/>
          <ac:spMkLst>
            <pc:docMk/>
            <pc:sldMk cId="3924636511" sldId="257"/>
            <ac:spMk id="8" creationId="{04D1588A-FB75-49BA-9A8B-23E203F6D45A}"/>
          </ac:spMkLst>
        </pc:spChg>
        <pc:spChg chg="del">
          <ac:chgData name="Ricardo Neves" userId="a2420d86-c959-463f-a209-2fea3ef854c2" providerId="ADAL" clId="{B3077F64-38C0-44F3-89C3-A39D5F62904E}" dt="2020-10-05T13:59:19.252" v="66" actId="478"/>
          <ac:spMkLst>
            <pc:docMk/>
            <pc:sldMk cId="3924636511" sldId="257"/>
            <ac:spMk id="10" creationId="{05A4929C-2027-474A-B961-BECD18ABB8C4}"/>
          </ac:spMkLst>
        </pc:spChg>
        <pc:picChg chg="add mod">
          <ac:chgData name="Ricardo Neves" userId="a2420d86-c959-463f-a209-2fea3ef854c2" providerId="ADAL" clId="{B3077F64-38C0-44F3-89C3-A39D5F62904E}" dt="2020-10-05T14:23:20.413" v="68" actId="1076"/>
          <ac:picMkLst>
            <pc:docMk/>
            <pc:sldMk cId="3924636511" sldId="257"/>
            <ac:picMk id="3" creationId="{2815FFD7-E7D2-4040-86F5-266E8CD0128E}"/>
          </ac:picMkLst>
        </pc:picChg>
      </pc:sldChg>
      <pc:sldChg chg="addSp delSp modSp add mod">
        <pc:chgData name="Ricardo Neves" userId="a2420d86-c959-463f-a209-2fea3ef854c2" providerId="ADAL" clId="{B3077F64-38C0-44F3-89C3-A39D5F62904E}" dt="2020-10-06T12:43:49.041" v="557" actId="20577"/>
        <pc:sldMkLst>
          <pc:docMk/>
          <pc:sldMk cId="4283456525" sldId="258"/>
        </pc:sldMkLst>
        <pc:spChg chg="mod">
          <ac:chgData name="Ricardo Neves" userId="a2420d86-c959-463f-a209-2fea3ef854c2" providerId="ADAL" clId="{B3077F64-38C0-44F3-89C3-A39D5F62904E}" dt="2020-10-06T12:41:18.183" v="361" actId="20577"/>
          <ac:spMkLst>
            <pc:docMk/>
            <pc:sldMk cId="4283456525" sldId="258"/>
            <ac:spMk id="4" creationId="{E236033C-D4D4-4600-A8A4-008CA9A647AE}"/>
          </ac:spMkLst>
        </pc:spChg>
        <pc:spChg chg="add del mod">
          <ac:chgData name="Ricardo Neves" userId="a2420d86-c959-463f-a209-2fea3ef854c2" providerId="ADAL" clId="{B3077F64-38C0-44F3-89C3-A39D5F62904E}" dt="2020-10-06T12:43:49.041" v="557" actId="20577"/>
          <ac:spMkLst>
            <pc:docMk/>
            <pc:sldMk cId="4283456525" sldId="258"/>
            <ac:spMk id="6" creationId="{9D11FB26-8048-48D0-BC2F-74F86880DED9}"/>
          </ac:spMkLst>
        </pc:spChg>
        <pc:picChg chg="del">
          <ac:chgData name="Ricardo Neves" userId="a2420d86-c959-463f-a209-2fea3ef854c2" providerId="ADAL" clId="{B3077F64-38C0-44F3-89C3-A39D5F62904E}" dt="2020-10-06T12:38:03.703" v="325" actId="478"/>
          <ac:picMkLst>
            <pc:docMk/>
            <pc:sldMk cId="4283456525" sldId="258"/>
            <ac:picMk id="3" creationId="{2815FFD7-E7D2-4040-86F5-266E8CD0128E}"/>
          </ac:picMkLst>
        </pc:picChg>
      </pc:sldChg>
      <pc:sldMasterChg chg="modSldLayout">
        <pc:chgData name="Ricardo Neves" userId="a2420d86-c959-463f-a209-2fea3ef854c2" providerId="ADAL" clId="{B3077F64-38C0-44F3-89C3-A39D5F62904E}" dt="2020-10-05T13:59:01.169" v="64" actId="1036"/>
        <pc:sldMasterMkLst>
          <pc:docMk/>
          <pc:sldMasterMk cId="2428291065" sldId="2147483648"/>
        </pc:sldMasterMkLst>
        <pc:sldLayoutChg chg="addSp modSp mod">
          <pc:chgData name="Ricardo Neves" userId="a2420d86-c959-463f-a209-2fea3ef854c2" providerId="ADAL" clId="{B3077F64-38C0-44F3-89C3-A39D5F62904E}" dt="2020-10-05T13:59:01.169" v="64" actId="1036"/>
          <pc:sldLayoutMkLst>
            <pc:docMk/>
            <pc:sldMasterMk cId="2428291065" sldId="2147483648"/>
            <pc:sldLayoutMk cId="2584925148" sldId="2147483649"/>
          </pc:sldLayoutMkLst>
          <pc:spChg chg="add mod">
            <ac:chgData name="Ricardo Neves" userId="a2420d86-c959-463f-a209-2fea3ef854c2" providerId="ADAL" clId="{B3077F64-38C0-44F3-89C3-A39D5F62904E}" dt="2020-10-05T13:59:01.169" v="64" actId="1036"/>
            <ac:spMkLst>
              <pc:docMk/>
              <pc:sldMasterMk cId="2428291065" sldId="2147483648"/>
              <pc:sldLayoutMk cId="2584925148" sldId="2147483649"/>
              <ac:spMk id="8" creationId="{908ADCF3-7B86-4627-AEC6-B2437B94FDD9}"/>
            </ac:spMkLst>
          </pc:spChg>
          <pc:spChg chg="add mod">
            <ac:chgData name="Ricardo Neves" userId="a2420d86-c959-463f-a209-2fea3ef854c2" providerId="ADAL" clId="{B3077F64-38C0-44F3-89C3-A39D5F62904E}" dt="2020-10-05T13:59:01.169" v="64" actId="1036"/>
            <ac:spMkLst>
              <pc:docMk/>
              <pc:sldMasterMk cId="2428291065" sldId="2147483648"/>
              <pc:sldLayoutMk cId="2584925148" sldId="2147483649"/>
              <ac:spMk id="10" creationId="{8267AED8-0D00-4E91-B8C6-0EDF0F9E8C02}"/>
            </ac:spMkLst>
          </pc:spChg>
          <pc:spChg chg="add mod">
            <ac:chgData name="Ricardo Neves" userId="a2420d86-c959-463f-a209-2fea3ef854c2" providerId="ADAL" clId="{B3077F64-38C0-44F3-89C3-A39D5F62904E}" dt="2020-10-05T13:59:01.169" v="64" actId="1036"/>
            <ac:spMkLst>
              <pc:docMk/>
              <pc:sldMasterMk cId="2428291065" sldId="2147483648"/>
              <pc:sldLayoutMk cId="2584925148" sldId="2147483649"/>
              <ac:spMk id="12" creationId="{2E0991D4-9378-4B0C-A7C3-7BA50D2325AA}"/>
            </ac:spMkLst>
          </pc:spChg>
          <pc:spChg chg="add mod">
            <ac:chgData name="Ricardo Neves" userId="a2420d86-c959-463f-a209-2fea3ef854c2" providerId="ADAL" clId="{B3077F64-38C0-44F3-89C3-A39D5F62904E}" dt="2020-10-05T13:59:01.169" v="64" actId="1036"/>
            <ac:spMkLst>
              <pc:docMk/>
              <pc:sldMasterMk cId="2428291065" sldId="2147483648"/>
              <pc:sldLayoutMk cId="2584925148" sldId="2147483649"/>
              <ac:spMk id="14" creationId="{8D0E3F22-706D-46B0-BC15-D31F7E3BD526}"/>
            </ac:spMkLst>
          </pc:spChg>
          <pc:spChg chg="add mod">
            <ac:chgData name="Ricardo Neves" userId="a2420d86-c959-463f-a209-2fea3ef854c2" providerId="ADAL" clId="{B3077F64-38C0-44F3-89C3-A39D5F62904E}" dt="2020-10-05T13:59:01.169" v="64" actId="1036"/>
            <ac:spMkLst>
              <pc:docMk/>
              <pc:sldMasterMk cId="2428291065" sldId="2147483648"/>
              <pc:sldLayoutMk cId="2584925148" sldId="2147483649"/>
              <ac:spMk id="16" creationId="{25F78610-2AF3-4C78-A92B-8C423F9A1E75}"/>
            </ac:spMkLst>
          </pc:spChg>
          <pc:spChg chg="add mod">
            <ac:chgData name="Ricardo Neves" userId="a2420d86-c959-463f-a209-2fea3ef854c2" providerId="ADAL" clId="{B3077F64-38C0-44F3-89C3-A39D5F62904E}" dt="2020-10-05T13:59:01.169" v="64" actId="1036"/>
            <ac:spMkLst>
              <pc:docMk/>
              <pc:sldMasterMk cId="2428291065" sldId="2147483648"/>
              <pc:sldLayoutMk cId="2584925148" sldId="2147483649"/>
              <ac:spMk id="18" creationId="{BF832FF5-D09B-4EFF-85C3-E3E0C3414272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37256"/>
            <a:ext cx="10363200" cy="965209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561572"/>
            <a:ext cx="9144000" cy="66935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D089-1946-4C3A-877B-5C1A9C85C01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E0C-DF12-4DAB-B393-DD458035593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13D84E1-396E-48CD-AC30-675DBDDC1325}"/>
              </a:ext>
            </a:extLst>
          </p:cNvPr>
          <p:cNvSpPr/>
          <p:nvPr userDrawn="1"/>
        </p:nvSpPr>
        <p:spPr>
          <a:xfrm>
            <a:off x="0" y="-1603736"/>
            <a:ext cx="648000" cy="1322768"/>
          </a:xfrm>
          <a:prstGeom prst="rect">
            <a:avLst/>
          </a:prstGeom>
          <a:solidFill>
            <a:srgbClr val="24C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9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0A0F7C8-684D-4E9C-BD9F-5AAB08B3430B}"/>
              </a:ext>
            </a:extLst>
          </p:cNvPr>
          <p:cNvSpPr/>
          <p:nvPr userDrawn="1"/>
        </p:nvSpPr>
        <p:spPr>
          <a:xfrm>
            <a:off x="785708" y="-1603736"/>
            <a:ext cx="648000" cy="1322768"/>
          </a:xfrm>
          <a:prstGeom prst="rect">
            <a:avLst/>
          </a:prstGeom>
          <a:solidFill>
            <a:srgbClr val="01E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9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28385B6-F114-482D-8546-B4ABF92B15F6}"/>
              </a:ext>
            </a:extLst>
          </p:cNvPr>
          <p:cNvSpPr/>
          <p:nvPr userDrawn="1"/>
        </p:nvSpPr>
        <p:spPr>
          <a:xfrm>
            <a:off x="1571416" y="-1603736"/>
            <a:ext cx="648000" cy="1322768"/>
          </a:xfrm>
          <a:prstGeom prst="rect">
            <a:avLst/>
          </a:prstGeom>
          <a:solidFill>
            <a:srgbClr val="F8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9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A52FC8E-198E-46B1-ABB9-1182A48AF005}"/>
              </a:ext>
            </a:extLst>
          </p:cNvPr>
          <p:cNvSpPr/>
          <p:nvPr userDrawn="1"/>
        </p:nvSpPr>
        <p:spPr>
          <a:xfrm>
            <a:off x="2357124" y="-1603736"/>
            <a:ext cx="648000" cy="1322768"/>
          </a:xfrm>
          <a:prstGeom prst="rect">
            <a:avLst/>
          </a:prstGeom>
          <a:solidFill>
            <a:srgbClr val="F99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9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7641795-730C-4F05-BDFC-ABC4A58D3B25}"/>
              </a:ext>
            </a:extLst>
          </p:cNvPr>
          <p:cNvSpPr/>
          <p:nvPr userDrawn="1"/>
        </p:nvSpPr>
        <p:spPr>
          <a:xfrm>
            <a:off x="3142832" y="-1603736"/>
            <a:ext cx="648000" cy="1322768"/>
          </a:xfrm>
          <a:prstGeom prst="rect">
            <a:avLst/>
          </a:prstGeom>
          <a:solidFill>
            <a:srgbClr val="006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9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5D274EB-20D4-4865-B7CE-4A7BBF390BC1}"/>
              </a:ext>
            </a:extLst>
          </p:cNvPr>
          <p:cNvSpPr/>
          <p:nvPr userDrawn="1"/>
        </p:nvSpPr>
        <p:spPr>
          <a:xfrm>
            <a:off x="3928540" y="-1603736"/>
            <a:ext cx="648000" cy="132276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9" dirty="0"/>
          </a:p>
        </p:txBody>
      </p:sp>
    </p:spTree>
    <p:extLst>
      <p:ext uri="{BB962C8B-B14F-4D97-AF65-F5344CB8AC3E}">
        <p14:creationId xmlns:p14="http://schemas.microsoft.com/office/powerpoint/2010/main" val="80870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D089-1946-4C3A-877B-5C1A9C85C01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E0C-DF12-4DAB-B393-DD458035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93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476052"/>
            <a:ext cx="2628900" cy="2349489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476052"/>
            <a:ext cx="7734300" cy="2349489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D089-1946-4C3A-877B-5C1A9C85C01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E0C-DF12-4DAB-B393-DD458035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63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D089-1946-4C3A-877B-5C1A9C85C01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E0C-DF12-4DAB-B393-DD458035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0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911780"/>
            <a:ext cx="10515600" cy="1153245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8553335"/>
            <a:ext cx="10515600" cy="606464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D089-1946-4C3A-877B-5C1A9C85C01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E0C-DF12-4DAB-B393-DD458035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20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380258"/>
            <a:ext cx="5181600" cy="175906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380258"/>
            <a:ext cx="5181600" cy="175906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D089-1946-4C3A-877B-5C1A9C85C01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E0C-DF12-4DAB-B393-DD458035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32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76058"/>
            <a:ext cx="10515600" cy="535871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796257"/>
            <a:ext cx="5157787" cy="333074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126998"/>
            <a:ext cx="5157787" cy="148952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796257"/>
            <a:ext cx="5183188" cy="333074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0126998"/>
            <a:ext cx="5183188" cy="148952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D089-1946-4C3A-877B-5C1A9C85C01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E0C-DF12-4DAB-B393-DD458035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1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D089-1946-4C3A-877B-5C1A9C85C01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E0C-DF12-4DAB-B393-DD458035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88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D089-1946-4C3A-877B-5C1A9C85C01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E0C-DF12-4DAB-B393-DD458035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02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48273"/>
            <a:ext cx="3932237" cy="646895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991763"/>
            <a:ext cx="6172200" cy="1970208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317230"/>
            <a:ext cx="3932237" cy="1540869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D089-1946-4C3A-877B-5C1A9C85C01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E0C-DF12-4DAB-B393-DD458035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26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48273"/>
            <a:ext cx="3932237" cy="646895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991763"/>
            <a:ext cx="6172200" cy="1970208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317230"/>
            <a:ext cx="3932237" cy="1540869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D089-1946-4C3A-877B-5C1A9C85C01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E0C-DF12-4DAB-B393-DD458035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03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76058"/>
            <a:ext cx="10515600" cy="5358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380258"/>
            <a:ext cx="10515600" cy="17590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5696139"/>
            <a:ext cx="2743200" cy="1476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1D089-1946-4C3A-877B-5C1A9C85C01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5696139"/>
            <a:ext cx="4114800" cy="1476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5696139"/>
            <a:ext cx="2743200" cy="1476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FE0C-DF12-4DAB-B393-DD458035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42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B7782D37-FB7C-4646-B4CC-CD7626556ECF}"/>
              </a:ext>
            </a:extLst>
          </p:cNvPr>
          <p:cNvGrpSpPr/>
          <p:nvPr/>
        </p:nvGrpSpPr>
        <p:grpSpPr>
          <a:xfrm rot="10800000">
            <a:off x="1" y="22089191"/>
            <a:ext cx="12192009" cy="5634909"/>
            <a:chOff x="-10" y="4799480"/>
            <a:chExt cx="12192009" cy="5634909"/>
          </a:xfrm>
        </p:grpSpPr>
        <p:pic>
          <p:nvPicPr>
            <p:cNvPr id="114" name="Imagem 113" descr="Mapa com linhas pretas em fundo branco&#10;&#10;Descrição gerada automaticamente com confiança baixa">
              <a:extLst>
                <a:ext uri="{FF2B5EF4-FFF2-40B4-BE49-F238E27FC236}">
                  <a16:creationId xmlns:a16="http://schemas.microsoft.com/office/drawing/2014/main" id="{3E5A0592-E7E6-4882-8079-7B0648AA64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487" b="3014"/>
            <a:stretch/>
          </p:blipFill>
          <p:spPr>
            <a:xfrm>
              <a:off x="-2" y="4799480"/>
              <a:ext cx="12192001" cy="5630840"/>
            </a:xfrm>
            <a:prstGeom prst="rect">
              <a:avLst/>
            </a:prstGeom>
          </p:spPr>
        </p:pic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BCEDA1D4-4D90-4E94-8521-DEE13AB0F990}"/>
                </a:ext>
              </a:extLst>
            </p:cNvPr>
            <p:cNvSpPr/>
            <p:nvPr/>
          </p:nvSpPr>
          <p:spPr>
            <a:xfrm rot="10800000">
              <a:off x="-10" y="9496173"/>
              <a:ext cx="12192000" cy="938216"/>
            </a:xfrm>
            <a:prstGeom prst="rect">
              <a:avLst/>
            </a:prstGeom>
            <a:gradFill>
              <a:gsLst>
                <a:gs pos="23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711874FD-8DEF-4139-A2D7-1597201B8BFD}"/>
              </a:ext>
            </a:extLst>
          </p:cNvPr>
          <p:cNvGrpSpPr/>
          <p:nvPr/>
        </p:nvGrpSpPr>
        <p:grpSpPr>
          <a:xfrm rot="10800000">
            <a:off x="0" y="16426436"/>
            <a:ext cx="12192010" cy="6141099"/>
            <a:chOff x="-10" y="4293290"/>
            <a:chExt cx="12192010" cy="6141099"/>
          </a:xfrm>
        </p:grpSpPr>
        <p:pic>
          <p:nvPicPr>
            <p:cNvPr id="105" name="Imagem 104" descr="Mapa com linhas pretas em fundo branco&#10;&#10;Descrição gerada automaticamente com confiança baixa">
              <a:extLst>
                <a:ext uri="{FF2B5EF4-FFF2-40B4-BE49-F238E27FC236}">
                  <a16:creationId xmlns:a16="http://schemas.microsoft.com/office/drawing/2014/main" id="{54114776-BEA8-4F00-8D19-014FCE7C34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780" b="3013"/>
            <a:stretch/>
          </p:blipFill>
          <p:spPr>
            <a:xfrm>
              <a:off x="-3" y="4293291"/>
              <a:ext cx="12192001" cy="6137029"/>
            </a:xfrm>
            <a:prstGeom prst="rect">
              <a:avLst/>
            </a:prstGeom>
          </p:spPr>
        </p:pic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2BEC2225-D1C9-4B01-ADD0-78965C765F0D}"/>
                </a:ext>
              </a:extLst>
            </p:cNvPr>
            <p:cNvSpPr/>
            <p:nvPr/>
          </p:nvSpPr>
          <p:spPr>
            <a:xfrm>
              <a:off x="0" y="4293290"/>
              <a:ext cx="12192000" cy="1520389"/>
            </a:xfrm>
            <a:prstGeom prst="rect">
              <a:avLst/>
            </a:prstGeom>
            <a:gradFill>
              <a:gsLst>
                <a:gs pos="23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1DBC5D8A-53FB-40EF-9A25-D6E540074075}"/>
                </a:ext>
              </a:extLst>
            </p:cNvPr>
            <p:cNvSpPr/>
            <p:nvPr/>
          </p:nvSpPr>
          <p:spPr>
            <a:xfrm rot="10800000">
              <a:off x="-10" y="9496173"/>
              <a:ext cx="12192000" cy="938216"/>
            </a:xfrm>
            <a:prstGeom prst="rect">
              <a:avLst/>
            </a:prstGeom>
            <a:gradFill>
              <a:gsLst>
                <a:gs pos="23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8FA25D35-01C2-4C1C-BEAE-E890C2554714}"/>
              </a:ext>
            </a:extLst>
          </p:cNvPr>
          <p:cNvGrpSpPr/>
          <p:nvPr/>
        </p:nvGrpSpPr>
        <p:grpSpPr>
          <a:xfrm rot="10800000">
            <a:off x="0" y="10418044"/>
            <a:ext cx="12192010" cy="6141099"/>
            <a:chOff x="-10" y="4293290"/>
            <a:chExt cx="12192010" cy="6141099"/>
          </a:xfrm>
        </p:grpSpPr>
        <p:pic>
          <p:nvPicPr>
            <p:cNvPr id="81" name="Imagem 80" descr="Mapa com linhas pretas em fundo branco&#10;&#10;Descrição gerada automaticamente com confiança baixa">
              <a:extLst>
                <a:ext uri="{FF2B5EF4-FFF2-40B4-BE49-F238E27FC236}">
                  <a16:creationId xmlns:a16="http://schemas.microsoft.com/office/drawing/2014/main" id="{8BD61364-D9C3-4711-B34A-9E2B6BA96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780" b="3013"/>
            <a:stretch/>
          </p:blipFill>
          <p:spPr>
            <a:xfrm>
              <a:off x="-3" y="4293291"/>
              <a:ext cx="12192001" cy="6137029"/>
            </a:xfrm>
            <a:prstGeom prst="rect">
              <a:avLst/>
            </a:prstGeom>
          </p:spPr>
        </p:pic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28A8B87D-60EA-4AA5-B73B-5BF50806BC96}"/>
                </a:ext>
              </a:extLst>
            </p:cNvPr>
            <p:cNvSpPr/>
            <p:nvPr/>
          </p:nvSpPr>
          <p:spPr>
            <a:xfrm>
              <a:off x="0" y="4293290"/>
              <a:ext cx="12192000" cy="1520389"/>
            </a:xfrm>
            <a:prstGeom prst="rect">
              <a:avLst/>
            </a:prstGeom>
            <a:gradFill>
              <a:gsLst>
                <a:gs pos="23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5DE405EA-7AE8-4B1B-9EDD-62D35AD0EA64}"/>
                </a:ext>
              </a:extLst>
            </p:cNvPr>
            <p:cNvSpPr/>
            <p:nvPr/>
          </p:nvSpPr>
          <p:spPr>
            <a:xfrm rot="10800000">
              <a:off x="-10" y="9496173"/>
              <a:ext cx="12192000" cy="938216"/>
            </a:xfrm>
            <a:prstGeom prst="rect">
              <a:avLst/>
            </a:prstGeom>
            <a:gradFill>
              <a:gsLst>
                <a:gs pos="23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533FFD67-0A30-48E6-A676-6680D615CCEA}"/>
              </a:ext>
            </a:extLst>
          </p:cNvPr>
          <p:cNvSpPr/>
          <p:nvPr/>
        </p:nvSpPr>
        <p:spPr>
          <a:xfrm>
            <a:off x="25" y="0"/>
            <a:ext cx="12192001" cy="5215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9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C9D50B7-390D-4CE8-92AE-9B10FDC6CE4E}"/>
              </a:ext>
            </a:extLst>
          </p:cNvPr>
          <p:cNvSpPr/>
          <p:nvPr/>
        </p:nvSpPr>
        <p:spPr>
          <a:xfrm>
            <a:off x="25" y="0"/>
            <a:ext cx="12192001" cy="5215160"/>
          </a:xfrm>
          <a:prstGeom prst="rect">
            <a:avLst/>
          </a:prstGeom>
          <a:solidFill>
            <a:srgbClr val="24C8B9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9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815FFD7-E7D2-4040-86F5-266E8CD01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5646" y="452678"/>
            <a:ext cx="4762499" cy="4762499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AB66AC6D-27F2-48AF-8713-07C79802C41F}"/>
              </a:ext>
            </a:extLst>
          </p:cNvPr>
          <p:cNvGrpSpPr/>
          <p:nvPr/>
        </p:nvGrpSpPr>
        <p:grpSpPr>
          <a:xfrm>
            <a:off x="743211" y="2840718"/>
            <a:ext cx="5639246" cy="1434844"/>
            <a:chOff x="1182495" y="4188102"/>
            <a:chExt cx="5639246" cy="1434844"/>
          </a:xfrm>
          <a:effectLst>
            <a:outerShdw blurRad="406400" algn="ctr" rotWithShape="0">
              <a:schemeClr val="tx1">
                <a:alpha val="18000"/>
              </a:schemeClr>
            </a:outerShdw>
          </a:effectLst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4258F58-F088-4611-921D-C41A7B20108C}"/>
                </a:ext>
              </a:extLst>
            </p:cNvPr>
            <p:cNvSpPr/>
            <p:nvPr/>
          </p:nvSpPr>
          <p:spPr>
            <a:xfrm>
              <a:off x="1182495" y="4188102"/>
              <a:ext cx="5639246" cy="1041836"/>
            </a:xfrm>
            <a:prstGeom prst="roundRect">
              <a:avLst>
                <a:gd name="adj" fmla="val 14628"/>
              </a:avLst>
            </a:prstGeom>
            <a:solidFill>
              <a:srgbClr val="24C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1D76B5DA-6EA0-4E57-9441-54C4187606D6}"/>
                </a:ext>
              </a:extLst>
            </p:cNvPr>
            <p:cNvSpPr/>
            <p:nvPr/>
          </p:nvSpPr>
          <p:spPr>
            <a:xfrm>
              <a:off x="1182495" y="4581110"/>
              <a:ext cx="5639246" cy="1041836"/>
            </a:xfrm>
            <a:prstGeom prst="roundRect">
              <a:avLst>
                <a:gd name="adj" fmla="val 146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1" name="AutoShape 2" descr="Stethoscope free icon">
            <a:extLst>
              <a:ext uri="{FF2B5EF4-FFF2-40B4-BE49-F238E27FC236}">
                <a16:creationId xmlns:a16="http://schemas.microsoft.com/office/drawing/2014/main" id="{34B80D17-90A6-42D6-87E7-7B67839EE6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24" y="102751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0EB05F4E-8C8E-4713-B1E0-499BBCC93601}"/>
              </a:ext>
            </a:extLst>
          </p:cNvPr>
          <p:cNvGrpSpPr/>
          <p:nvPr/>
        </p:nvGrpSpPr>
        <p:grpSpPr>
          <a:xfrm>
            <a:off x="14" y="5202883"/>
            <a:ext cx="12192010" cy="5226054"/>
            <a:chOff x="-10" y="5208335"/>
            <a:chExt cx="12192010" cy="5226054"/>
          </a:xfrm>
        </p:grpSpPr>
        <p:pic>
          <p:nvPicPr>
            <p:cNvPr id="68" name="Imagem 67" descr="Mapa com linhas pretas em fundo branco&#10;&#10;Descrição gerada automaticamente com confiança baixa">
              <a:extLst>
                <a:ext uri="{FF2B5EF4-FFF2-40B4-BE49-F238E27FC236}">
                  <a16:creationId xmlns:a16="http://schemas.microsoft.com/office/drawing/2014/main" id="{8EE78C12-4D16-452E-BACB-7023D10502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250"/>
            <a:stretch/>
          </p:blipFill>
          <p:spPr>
            <a:xfrm>
              <a:off x="-4" y="5220612"/>
              <a:ext cx="12192001" cy="5209707"/>
            </a:xfrm>
            <a:prstGeom prst="rect">
              <a:avLst/>
            </a:prstGeom>
          </p:spPr>
        </p:pic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57F1F2DF-1A59-4A0B-898C-C8EC2FAFE743}"/>
                </a:ext>
              </a:extLst>
            </p:cNvPr>
            <p:cNvSpPr/>
            <p:nvPr/>
          </p:nvSpPr>
          <p:spPr>
            <a:xfrm>
              <a:off x="0" y="5208335"/>
              <a:ext cx="12192000" cy="1520389"/>
            </a:xfrm>
            <a:prstGeom prst="rect">
              <a:avLst/>
            </a:prstGeom>
            <a:gradFill>
              <a:gsLst>
                <a:gs pos="23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7D03BD2F-8B51-4C1F-8C1C-3D169D24317E}"/>
                </a:ext>
              </a:extLst>
            </p:cNvPr>
            <p:cNvSpPr/>
            <p:nvPr/>
          </p:nvSpPr>
          <p:spPr>
            <a:xfrm rot="10800000">
              <a:off x="-10" y="9496173"/>
              <a:ext cx="12192000" cy="938216"/>
            </a:xfrm>
            <a:prstGeom prst="rect">
              <a:avLst/>
            </a:prstGeom>
            <a:gradFill>
              <a:gsLst>
                <a:gs pos="23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540DC0E-74D0-4F3E-B1B2-CFCC2F8A6224}"/>
              </a:ext>
            </a:extLst>
          </p:cNvPr>
          <p:cNvGrpSpPr/>
          <p:nvPr/>
        </p:nvGrpSpPr>
        <p:grpSpPr>
          <a:xfrm>
            <a:off x="333854" y="7330565"/>
            <a:ext cx="2184400" cy="1741120"/>
            <a:chOff x="622301" y="7362039"/>
            <a:chExt cx="2184400" cy="1741120"/>
          </a:xfrm>
          <a:effectLst>
            <a:outerShdw blurRad="279400" dist="50800" dir="5400000" algn="ctr" rotWithShape="0">
              <a:schemeClr val="tx1">
                <a:alpha val="17000"/>
              </a:schemeClr>
            </a:outerShdw>
          </a:effectLst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7A52CB35-7380-4B51-83A4-E10ADCD771DF}"/>
                </a:ext>
              </a:extLst>
            </p:cNvPr>
            <p:cNvSpPr/>
            <p:nvPr/>
          </p:nvSpPr>
          <p:spPr>
            <a:xfrm>
              <a:off x="622301" y="7362039"/>
              <a:ext cx="2184400" cy="1041836"/>
            </a:xfrm>
            <a:prstGeom prst="roundRect">
              <a:avLst>
                <a:gd name="adj" fmla="val 14628"/>
              </a:avLst>
            </a:prstGeom>
            <a:solidFill>
              <a:srgbClr val="24C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ED3311-3EC6-4B1D-9BA1-96EF321EEF64}"/>
                </a:ext>
              </a:extLst>
            </p:cNvPr>
            <p:cNvSpPr/>
            <p:nvPr/>
          </p:nvSpPr>
          <p:spPr>
            <a:xfrm>
              <a:off x="622301" y="7628046"/>
              <a:ext cx="2184400" cy="1475113"/>
            </a:xfrm>
            <a:prstGeom prst="roundRect">
              <a:avLst>
                <a:gd name="adj" fmla="val 103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A020CA14-7A65-4814-8ED6-695217B4730F}"/>
              </a:ext>
            </a:extLst>
          </p:cNvPr>
          <p:cNvGrpSpPr/>
          <p:nvPr/>
        </p:nvGrpSpPr>
        <p:grpSpPr>
          <a:xfrm>
            <a:off x="2657954" y="7330565"/>
            <a:ext cx="2184400" cy="1741120"/>
            <a:chOff x="622301" y="7362039"/>
            <a:chExt cx="2184400" cy="1741120"/>
          </a:xfrm>
          <a:effectLst>
            <a:outerShdw blurRad="279400" dist="50800" dir="5400000" algn="ctr" rotWithShape="0">
              <a:schemeClr val="tx1">
                <a:alpha val="17000"/>
              </a:schemeClr>
            </a:outerShdw>
          </a:effectLst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9650122A-DC2B-4AFF-9F12-93E182070D72}"/>
                </a:ext>
              </a:extLst>
            </p:cNvPr>
            <p:cNvSpPr/>
            <p:nvPr/>
          </p:nvSpPr>
          <p:spPr>
            <a:xfrm>
              <a:off x="622301" y="7362039"/>
              <a:ext cx="2184400" cy="1041836"/>
            </a:xfrm>
            <a:prstGeom prst="roundRect">
              <a:avLst>
                <a:gd name="adj" fmla="val 14628"/>
              </a:avLst>
            </a:prstGeom>
            <a:solidFill>
              <a:srgbClr val="24C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ECD59ACB-E717-4B1B-80B2-73CFAB734B75}"/>
                </a:ext>
              </a:extLst>
            </p:cNvPr>
            <p:cNvSpPr/>
            <p:nvPr/>
          </p:nvSpPr>
          <p:spPr>
            <a:xfrm>
              <a:off x="622301" y="7628046"/>
              <a:ext cx="2184400" cy="1475113"/>
            </a:xfrm>
            <a:prstGeom prst="roundRect">
              <a:avLst>
                <a:gd name="adj" fmla="val 103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F87B132F-E41D-4BDE-9939-6573C4382CF3}"/>
              </a:ext>
            </a:extLst>
          </p:cNvPr>
          <p:cNvGrpSpPr/>
          <p:nvPr/>
        </p:nvGrpSpPr>
        <p:grpSpPr>
          <a:xfrm>
            <a:off x="4982054" y="7330565"/>
            <a:ext cx="2184400" cy="1741120"/>
            <a:chOff x="622301" y="7362039"/>
            <a:chExt cx="2184400" cy="1741120"/>
          </a:xfrm>
          <a:effectLst>
            <a:outerShdw blurRad="279400" dist="50800" dir="5400000" algn="ctr" rotWithShape="0">
              <a:schemeClr val="tx1">
                <a:alpha val="17000"/>
              </a:schemeClr>
            </a:outerShdw>
          </a:effectLst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06DFCF14-1A7B-43D1-BACA-416A1A242B56}"/>
                </a:ext>
              </a:extLst>
            </p:cNvPr>
            <p:cNvSpPr/>
            <p:nvPr/>
          </p:nvSpPr>
          <p:spPr>
            <a:xfrm>
              <a:off x="622301" y="7362039"/>
              <a:ext cx="2184400" cy="1041836"/>
            </a:xfrm>
            <a:prstGeom prst="roundRect">
              <a:avLst>
                <a:gd name="adj" fmla="val 14628"/>
              </a:avLst>
            </a:prstGeom>
            <a:solidFill>
              <a:srgbClr val="24C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7C54C3BC-F75C-4AEF-B558-0BF5C1623B0D}"/>
                </a:ext>
              </a:extLst>
            </p:cNvPr>
            <p:cNvSpPr/>
            <p:nvPr/>
          </p:nvSpPr>
          <p:spPr>
            <a:xfrm>
              <a:off x="622301" y="7628046"/>
              <a:ext cx="2184400" cy="1475113"/>
            </a:xfrm>
            <a:prstGeom prst="roundRect">
              <a:avLst>
                <a:gd name="adj" fmla="val 103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6E31833E-4039-4D06-9504-3645411D7852}"/>
              </a:ext>
            </a:extLst>
          </p:cNvPr>
          <p:cNvGrpSpPr/>
          <p:nvPr/>
        </p:nvGrpSpPr>
        <p:grpSpPr>
          <a:xfrm>
            <a:off x="7306154" y="7330565"/>
            <a:ext cx="2184400" cy="1741120"/>
            <a:chOff x="622301" y="7362039"/>
            <a:chExt cx="2184400" cy="1741120"/>
          </a:xfrm>
          <a:effectLst>
            <a:outerShdw blurRad="279400" dist="50800" dir="5400000" algn="ctr" rotWithShape="0">
              <a:schemeClr val="tx1">
                <a:alpha val="17000"/>
              </a:schemeClr>
            </a:outerShdw>
          </a:effectLst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2692B5F8-7A54-43CC-9231-30DC3F3F19C8}"/>
                </a:ext>
              </a:extLst>
            </p:cNvPr>
            <p:cNvSpPr/>
            <p:nvPr/>
          </p:nvSpPr>
          <p:spPr>
            <a:xfrm>
              <a:off x="622301" y="7362039"/>
              <a:ext cx="2184400" cy="1041836"/>
            </a:xfrm>
            <a:prstGeom prst="roundRect">
              <a:avLst>
                <a:gd name="adj" fmla="val 14628"/>
              </a:avLst>
            </a:prstGeom>
            <a:solidFill>
              <a:srgbClr val="24C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E5F60B0B-4AB6-411E-BB61-22261C892B19}"/>
                </a:ext>
              </a:extLst>
            </p:cNvPr>
            <p:cNvSpPr/>
            <p:nvPr/>
          </p:nvSpPr>
          <p:spPr>
            <a:xfrm>
              <a:off x="622301" y="7628046"/>
              <a:ext cx="2184400" cy="1475113"/>
            </a:xfrm>
            <a:prstGeom prst="roundRect">
              <a:avLst>
                <a:gd name="adj" fmla="val 103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E5D485FF-7527-43A0-BFBB-5AD2179F8201}"/>
              </a:ext>
            </a:extLst>
          </p:cNvPr>
          <p:cNvGrpSpPr/>
          <p:nvPr/>
        </p:nvGrpSpPr>
        <p:grpSpPr>
          <a:xfrm>
            <a:off x="9630254" y="7330565"/>
            <a:ext cx="2184400" cy="1741120"/>
            <a:chOff x="622301" y="7362039"/>
            <a:chExt cx="2184400" cy="1741120"/>
          </a:xfrm>
          <a:effectLst>
            <a:outerShdw blurRad="279400" dist="50800" dir="5400000" algn="ctr" rotWithShape="0">
              <a:schemeClr val="tx1">
                <a:alpha val="17000"/>
              </a:schemeClr>
            </a:outerShdw>
          </a:effectLst>
        </p:grpSpPr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30E6BB97-B44A-4EE2-B0D2-5E9175C25670}"/>
                </a:ext>
              </a:extLst>
            </p:cNvPr>
            <p:cNvSpPr/>
            <p:nvPr/>
          </p:nvSpPr>
          <p:spPr>
            <a:xfrm>
              <a:off x="622301" y="7362039"/>
              <a:ext cx="2184400" cy="1041836"/>
            </a:xfrm>
            <a:prstGeom prst="roundRect">
              <a:avLst>
                <a:gd name="adj" fmla="val 14628"/>
              </a:avLst>
            </a:prstGeom>
            <a:solidFill>
              <a:srgbClr val="24C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9F549266-831B-485D-A0E0-8ABAB720D4FE}"/>
                </a:ext>
              </a:extLst>
            </p:cNvPr>
            <p:cNvSpPr/>
            <p:nvPr/>
          </p:nvSpPr>
          <p:spPr>
            <a:xfrm>
              <a:off x="622301" y="7628046"/>
              <a:ext cx="2184400" cy="1475113"/>
            </a:xfrm>
            <a:prstGeom prst="roundRect">
              <a:avLst>
                <a:gd name="adj" fmla="val 103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E9CD2E8A-D6AF-479A-9A43-9A88F1D41ECC}"/>
              </a:ext>
            </a:extLst>
          </p:cNvPr>
          <p:cNvGrpSpPr/>
          <p:nvPr/>
        </p:nvGrpSpPr>
        <p:grpSpPr>
          <a:xfrm>
            <a:off x="333854" y="11909949"/>
            <a:ext cx="8449592" cy="3426198"/>
            <a:chOff x="333829" y="11915401"/>
            <a:chExt cx="8055427" cy="3426198"/>
          </a:xfrm>
          <a:effectLst>
            <a:outerShdw blurRad="279400" dir="5400000" algn="ctr" rotWithShape="0">
              <a:schemeClr val="tx1">
                <a:alpha val="17000"/>
              </a:schemeClr>
            </a:outerShdw>
          </a:effectLst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A79DA12B-2F2F-4A7D-B322-63AC2F483E25}"/>
                </a:ext>
              </a:extLst>
            </p:cNvPr>
            <p:cNvSpPr/>
            <p:nvPr/>
          </p:nvSpPr>
          <p:spPr>
            <a:xfrm>
              <a:off x="333829" y="11915401"/>
              <a:ext cx="8055427" cy="1041836"/>
            </a:xfrm>
            <a:prstGeom prst="roundRect">
              <a:avLst>
                <a:gd name="adj" fmla="val 14628"/>
              </a:avLst>
            </a:prstGeom>
            <a:solidFill>
              <a:srgbClr val="24C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336365E5-F152-4AD3-A0C4-D92BD8400BC7}"/>
                </a:ext>
              </a:extLst>
            </p:cNvPr>
            <p:cNvSpPr/>
            <p:nvPr/>
          </p:nvSpPr>
          <p:spPr>
            <a:xfrm>
              <a:off x="333830" y="12181408"/>
              <a:ext cx="8055426" cy="3160191"/>
            </a:xfrm>
            <a:prstGeom prst="roundRect">
              <a:avLst>
                <a:gd name="adj" fmla="val 48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0D83F8B3-828B-4616-B046-7C9CF879826E}"/>
              </a:ext>
            </a:extLst>
          </p:cNvPr>
          <p:cNvGrpSpPr/>
          <p:nvPr/>
        </p:nvGrpSpPr>
        <p:grpSpPr>
          <a:xfrm>
            <a:off x="9071454" y="11909949"/>
            <a:ext cx="2743201" cy="3426198"/>
            <a:chOff x="8719025" y="11915401"/>
            <a:chExt cx="3095605" cy="3426198"/>
          </a:xfrm>
          <a:effectLst>
            <a:outerShdw blurRad="279400" dist="50800" dir="5400000" algn="ctr" rotWithShape="0">
              <a:schemeClr val="tx1">
                <a:alpha val="17000"/>
              </a:schemeClr>
            </a:outerShdw>
          </a:effectLst>
        </p:grpSpPr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CE793E2D-EF73-412D-858E-D12DA406BBCB}"/>
                </a:ext>
              </a:extLst>
            </p:cNvPr>
            <p:cNvSpPr/>
            <p:nvPr/>
          </p:nvSpPr>
          <p:spPr>
            <a:xfrm>
              <a:off x="8719025" y="11915401"/>
              <a:ext cx="3095605" cy="1041836"/>
            </a:xfrm>
            <a:prstGeom prst="roundRect">
              <a:avLst>
                <a:gd name="adj" fmla="val 14628"/>
              </a:avLst>
            </a:prstGeom>
            <a:solidFill>
              <a:srgbClr val="24C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D037BDA8-92A0-421D-B180-14870367E617}"/>
                </a:ext>
              </a:extLst>
            </p:cNvPr>
            <p:cNvSpPr/>
            <p:nvPr/>
          </p:nvSpPr>
          <p:spPr>
            <a:xfrm>
              <a:off x="8719025" y="12181408"/>
              <a:ext cx="3095605" cy="3160191"/>
            </a:xfrm>
            <a:prstGeom prst="roundRect">
              <a:avLst>
                <a:gd name="adj" fmla="val 49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4D1AC24B-89A9-4AC6-9B68-063134C295D2}"/>
              </a:ext>
            </a:extLst>
          </p:cNvPr>
          <p:cNvGrpSpPr/>
          <p:nvPr/>
        </p:nvGrpSpPr>
        <p:grpSpPr>
          <a:xfrm>
            <a:off x="333854" y="16950711"/>
            <a:ext cx="3634933" cy="3426198"/>
            <a:chOff x="8719025" y="11915401"/>
            <a:chExt cx="3095605" cy="3426198"/>
          </a:xfrm>
          <a:effectLst>
            <a:outerShdw blurRad="279400" dist="50800" dir="5400000" algn="ctr" rotWithShape="0">
              <a:schemeClr val="tx1">
                <a:alpha val="17000"/>
              </a:schemeClr>
            </a:outerShdw>
          </a:effectLst>
        </p:grpSpPr>
        <p:sp>
          <p:nvSpPr>
            <p:cNvPr id="87" name="Retângulo: Cantos Arredondados 86">
              <a:extLst>
                <a:ext uri="{FF2B5EF4-FFF2-40B4-BE49-F238E27FC236}">
                  <a16:creationId xmlns:a16="http://schemas.microsoft.com/office/drawing/2014/main" id="{8F1345FB-D6D2-4727-9E49-532BA9A5E363}"/>
                </a:ext>
              </a:extLst>
            </p:cNvPr>
            <p:cNvSpPr/>
            <p:nvPr/>
          </p:nvSpPr>
          <p:spPr>
            <a:xfrm>
              <a:off x="8719025" y="11915401"/>
              <a:ext cx="3095605" cy="1041836"/>
            </a:xfrm>
            <a:prstGeom prst="roundRect">
              <a:avLst>
                <a:gd name="adj" fmla="val 14628"/>
              </a:avLst>
            </a:prstGeom>
            <a:solidFill>
              <a:srgbClr val="24C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FB1C49A5-3AAA-4C32-ACF4-E13BBBDFCFEE}"/>
                </a:ext>
              </a:extLst>
            </p:cNvPr>
            <p:cNvSpPr/>
            <p:nvPr/>
          </p:nvSpPr>
          <p:spPr>
            <a:xfrm>
              <a:off x="8719025" y="12181408"/>
              <a:ext cx="3095605" cy="3160191"/>
            </a:xfrm>
            <a:prstGeom prst="roundRect">
              <a:avLst>
                <a:gd name="adj" fmla="val 49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6EFA734F-7297-42CE-AA79-087B72966FD1}"/>
              </a:ext>
            </a:extLst>
          </p:cNvPr>
          <p:cNvGrpSpPr/>
          <p:nvPr/>
        </p:nvGrpSpPr>
        <p:grpSpPr>
          <a:xfrm>
            <a:off x="4256787" y="16965634"/>
            <a:ext cx="3634933" cy="3426198"/>
            <a:chOff x="8719025" y="11915401"/>
            <a:chExt cx="3095605" cy="3426198"/>
          </a:xfrm>
          <a:effectLst>
            <a:outerShdw blurRad="279400" dist="50800" dir="5400000" algn="ctr" rotWithShape="0">
              <a:schemeClr val="tx1">
                <a:alpha val="17000"/>
              </a:schemeClr>
            </a:outerShdw>
          </a:effectLst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757E035F-7AF7-4DA7-B0CB-0EB9831F7C6D}"/>
                </a:ext>
              </a:extLst>
            </p:cNvPr>
            <p:cNvSpPr/>
            <p:nvPr/>
          </p:nvSpPr>
          <p:spPr>
            <a:xfrm>
              <a:off x="8719025" y="11915401"/>
              <a:ext cx="3095605" cy="1041836"/>
            </a:xfrm>
            <a:prstGeom prst="roundRect">
              <a:avLst>
                <a:gd name="adj" fmla="val 14628"/>
              </a:avLst>
            </a:prstGeom>
            <a:solidFill>
              <a:srgbClr val="24C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B01D52B8-8E4E-4101-A214-DD2352CC01AD}"/>
                </a:ext>
              </a:extLst>
            </p:cNvPr>
            <p:cNvSpPr/>
            <p:nvPr/>
          </p:nvSpPr>
          <p:spPr>
            <a:xfrm>
              <a:off x="8719025" y="12181408"/>
              <a:ext cx="3095605" cy="3160191"/>
            </a:xfrm>
            <a:prstGeom prst="roundRect">
              <a:avLst>
                <a:gd name="adj" fmla="val 49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EFA0E1D7-5F40-46AB-9E01-4EB5EA93ACA8}"/>
              </a:ext>
            </a:extLst>
          </p:cNvPr>
          <p:cNvGrpSpPr/>
          <p:nvPr/>
        </p:nvGrpSpPr>
        <p:grpSpPr>
          <a:xfrm>
            <a:off x="8179720" y="16971691"/>
            <a:ext cx="3634933" cy="3426198"/>
            <a:chOff x="8719025" y="11915401"/>
            <a:chExt cx="3095605" cy="3426198"/>
          </a:xfrm>
          <a:effectLst>
            <a:outerShdw blurRad="279400" dist="50800" dir="5400000" algn="ctr" rotWithShape="0">
              <a:schemeClr val="tx1">
                <a:alpha val="17000"/>
              </a:schemeClr>
            </a:outerShdw>
          </a:effectLst>
        </p:grpSpPr>
        <p:sp>
          <p:nvSpPr>
            <p:cNvPr id="97" name="Retângulo: Cantos Arredondados 96">
              <a:extLst>
                <a:ext uri="{FF2B5EF4-FFF2-40B4-BE49-F238E27FC236}">
                  <a16:creationId xmlns:a16="http://schemas.microsoft.com/office/drawing/2014/main" id="{F63C60EC-0CE3-4BAF-A528-6CBBCA4873E2}"/>
                </a:ext>
              </a:extLst>
            </p:cNvPr>
            <p:cNvSpPr/>
            <p:nvPr/>
          </p:nvSpPr>
          <p:spPr>
            <a:xfrm>
              <a:off x="8719025" y="11915401"/>
              <a:ext cx="3095605" cy="1041836"/>
            </a:xfrm>
            <a:prstGeom prst="roundRect">
              <a:avLst>
                <a:gd name="adj" fmla="val 14628"/>
              </a:avLst>
            </a:prstGeom>
            <a:solidFill>
              <a:srgbClr val="24C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: Cantos Arredondados 97">
              <a:extLst>
                <a:ext uri="{FF2B5EF4-FFF2-40B4-BE49-F238E27FC236}">
                  <a16:creationId xmlns:a16="http://schemas.microsoft.com/office/drawing/2014/main" id="{E640BB5E-8D08-40B0-8081-F2FC558AA7E2}"/>
                </a:ext>
              </a:extLst>
            </p:cNvPr>
            <p:cNvSpPr/>
            <p:nvPr/>
          </p:nvSpPr>
          <p:spPr>
            <a:xfrm>
              <a:off x="8719025" y="12181408"/>
              <a:ext cx="3095605" cy="3160191"/>
            </a:xfrm>
            <a:prstGeom prst="roundRect">
              <a:avLst>
                <a:gd name="adj" fmla="val 49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48BD1301-B6EB-4F55-AAB5-8789C465FF83}"/>
              </a:ext>
            </a:extLst>
          </p:cNvPr>
          <p:cNvGrpSpPr/>
          <p:nvPr/>
        </p:nvGrpSpPr>
        <p:grpSpPr>
          <a:xfrm>
            <a:off x="333854" y="20757505"/>
            <a:ext cx="11480799" cy="1238895"/>
            <a:chOff x="333854" y="20757505"/>
            <a:chExt cx="11480799" cy="1238895"/>
          </a:xfrm>
          <a:effectLst>
            <a:outerShdw blurRad="279400" dir="5400000" algn="ctr" rotWithShape="0">
              <a:schemeClr val="tx1">
                <a:alpha val="17000"/>
              </a:schemeClr>
            </a:outerShdw>
          </a:effectLst>
        </p:grpSpPr>
        <p:sp>
          <p:nvSpPr>
            <p:cNvPr id="100" name="Retângulo: Cantos Arredondados 99">
              <a:extLst>
                <a:ext uri="{FF2B5EF4-FFF2-40B4-BE49-F238E27FC236}">
                  <a16:creationId xmlns:a16="http://schemas.microsoft.com/office/drawing/2014/main" id="{660D394B-DAC6-4F4B-87A1-3EFCDE5A87FA}"/>
                </a:ext>
              </a:extLst>
            </p:cNvPr>
            <p:cNvSpPr/>
            <p:nvPr/>
          </p:nvSpPr>
          <p:spPr>
            <a:xfrm>
              <a:off x="333854" y="20757505"/>
              <a:ext cx="11480799" cy="767721"/>
            </a:xfrm>
            <a:prstGeom prst="roundRect">
              <a:avLst>
                <a:gd name="adj" fmla="val 19851"/>
              </a:avLst>
            </a:prstGeom>
            <a:solidFill>
              <a:srgbClr val="24C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: Cantos Arredondados 100">
              <a:extLst>
                <a:ext uri="{FF2B5EF4-FFF2-40B4-BE49-F238E27FC236}">
                  <a16:creationId xmlns:a16="http://schemas.microsoft.com/office/drawing/2014/main" id="{992550D6-E064-4431-A13E-D982966BCCDC}"/>
                </a:ext>
              </a:extLst>
            </p:cNvPr>
            <p:cNvSpPr/>
            <p:nvPr/>
          </p:nvSpPr>
          <p:spPr>
            <a:xfrm>
              <a:off x="333854" y="21022679"/>
              <a:ext cx="11480799" cy="973721"/>
            </a:xfrm>
            <a:prstGeom prst="roundRect">
              <a:avLst>
                <a:gd name="adj" fmla="val 156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A597714A-6611-4E44-8204-37419566EF85}"/>
              </a:ext>
            </a:extLst>
          </p:cNvPr>
          <p:cNvGrpSpPr/>
          <p:nvPr/>
        </p:nvGrpSpPr>
        <p:grpSpPr>
          <a:xfrm>
            <a:off x="2298700" y="23561714"/>
            <a:ext cx="9515952" cy="3913934"/>
            <a:chOff x="2057400" y="23561714"/>
            <a:chExt cx="9757252" cy="3913934"/>
          </a:xfrm>
          <a:effectLst>
            <a:outerShdw blurRad="279400" dir="5400000" algn="ctr" rotWithShape="0">
              <a:schemeClr val="tx1">
                <a:alpha val="17000"/>
              </a:schemeClr>
            </a:outerShdw>
          </a:effectLst>
        </p:grpSpPr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E2BD36F2-63D0-4656-8463-3CC90298D41C}"/>
                </a:ext>
              </a:extLst>
            </p:cNvPr>
            <p:cNvSpPr/>
            <p:nvPr/>
          </p:nvSpPr>
          <p:spPr>
            <a:xfrm>
              <a:off x="2057400" y="23561714"/>
              <a:ext cx="9757252" cy="2500656"/>
            </a:xfrm>
            <a:prstGeom prst="roundRect">
              <a:avLst>
                <a:gd name="adj" fmla="val 6094"/>
              </a:avLst>
            </a:prstGeom>
            <a:solidFill>
              <a:srgbClr val="24C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: Cantos Arredondados 111">
              <a:extLst>
                <a:ext uri="{FF2B5EF4-FFF2-40B4-BE49-F238E27FC236}">
                  <a16:creationId xmlns:a16="http://schemas.microsoft.com/office/drawing/2014/main" id="{C3E7A189-74D7-4414-A251-579BB2A69853}"/>
                </a:ext>
              </a:extLst>
            </p:cNvPr>
            <p:cNvSpPr/>
            <p:nvPr/>
          </p:nvSpPr>
          <p:spPr>
            <a:xfrm>
              <a:off x="2057400" y="23829223"/>
              <a:ext cx="9757252" cy="3646425"/>
            </a:xfrm>
            <a:prstGeom prst="roundRect">
              <a:avLst>
                <a:gd name="adj" fmla="val 48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0A34BF69-DA44-4B0B-A866-2723C4318125}"/>
              </a:ext>
            </a:extLst>
          </p:cNvPr>
          <p:cNvGrpSpPr/>
          <p:nvPr/>
        </p:nvGrpSpPr>
        <p:grpSpPr>
          <a:xfrm>
            <a:off x="333854" y="23561714"/>
            <a:ext cx="1676833" cy="3913934"/>
            <a:chOff x="333854" y="23561714"/>
            <a:chExt cx="1676833" cy="3913934"/>
          </a:xfrm>
          <a:effectLst>
            <a:outerShdw blurRad="279400" dir="5400000" algn="ctr" rotWithShape="0">
              <a:schemeClr val="tx1">
                <a:alpha val="17000"/>
              </a:schemeClr>
            </a:outerShdw>
          </a:effectLst>
        </p:grpSpPr>
        <p:sp>
          <p:nvSpPr>
            <p:cNvPr id="122" name="Retângulo: Cantos Arredondados 121">
              <a:extLst>
                <a:ext uri="{FF2B5EF4-FFF2-40B4-BE49-F238E27FC236}">
                  <a16:creationId xmlns:a16="http://schemas.microsoft.com/office/drawing/2014/main" id="{5D792B0E-2178-4707-A697-CD04B6D13316}"/>
                </a:ext>
              </a:extLst>
            </p:cNvPr>
            <p:cNvSpPr/>
            <p:nvPr/>
          </p:nvSpPr>
          <p:spPr>
            <a:xfrm>
              <a:off x="333854" y="23561714"/>
              <a:ext cx="1676833" cy="2500656"/>
            </a:xfrm>
            <a:prstGeom prst="roundRect">
              <a:avLst>
                <a:gd name="adj" fmla="val 9089"/>
              </a:avLst>
            </a:prstGeom>
            <a:solidFill>
              <a:srgbClr val="24C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: Cantos Arredondados 122">
              <a:extLst>
                <a:ext uri="{FF2B5EF4-FFF2-40B4-BE49-F238E27FC236}">
                  <a16:creationId xmlns:a16="http://schemas.microsoft.com/office/drawing/2014/main" id="{E6644F4C-F40E-4CCB-B710-6C955E6CE040}"/>
                </a:ext>
              </a:extLst>
            </p:cNvPr>
            <p:cNvSpPr/>
            <p:nvPr/>
          </p:nvSpPr>
          <p:spPr>
            <a:xfrm>
              <a:off x="333854" y="23829223"/>
              <a:ext cx="1676833" cy="3646425"/>
            </a:xfrm>
            <a:prstGeom prst="roundRect">
              <a:avLst>
                <a:gd name="adj" fmla="val 90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901935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831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Nayhan Brendow Alves de Araujo</cp:lastModifiedBy>
  <cp:revision>9</cp:revision>
  <dcterms:created xsi:type="dcterms:W3CDTF">2020-10-05T13:55:00Z</dcterms:created>
  <dcterms:modified xsi:type="dcterms:W3CDTF">2024-03-25T12:05:39Z</dcterms:modified>
</cp:coreProperties>
</file>