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2192000" cy="2772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8B9"/>
    <a:srgbClr val="006674"/>
    <a:srgbClr val="5A5A5A"/>
    <a:srgbClr val="F99935"/>
    <a:srgbClr val="F87070"/>
    <a:srgbClr val="01E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98BFD-07BB-4F25-B6DE-553809A578E5}" v="65" dt="2021-02-03T14:41:30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249" autoAdjust="0"/>
  </p:normalViewPr>
  <p:slideViewPr>
    <p:cSldViewPr snapToGrid="0">
      <p:cViewPr varScale="1">
        <p:scale>
          <a:sx n="10" d="100"/>
          <a:sy n="10" d="100"/>
        </p:scale>
        <p:origin x="214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37256"/>
            <a:ext cx="10363200" cy="965209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561572"/>
            <a:ext cx="9144000" cy="66935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3D84E1-396E-48CD-AC30-675DBDDC1325}"/>
              </a:ext>
            </a:extLst>
          </p:cNvPr>
          <p:cNvSpPr/>
          <p:nvPr userDrawn="1"/>
        </p:nvSpPr>
        <p:spPr>
          <a:xfrm>
            <a:off x="0" y="-1603736"/>
            <a:ext cx="648000" cy="1322768"/>
          </a:xfrm>
          <a:prstGeom prst="rect">
            <a:avLst/>
          </a:prstGeom>
          <a:solidFill>
            <a:srgbClr val="2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A0F7C8-684D-4E9C-BD9F-5AAB08B3430B}"/>
              </a:ext>
            </a:extLst>
          </p:cNvPr>
          <p:cNvSpPr/>
          <p:nvPr userDrawn="1"/>
        </p:nvSpPr>
        <p:spPr>
          <a:xfrm>
            <a:off x="785708" y="-1603736"/>
            <a:ext cx="648000" cy="1322768"/>
          </a:xfrm>
          <a:prstGeom prst="rect">
            <a:avLst/>
          </a:prstGeom>
          <a:solidFill>
            <a:srgbClr val="01E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8385B6-F114-482D-8546-B4ABF92B15F6}"/>
              </a:ext>
            </a:extLst>
          </p:cNvPr>
          <p:cNvSpPr/>
          <p:nvPr userDrawn="1"/>
        </p:nvSpPr>
        <p:spPr>
          <a:xfrm>
            <a:off x="1571416" y="-1603736"/>
            <a:ext cx="648000" cy="1322768"/>
          </a:xfrm>
          <a:prstGeom prst="rect">
            <a:avLst/>
          </a:prstGeom>
          <a:solidFill>
            <a:srgbClr val="F8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52FC8E-198E-46B1-ABB9-1182A48AF005}"/>
              </a:ext>
            </a:extLst>
          </p:cNvPr>
          <p:cNvSpPr/>
          <p:nvPr userDrawn="1"/>
        </p:nvSpPr>
        <p:spPr>
          <a:xfrm>
            <a:off x="2357124" y="-1603736"/>
            <a:ext cx="648000" cy="1322768"/>
          </a:xfrm>
          <a:prstGeom prst="rect">
            <a:avLst/>
          </a:prstGeom>
          <a:solidFill>
            <a:srgbClr val="F9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641795-730C-4F05-BDFC-ABC4A58D3B25}"/>
              </a:ext>
            </a:extLst>
          </p:cNvPr>
          <p:cNvSpPr/>
          <p:nvPr userDrawn="1"/>
        </p:nvSpPr>
        <p:spPr>
          <a:xfrm>
            <a:off x="3142832" y="-1603736"/>
            <a:ext cx="648000" cy="1322768"/>
          </a:xfrm>
          <a:prstGeom prst="rect">
            <a:avLst/>
          </a:prstGeom>
          <a:solidFill>
            <a:srgbClr val="006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D274EB-20D4-4865-B7CE-4A7BBF390BC1}"/>
              </a:ext>
            </a:extLst>
          </p:cNvPr>
          <p:cNvSpPr/>
          <p:nvPr userDrawn="1"/>
        </p:nvSpPr>
        <p:spPr>
          <a:xfrm>
            <a:off x="3928540" y="-1603736"/>
            <a:ext cx="648000" cy="132276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</p:spTree>
    <p:extLst>
      <p:ext uri="{BB962C8B-B14F-4D97-AF65-F5344CB8AC3E}">
        <p14:creationId xmlns:p14="http://schemas.microsoft.com/office/powerpoint/2010/main" val="8087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93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76052"/>
            <a:ext cx="2628900" cy="2349489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76052"/>
            <a:ext cx="7734300" cy="2349489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911780"/>
            <a:ext cx="10515600" cy="1153245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553335"/>
            <a:ext cx="10515600" cy="606464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2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80258"/>
            <a:ext cx="5181600" cy="1759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80258"/>
            <a:ext cx="5181600" cy="175906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3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76058"/>
            <a:ext cx="10515600" cy="53587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96257"/>
            <a:ext cx="5157787" cy="33307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126998"/>
            <a:ext cx="5157787" cy="14895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96257"/>
            <a:ext cx="5183188" cy="33307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126998"/>
            <a:ext cx="5183188" cy="14895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48273"/>
            <a:ext cx="3932237" cy="646895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91763"/>
            <a:ext cx="6172200" cy="1970208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317230"/>
            <a:ext cx="3932237" cy="15408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48273"/>
            <a:ext cx="3932237" cy="646895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91763"/>
            <a:ext cx="6172200" cy="1970208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317230"/>
            <a:ext cx="3932237" cy="15408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3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76058"/>
            <a:ext cx="10515600" cy="5358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80258"/>
            <a:ext cx="10515600" cy="1759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696139"/>
            <a:ext cx="27432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D089-1946-4C3A-877B-5C1A9C85C01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696139"/>
            <a:ext cx="41148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696139"/>
            <a:ext cx="2743200" cy="1476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FE0C-DF12-4DAB-B393-DD4580355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2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B7782D37-FB7C-4646-B4CC-CD7626556ECF}"/>
              </a:ext>
            </a:extLst>
          </p:cNvPr>
          <p:cNvGrpSpPr/>
          <p:nvPr/>
        </p:nvGrpSpPr>
        <p:grpSpPr>
          <a:xfrm rot="10800000">
            <a:off x="0" y="22089191"/>
            <a:ext cx="12192009" cy="5634909"/>
            <a:chOff x="-10" y="4799480"/>
            <a:chExt cx="12192009" cy="5634909"/>
          </a:xfrm>
        </p:grpSpPr>
        <p:pic>
          <p:nvPicPr>
            <p:cNvPr id="114" name="Imagem 113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3E5A0592-E7E6-4882-8079-7B0648AA6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87" b="3014"/>
            <a:stretch/>
          </p:blipFill>
          <p:spPr>
            <a:xfrm>
              <a:off x="-2" y="4799480"/>
              <a:ext cx="12192001" cy="5630840"/>
            </a:xfrm>
            <a:prstGeom prst="rect">
              <a:avLst/>
            </a:prstGeom>
          </p:spPr>
        </p:pic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BCEDA1D4-4D90-4E94-8521-DEE13AB0F990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11874FD-8DEF-4139-A2D7-1597201B8BFD}"/>
              </a:ext>
            </a:extLst>
          </p:cNvPr>
          <p:cNvGrpSpPr/>
          <p:nvPr/>
        </p:nvGrpSpPr>
        <p:grpSpPr>
          <a:xfrm rot="10800000">
            <a:off x="0" y="16426436"/>
            <a:ext cx="12192010" cy="6141099"/>
            <a:chOff x="-10" y="4293290"/>
            <a:chExt cx="12192010" cy="6141099"/>
          </a:xfrm>
        </p:grpSpPr>
        <p:pic>
          <p:nvPicPr>
            <p:cNvPr id="105" name="Imagem 104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54114776-BEA8-4F00-8D19-014FCE7C3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0" b="3013"/>
            <a:stretch/>
          </p:blipFill>
          <p:spPr>
            <a:xfrm>
              <a:off x="-3" y="4293291"/>
              <a:ext cx="12192001" cy="6137029"/>
            </a:xfrm>
            <a:prstGeom prst="rect">
              <a:avLst/>
            </a:prstGeom>
          </p:spPr>
        </p:pic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2BEC2225-D1C9-4B01-ADD0-78965C765F0D}"/>
                </a:ext>
              </a:extLst>
            </p:cNvPr>
            <p:cNvSpPr/>
            <p:nvPr/>
          </p:nvSpPr>
          <p:spPr>
            <a:xfrm>
              <a:off x="0" y="4293290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1DBC5D8A-53FB-40EF-9A25-D6E540074075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8FA25D35-01C2-4C1C-BEAE-E890C2554714}"/>
              </a:ext>
            </a:extLst>
          </p:cNvPr>
          <p:cNvGrpSpPr/>
          <p:nvPr/>
        </p:nvGrpSpPr>
        <p:grpSpPr>
          <a:xfrm rot="10800000">
            <a:off x="0" y="10418044"/>
            <a:ext cx="12192010" cy="6141099"/>
            <a:chOff x="-10" y="4293290"/>
            <a:chExt cx="12192010" cy="6141099"/>
          </a:xfrm>
        </p:grpSpPr>
        <p:pic>
          <p:nvPicPr>
            <p:cNvPr id="81" name="Imagem 80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8BD61364-D9C3-4711-B34A-9E2B6BA96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80" b="3013"/>
            <a:stretch/>
          </p:blipFill>
          <p:spPr>
            <a:xfrm>
              <a:off x="-3" y="4293291"/>
              <a:ext cx="12192001" cy="6137029"/>
            </a:xfrm>
            <a:prstGeom prst="rect">
              <a:avLst/>
            </a:prstGeom>
          </p:spPr>
        </p:pic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28A8B87D-60EA-4AA5-B73B-5BF50806BC96}"/>
                </a:ext>
              </a:extLst>
            </p:cNvPr>
            <p:cNvSpPr/>
            <p:nvPr/>
          </p:nvSpPr>
          <p:spPr>
            <a:xfrm>
              <a:off x="0" y="4293290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DE405EA-7AE8-4B1B-9EDD-62D35AD0EA64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533FFD67-0A30-48E6-A676-6680D615CCEA}"/>
              </a:ext>
            </a:extLst>
          </p:cNvPr>
          <p:cNvSpPr/>
          <p:nvPr/>
        </p:nvSpPr>
        <p:spPr>
          <a:xfrm>
            <a:off x="25" y="0"/>
            <a:ext cx="12192001" cy="521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9D50B7-390D-4CE8-92AE-9B10FDC6CE4E}"/>
              </a:ext>
            </a:extLst>
          </p:cNvPr>
          <p:cNvSpPr/>
          <p:nvPr/>
        </p:nvSpPr>
        <p:spPr>
          <a:xfrm>
            <a:off x="25" y="0"/>
            <a:ext cx="12192001" cy="5215160"/>
          </a:xfrm>
          <a:prstGeom prst="rect">
            <a:avLst/>
          </a:prstGeom>
          <a:solidFill>
            <a:srgbClr val="24C8B9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9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815FFD7-E7D2-4040-86F5-266E8CD0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646" y="452678"/>
            <a:ext cx="4762499" cy="476249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AB66AC6D-27F2-48AF-8713-07C79802C41F}"/>
              </a:ext>
            </a:extLst>
          </p:cNvPr>
          <p:cNvGrpSpPr/>
          <p:nvPr/>
        </p:nvGrpSpPr>
        <p:grpSpPr>
          <a:xfrm>
            <a:off x="743211" y="2840718"/>
            <a:ext cx="5639246" cy="1434844"/>
            <a:chOff x="1182495" y="4188102"/>
            <a:chExt cx="5639246" cy="1434844"/>
          </a:xfrm>
          <a:effectLst>
            <a:outerShdw blurRad="406400" algn="ctr" rotWithShape="0">
              <a:schemeClr val="tx1">
                <a:alpha val="18000"/>
              </a:schemeClr>
            </a:outerShdw>
          </a:effectLst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258F58-F088-4611-921D-C41A7B20108C}"/>
                </a:ext>
              </a:extLst>
            </p:cNvPr>
            <p:cNvSpPr/>
            <p:nvPr/>
          </p:nvSpPr>
          <p:spPr>
            <a:xfrm>
              <a:off x="1182495" y="4188102"/>
              <a:ext cx="5639246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D76B5DA-6EA0-4E57-9441-54C4187606D6}"/>
                </a:ext>
              </a:extLst>
            </p:cNvPr>
            <p:cNvSpPr/>
            <p:nvPr/>
          </p:nvSpPr>
          <p:spPr>
            <a:xfrm>
              <a:off x="1182495" y="4581110"/>
              <a:ext cx="5639246" cy="1041836"/>
            </a:xfrm>
            <a:prstGeom prst="roundRect">
              <a:avLst>
                <a:gd name="adj" fmla="val 146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AutoShape 2" descr="Stethoscope free icon">
            <a:extLst>
              <a:ext uri="{FF2B5EF4-FFF2-40B4-BE49-F238E27FC236}">
                <a16:creationId xmlns:a16="http://schemas.microsoft.com/office/drawing/2014/main" id="{34B80D17-90A6-42D6-87E7-7B67839EE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24" y="102751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0EB05F4E-8C8E-4713-B1E0-499BBCC93601}"/>
              </a:ext>
            </a:extLst>
          </p:cNvPr>
          <p:cNvGrpSpPr/>
          <p:nvPr/>
        </p:nvGrpSpPr>
        <p:grpSpPr>
          <a:xfrm>
            <a:off x="14" y="5202883"/>
            <a:ext cx="12192010" cy="5226054"/>
            <a:chOff x="-10" y="5208335"/>
            <a:chExt cx="12192010" cy="5226054"/>
          </a:xfrm>
        </p:grpSpPr>
        <p:pic>
          <p:nvPicPr>
            <p:cNvPr id="68" name="Imagem 67" descr="Mapa com linhas pretas em fundo branco&#10;&#10;Descrição gerada automaticamente com confiança baixa">
              <a:extLst>
                <a:ext uri="{FF2B5EF4-FFF2-40B4-BE49-F238E27FC236}">
                  <a16:creationId xmlns:a16="http://schemas.microsoft.com/office/drawing/2014/main" id="{8EE78C12-4D16-452E-BACB-7023D1050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250"/>
            <a:stretch/>
          </p:blipFill>
          <p:spPr>
            <a:xfrm>
              <a:off x="-4" y="5220612"/>
              <a:ext cx="12192001" cy="5209707"/>
            </a:xfrm>
            <a:prstGeom prst="rect">
              <a:avLst/>
            </a:prstGeom>
          </p:spPr>
        </p:pic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57F1F2DF-1A59-4A0B-898C-C8EC2FAFE743}"/>
                </a:ext>
              </a:extLst>
            </p:cNvPr>
            <p:cNvSpPr/>
            <p:nvPr/>
          </p:nvSpPr>
          <p:spPr>
            <a:xfrm>
              <a:off x="0" y="5208335"/>
              <a:ext cx="12192000" cy="1520389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D03BD2F-8B51-4C1F-8C1C-3D169D24317E}"/>
                </a:ext>
              </a:extLst>
            </p:cNvPr>
            <p:cNvSpPr/>
            <p:nvPr/>
          </p:nvSpPr>
          <p:spPr>
            <a:xfrm rot="10800000">
              <a:off x="-10" y="9496173"/>
              <a:ext cx="12192000" cy="938216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540DC0E-74D0-4F3E-B1B2-CFCC2F8A6224}"/>
              </a:ext>
            </a:extLst>
          </p:cNvPr>
          <p:cNvGrpSpPr/>
          <p:nvPr/>
        </p:nvGrpSpPr>
        <p:grpSpPr>
          <a:xfrm>
            <a:off x="3338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A52CB35-7380-4B51-83A4-E10ADCD771DF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8AED3311-3EC6-4B1D-9BA1-96EF321EEF64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020CA14-7A65-4814-8ED6-695217B4730F}"/>
              </a:ext>
            </a:extLst>
          </p:cNvPr>
          <p:cNvGrpSpPr/>
          <p:nvPr/>
        </p:nvGrpSpPr>
        <p:grpSpPr>
          <a:xfrm>
            <a:off x="26579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650122A-DC2B-4AFF-9F12-93E182070D72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ECD59ACB-E717-4B1B-80B2-73CFAB734B75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87B132F-E41D-4BDE-9939-6573C4382CF3}"/>
              </a:ext>
            </a:extLst>
          </p:cNvPr>
          <p:cNvGrpSpPr/>
          <p:nvPr/>
        </p:nvGrpSpPr>
        <p:grpSpPr>
          <a:xfrm>
            <a:off x="49820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06DFCF14-1A7B-43D1-BACA-416A1A242B56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7C54C3BC-F75C-4AEF-B558-0BF5C1623B0D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E31833E-4039-4D06-9504-3645411D7852}"/>
              </a:ext>
            </a:extLst>
          </p:cNvPr>
          <p:cNvGrpSpPr/>
          <p:nvPr/>
        </p:nvGrpSpPr>
        <p:grpSpPr>
          <a:xfrm>
            <a:off x="73061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2692B5F8-7A54-43CC-9231-30DC3F3F19C8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E5F60B0B-4AB6-411E-BB61-22261C892B19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5D485FF-7527-43A0-BFBB-5AD2179F8201}"/>
              </a:ext>
            </a:extLst>
          </p:cNvPr>
          <p:cNvGrpSpPr/>
          <p:nvPr/>
        </p:nvGrpSpPr>
        <p:grpSpPr>
          <a:xfrm>
            <a:off x="9630254" y="7330565"/>
            <a:ext cx="2184400" cy="1741120"/>
            <a:chOff x="622301" y="7362039"/>
            <a:chExt cx="2184400" cy="1741120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30E6BB97-B44A-4EE2-B0D2-5E9175C25670}"/>
                </a:ext>
              </a:extLst>
            </p:cNvPr>
            <p:cNvSpPr/>
            <p:nvPr/>
          </p:nvSpPr>
          <p:spPr>
            <a:xfrm>
              <a:off x="622301" y="7362039"/>
              <a:ext cx="2184400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9F549266-831B-485D-A0E0-8ABAB720D4FE}"/>
                </a:ext>
              </a:extLst>
            </p:cNvPr>
            <p:cNvSpPr/>
            <p:nvPr/>
          </p:nvSpPr>
          <p:spPr>
            <a:xfrm>
              <a:off x="622301" y="7628046"/>
              <a:ext cx="2184400" cy="1475113"/>
            </a:xfrm>
            <a:prstGeom prst="roundRect">
              <a:avLst>
                <a:gd name="adj" fmla="val 103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E9CD2E8A-D6AF-479A-9A43-9A88F1D41ECC}"/>
              </a:ext>
            </a:extLst>
          </p:cNvPr>
          <p:cNvGrpSpPr/>
          <p:nvPr/>
        </p:nvGrpSpPr>
        <p:grpSpPr>
          <a:xfrm>
            <a:off x="333854" y="11909949"/>
            <a:ext cx="8449592" cy="3426198"/>
            <a:chOff x="333829" y="11915401"/>
            <a:chExt cx="8055427" cy="3426198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79DA12B-2F2F-4A7D-B322-63AC2F483E25}"/>
                </a:ext>
              </a:extLst>
            </p:cNvPr>
            <p:cNvSpPr/>
            <p:nvPr/>
          </p:nvSpPr>
          <p:spPr>
            <a:xfrm>
              <a:off x="333829" y="11915401"/>
              <a:ext cx="8055427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336365E5-F152-4AD3-A0C4-D92BD8400BC7}"/>
                </a:ext>
              </a:extLst>
            </p:cNvPr>
            <p:cNvSpPr/>
            <p:nvPr/>
          </p:nvSpPr>
          <p:spPr>
            <a:xfrm>
              <a:off x="333830" y="12181408"/>
              <a:ext cx="8055426" cy="3160191"/>
            </a:xfrm>
            <a:prstGeom prst="roundRect">
              <a:avLst>
                <a:gd name="adj" fmla="val 4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D83F8B3-828B-4616-B046-7C9CF879826E}"/>
              </a:ext>
            </a:extLst>
          </p:cNvPr>
          <p:cNvGrpSpPr/>
          <p:nvPr/>
        </p:nvGrpSpPr>
        <p:grpSpPr>
          <a:xfrm>
            <a:off x="9071454" y="11909949"/>
            <a:ext cx="2743201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CE793E2D-EF73-412D-858E-D12DA406BBCB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D037BDA8-92A0-421D-B180-14870367E617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4D1AC24B-89A9-4AC6-9B68-063134C295D2}"/>
              </a:ext>
            </a:extLst>
          </p:cNvPr>
          <p:cNvGrpSpPr/>
          <p:nvPr/>
        </p:nvGrpSpPr>
        <p:grpSpPr>
          <a:xfrm>
            <a:off x="333854" y="16950711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8F1345FB-D6D2-4727-9E49-532BA9A5E363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B1C49A5-3AAA-4C32-ACF4-E13BBBDFCFEE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EFA734F-7297-42CE-AA79-087B72966FD1}"/>
              </a:ext>
            </a:extLst>
          </p:cNvPr>
          <p:cNvGrpSpPr/>
          <p:nvPr/>
        </p:nvGrpSpPr>
        <p:grpSpPr>
          <a:xfrm>
            <a:off x="4256787" y="16965634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757E035F-7AF7-4DA7-B0CB-0EB9831F7C6D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B01D52B8-8E4E-4101-A214-DD2352CC01AD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EFA0E1D7-5F40-46AB-9E01-4EB5EA93ACA8}"/>
              </a:ext>
            </a:extLst>
          </p:cNvPr>
          <p:cNvGrpSpPr/>
          <p:nvPr/>
        </p:nvGrpSpPr>
        <p:grpSpPr>
          <a:xfrm>
            <a:off x="8179720" y="16971691"/>
            <a:ext cx="3634933" cy="3426198"/>
            <a:chOff x="8719025" y="11915401"/>
            <a:chExt cx="3095605" cy="3426198"/>
          </a:xfrm>
          <a:effectLst>
            <a:outerShdw blurRad="279400" dist="508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F63C60EC-0CE3-4BAF-A528-6CBBCA4873E2}"/>
                </a:ext>
              </a:extLst>
            </p:cNvPr>
            <p:cNvSpPr/>
            <p:nvPr/>
          </p:nvSpPr>
          <p:spPr>
            <a:xfrm>
              <a:off x="8719025" y="11915401"/>
              <a:ext cx="3095605" cy="1041836"/>
            </a:xfrm>
            <a:prstGeom prst="roundRect">
              <a:avLst>
                <a:gd name="adj" fmla="val 14628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E640BB5E-8D08-40B0-8081-F2FC558AA7E2}"/>
                </a:ext>
              </a:extLst>
            </p:cNvPr>
            <p:cNvSpPr/>
            <p:nvPr/>
          </p:nvSpPr>
          <p:spPr>
            <a:xfrm>
              <a:off x="8719025" y="12181408"/>
              <a:ext cx="3095605" cy="3160191"/>
            </a:xfrm>
            <a:prstGeom prst="roundRect">
              <a:avLst>
                <a:gd name="adj" fmla="val 49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8BD1301-B6EB-4F55-AAB5-8789C465FF83}"/>
              </a:ext>
            </a:extLst>
          </p:cNvPr>
          <p:cNvGrpSpPr/>
          <p:nvPr/>
        </p:nvGrpSpPr>
        <p:grpSpPr>
          <a:xfrm>
            <a:off x="333854" y="20757505"/>
            <a:ext cx="11480799" cy="1238895"/>
            <a:chOff x="333854" y="20757505"/>
            <a:chExt cx="11480799" cy="1238895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660D394B-DAC6-4F4B-87A1-3EFCDE5A87FA}"/>
                </a:ext>
              </a:extLst>
            </p:cNvPr>
            <p:cNvSpPr/>
            <p:nvPr/>
          </p:nvSpPr>
          <p:spPr>
            <a:xfrm>
              <a:off x="333854" y="20757505"/>
              <a:ext cx="11480799" cy="767721"/>
            </a:xfrm>
            <a:prstGeom prst="roundRect">
              <a:avLst>
                <a:gd name="adj" fmla="val 19851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992550D6-E064-4431-A13E-D982966BCCDC}"/>
                </a:ext>
              </a:extLst>
            </p:cNvPr>
            <p:cNvSpPr/>
            <p:nvPr/>
          </p:nvSpPr>
          <p:spPr>
            <a:xfrm>
              <a:off x="333854" y="21022679"/>
              <a:ext cx="11480799" cy="973721"/>
            </a:xfrm>
            <a:prstGeom prst="roundRect">
              <a:avLst>
                <a:gd name="adj" fmla="val 156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A597714A-6611-4E44-8204-37419566EF85}"/>
              </a:ext>
            </a:extLst>
          </p:cNvPr>
          <p:cNvGrpSpPr/>
          <p:nvPr/>
        </p:nvGrpSpPr>
        <p:grpSpPr>
          <a:xfrm>
            <a:off x="2298700" y="23561714"/>
            <a:ext cx="9515952" cy="3913934"/>
            <a:chOff x="2057400" y="23561714"/>
            <a:chExt cx="9757252" cy="3913934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E2BD36F2-63D0-4656-8463-3CC90298D41C}"/>
                </a:ext>
              </a:extLst>
            </p:cNvPr>
            <p:cNvSpPr/>
            <p:nvPr/>
          </p:nvSpPr>
          <p:spPr>
            <a:xfrm>
              <a:off x="2057400" y="23561714"/>
              <a:ext cx="9757252" cy="2500656"/>
            </a:xfrm>
            <a:prstGeom prst="roundRect">
              <a:avLst>
                <a:gd name="adj" fmla="val 6094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C3E7A189-74D7-4414-A251-579BB2A69853}"/>
                </a:ext>
              </a:extLst>
            </p:cNvPr>
            <p:cNvSpPr/>
            <p:nvPr/>
          </p:nvSpPr>
          <p:spPr>
            <a:xfrm>
              <a:off x="2057400" y="23829223"/>
              <a:ext cx="9757252" cy="3646425"/>
            </a:xfrm>
            <a:prstGeom prst="roundRect">
              <a:avLst>
                <a:gd name="adj" fmla="val 48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0A34BF69-DA44-4B0B-A866-2723C4318125}"/>
              </a:ext>
            </a:extLst>
          </p:cNvPr>
          <p:cNvGrpSpPr/>
          <p:nvPr/>
        </p:nvGrpSpPr>
        <p:grpSpPr>
          <a:xfrm>
            <a:off x="333854" y="23561714"/>
            <a:ext cx="1676833" cy="3913934"/>
            <a:chOff x="333854" y="23561714"/>
            <a:chExt cx="1676833" cy="3913934"/>
          </a:xfrm>
          <a:effectLst>
            <a:outerShdw blurRad="279400" dir="5400000" algn="ctr" rotWithShape="0">
              <a:schemeClr val="tx1">
                <a:alpha val="17000"/>
              </a:schemeClr>
            </a:outerShdw>
          </a:effectLst>
        </p:grpSpPr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5D792B0E-2178-4707-A697-CD04B6D13316}"/>
                </a:ext>
              </a:extLst>
            </p:cNvPr>
            <p:cNvSpPr/>
            <p:nvPr/>
          </p:nvSpPr>
          <p:spPr>
            <a:xfrm>
              <a:off x="333854" y="23561714"/>
              <a:ext cx="1676833" cy="2500656"/>
            </a:xfrm>
            <a:prstGeom prst="roundRect">
              <a:avLst>
                <a:gd name="adj" fmla="val 9089"/>
              </a:avLst>
            </a:prstGeom>
            <a:solidFill>
              <a:srgbClr val="24C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E6644F4C-F40E-4CCB-B710-6C955E6CE040}"/>
                </a:ext>
              </a:extLst>
            </p:cNvPr>
            <p:cNvSpPr/>
            <p:nvPr/>
          </p:nvSpPr>
          <p:spPr>
            <a:xfrm>
              <a:off x="333854" y="23829223"/>
              <a:ext cx="1676833" cy="3646425"/>
            </a:xfrm>
            <a:prstGeom prst="roundRect">
              <a:avLst>
                <a:gd name="adj" fmla="val 90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93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Nayhan Brendow Alves de Araujo</cp:lastModifiedBy>
  <cp:revision>10</cp:revision>
  <dcterms:created xsi:type="dcterms:W3CDTF">2020-10-05T13:55:00Z</dcterms:created>
  <dcterms:modified xsi:type="dcterms:W3CDTF">2024-03-25T13:31:41Z</dcterms:modified>
</cp:coreProperties>
</file>