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6" r:id="rId6"/>
    <p:sldId id="313" r:id="rId7"/>
    <p:sldId id="314" r:id="rId8"/>
    <p:sldId id="315" r:id="rId9"/>
    <p:sldId id="316" r:id="rId10"/>
    <p:sldId id="475" r:id="rId11"/>
    <p:sldId id="369" r:id="rId12"/>
    <p:sldId id="422" r:id="rId13"/>
  </p:sldIdLst>
  <p:sldSz cx="9144000" cy="5143500"/>
  <p:notesSz cx="6858000" cy="9144000"/>
  <p:embeddedFontLst>
    <p:embeddedFont>
      <p:font typeface="Gaegu"/>
      <p:regular r:id="rId17"/>
    </p:embeddedFont>
    <p:embeddedFont>
      <p:font typeface="Varela Round" panose="000005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c94c3d5336_0_4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c94c3d5336_0_4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c79573c1e9_0_6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c79573c1e9_0_6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c94c3d5336_0_4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c94c3d5336_0_4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85cf8b5f36_0_60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85cf8b5f36_0_60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"/>
          <p:cNvSpPr txBox="1"/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1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859" name="Google Shape;859;p1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17" name="Google Shape;917;p11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8" name="Google Shape;918;p11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9" name="Google Shape;919;p11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920" name="Google Shape;920;p11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1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1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1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1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11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7" name="Google Shape;927;p11"/>
          <p:cNvSpPr/>
          <p:nvPr/>
        </p:nvSpPr>
        <p:spPr>
          <a:xfrm>
            <a:off x="7187025" y="718900"/>
            <a:ext cx="1010914" cy="1034850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8" name="Google Shape;928;p11"/>
          <p:cNvSpPr/>
          <p:nvPr/>
        </p:nvSpPr>
        <p:spPr>
          <a:xfrm rot="6525556">
            <a:off x="634440" y="942996"/>
            <a:ext cx="1792216" cy="131338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9" name="Google Shape;929;p11"/>
          <p:cNvSpPr/>
          <p:nvPr/>
        </p:nvSpPr>
        <p:spPr>
          <a:xfrm rot="789901">
            <a:off x="1078312" y="595796"/>
            <a:ext cx="1036557" cy="1281072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0" name="Google Shape;930;p11"/>
          <p:cNvSpPr/>
          <p:nvPr/>
        </p:nvSpPr>
        <p:spPr>
          <a:xfrm rot="789901">
            <a:off x="1306617" y="774891"/>
            <a:ext cx="899974" cy="1050323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1" name="Google Shape;931;p11"/>
          <p:cNvSpPr/>
          <p:nvPr/>
        </p:nvSpPr>
        <p:spPr>
          <a:xfrm rot="2513567">
            <a:off x="4300818" y="891707"/>
            <a:ext cx="950680" cy="81957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2" name="Google Shape;932;p11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933" name="Google Shape;933;p11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34" name="Google Shape;934;p11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935" name="Google Shape;935;p1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936" name="Google Shape;936;p1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937" name="Google Shape;937;p1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8" name="Google Shape;938;p1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9" name="Google Shape;939;p1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0" name="Google Shape;940;p1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941" name="Google Shape;941;p1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2" name="Google Shape;942;p1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3" name="Google Shape;943;p1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944" name="Google Shape;944;p11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5" name="Google Shape;945;p1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6" name="Google Shape;946;p1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" name="Google Shape;947;p1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48" name="Google Shape;948;p1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950" name="Google Shape;950;p11"/>
          <p:cNvSpPr/>
          <p:nvPr/>
        </p:nvSpPr>
        <p:spPr>
          <a:xfrm>
            <a:off x="946050" y="108942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1" name="Google Shape;951;p11"/>
          <p:cNvSpPr txBox="1"/>
          <p:nvPr>
            <p:ph type="title" hasCustomPrompt="1"/>
          </p:nvPr>
        </p:nvSpPr>
        <p:spPr>
          <a:xfrm>
            <a:off x="1243200" y="1582350"/>
            <a:ext cx="66576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2" name="Google Shape;952;p11"/>
          <p:cNvSpPr txBox="1"/>
          <p:nvPr>
            <p:ph type="subTitle" idx="1"/>
          </p:nvPr>
        </p:nvSpPr>
        <p:spPr>
          <a:xfrm>
            <a:off x="1608925" y="3476800"/>
            <a:ext cx="5280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598182" y="3233454"/>
            <a:ext cx="1477624" cy="151254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1" name="Google Shape;1021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5987903" y="1373701"/>
            <a:ext cx="3032898" cy="208034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1041" name="Google Shape;10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/>
          <p:nvPr>
            <p:ph type="subTitle" idx="1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3" name="Google Shape;1043;p13"/>
          <p:cNvSpPr txBox="1"/>
          <p:nvPr>
            <p:ph type="subTitle" idx="2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4" name="Google Shape;1044;p13"/>
          <p:cNvSpPr txBox="1"/>
          <p:nvPr>
            <p:ph type="title" idx="3" hasCustomPrompt="1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/>
          <p:nvPr>
            <p:ph type="subTitle" idx="4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6" name="Google Shape;1046;p13"/>
          <p:cNvSpPr txBox="1"/>
          <p:nvPr>
            <p:ph type="subTitle" idx="5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7" name="Google Shape;1047;p13"/>
          <p:cNvSpPr txBox="1"/>
          <p:nvPr>
            <p:ph type="title" idx="6" hasCustomPrompt="1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/>
          <p:nvPr>
            <p:ph type="subTitle" idx="7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9" name="Google Shape;1049;p13"/>
          <p:cNvSpPr txBox="1"/>
          <p:nvPr>
            <p:ph type="subTitle" idx="8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0" name="Google Shape;1050;p13"/>
          <p:cNvSpPr txBox="1"/>
          <p:nvPr>
            <p:ph type="title" idx="9" hasCustomPrompt="1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/>
          <p:nvPr>
            <p:ph type="subTitle" idx="13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52" name="Google Shape;1052;p13"/>
          <p:cNvSpPr txBox="1"/>
          <p:nvPr>
            <p:ph type="subTitle" idx="14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3" name="Google Shape;1053;p13"/>
          <p:cNvSpPr txBox="1"/>
          <p:nvPr>
            <p:ph type="title" idx="15" hasCustomPrompt="1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56" name="Google Shape;1056;p1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4" name="Google Shape;1114;p14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5" name="Google Shape;1115;p14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6" name="Google Shape;1116;p14"/>
          <p:cNvGrpSpPr/>
          <p:nvPr/>
        </p:nvGrpSpPr>
        <p:grpSpPr>
          <a:xfrm>
            <a:off x="1239039" y="1391236"/>
            <a:ext cx="385328" cy="443858"/>
            <a:chOff x="1239039" y="1391236"/>
            <a:chExt cx="385328" cy="443858"/>
          </a:xfrm>
        </p:grpSpPr>
        <p:sp>
          <p:nvSpPr>
            <p:cNvPr id="1117" name="Google Shape;1117;p14"/>
            <p:cNvSpPr/>
            <p:nvPr/>
          </p:nvSpPr>
          <p:spPr>
            <a:xfrm>
              <a:off x="1561032" y="1577766"/>
              <a:ext cx="63334" cy="59565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1463998" y="1698449"/>
              <a:ext cx="66291" cy="85801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1496811" y="1391236"/>
              <a:ext cx="43750" cy="41607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1412562" y="1502755"/>
              <a:ext cx="67695" cy="65108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1402289" y="1597424"/>
              <a:ext cx="66069" cy="66808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334595" y="1777451"/>
              <a:ext cx="54466" cy="57644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83158" y="1416289"/>
              <a:ext cx="79445" cy="86466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1239039" y="1561803"/>
              <a:ext cx="76563" cy="78189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5" name="Google Shape;1125;p14"/>
          <p:cNvGrpSpPr/>
          <p:nvPr/>
        </p:nvGrpSpPr>
        <p:grpSpPr>
          <a:xfrm>
            <a:off x="872579" y="2881252"/>
            <a:ext cx="7396781" cy="2122829"/>
            <a:chOff x="872579" y="2881252"/>
            <a:chExt cx="7396781" cy="2122829"/>
          </a:xfrm>
        </p:grpSpPr>
        <p:grpSp>
          <p:nvGrpSpPr>
            <p:cNvPr id="1126" name="Google Shape;1126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127" name="Google Shape;1127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128" name="Google Shape;1128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29" name="Google Shape;1129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14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14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946050" y="672163"/>
            <a:ext cx="7251900" cy="3798913"/>
            <a:chOff x="946050" y="672163"/>
            <a:chExt cx="7251900" cy="3798913"/>
          </a:xfrm>
        </p:grpSpPr>
        <p:sp>
          <p:nvSpPr>
            <p:cNvPr id="1135" name="Google Shape;1135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6" name="Google Shape;1136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137" name="Google Shape;1137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8" name="Google Shape;1138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139" name="Google Shape;1139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  <a:endPara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endParaRP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  <a:endPara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endParaRPr>
                </a:p>
              </p:txBody>
            </p:sp>
            <p:grpSp>
              <p:nvGrpSpPr>
                <p:cNvPr id="1141" name="Google Shape;1141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142" name="Google Shape;1142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143" name="Google Shape;1143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4" name="Google Shape;1144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  <p:grpSp>
                <p:nvGrpSpPr>
                  <p:cNvPr id="1145" name="Google Shape;1145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146" name="Google Shape;1146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7" name="Google Shape;1147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</p:grpSp>
          <p:grpSp>
            <p:nvGrpSpPr>
              <p:cNvPr id="1148" name="Google Shape;1148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149" name="Google Shape;1149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150" name="Google Shape;1150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27" h="16128" extrusionOk="0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51" name="Google Shape;1151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4" h="6536" extrusionOk="0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152" name="Google Shape;1152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  <a:endPara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endParaRP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 rot="5400000" flipH="1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  <a:endPara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endParaRPr>
                </a:p>
              </p:txBody>
            </p:sp>
          </p:grpSp>
        </p:grpSp>
      </p:grpSp>
      <p:sp>
        <p:nvSpPr>
          <p:cNvPr id="1154" name="Google Shape;1154;p14"/>
          <p:cNvSpPr txBox="1"/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155" name="Google Shape;1155;p14"/>
          <p:cNvSpPr txBox="1"/>
          <p:nvPr>
            <p:ph type="title" idx="2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3223925" y="847675"/>
            <a:ext cx="887900" cy="452300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7591217" y="721081"/>
            <a:ext cx="939217" cy="80973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3" name="Google Shape;1223;p15"/>
          <p:cNvSpPr/>
          <p:nvPr/>
        </p:nvSpPr>
        <p:spPr>
          <a:xfrm>
            <a:off x="600600" y="3189376"/>
            <a:ext cx="1536718" cy="157310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7127404" y="2588027"/>
            <a:ext cx="1416114" cy="157314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719995" y="1169131"/>
            <a:ext cx="439697" cy="506486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6" name="Google Shape;1256;p15"/>
          <p:cNvSpPr txBox="1"/>
          <p:nvPr>
            <p:ph type="subTitle" idx="1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57" name="Google Shape;125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8" name="Google Shape;1258;p15"/>
          <p:cNvSpPr txBox="1"/>
          <p:nvPr>
            <p:ph type="subTitle" idx="2"/>
          </p:nvPr>
        </p:nvSpPr>
        <p:spPr>
          <a:xfrm>
            <a:off x="11256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9" name="Google Shape;1259;p15"/>
          <p:cNvSpPr txBox="1"/>
          <p:nvPr>
            <p:ph type="subTitle" idx="3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0" name="Google Shape;1260;p15"/>
          <p:cNvSpPr txBox="1"/>
          <p:nvPr>
            <p:ph type="subTitle" idx="4"/>
          </p:nvPr>
        </p:nvSpPr>
        <p:spPr>
          <a:xfrm>
            <a:off x="363464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1" name="Google Shape;1261;p15"/>
          <p:cNvSpPr txBox="1"/>
          <p:nvPr>
            <p:ph type="subTitle" idx="5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2" name="Google Shape;1262;p15"/>
          <p:cNvSpPr txBox="1"/>
          <p:nvPr>
            <p:ph type="subTitle" idx="6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265" name="Google Shape;1265;p1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23" name="Google Shape;1323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4" name="Google Shape;1324;p16"/>
          <p:cNvSpPr/>
          <p:nvPr/>
        </p:nvSpPr>
        <p:spPr>
          <a:xfrm>
            <a:off x="794774" y="1172835"/>
            <a:ext cx="296828" cy="352438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25" name="Google Shape;1325;p16"/>
          <p:cNvGrpSpPr/>
          <p:nvPr/>
        </p:nvGrpSpPr>
        <p:grpSpPr>
          <a:xfrm rot="4458991" flipH="1">
            <a:off x="5248835" y="528243"/>
            <a:ext cx="681692" cy="1165263"/>
            <a:chOff x="478350" y="474400"/>
            <a:chExt cx="344250" cy="588450"/>
          </a:xfrm>
        </p:grpSpPr>
        <p:sp>
          <p:nvSpPr>
            <p:cNvPr id="1326" name="Google Shape;1326;p1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8" name="Google Shape;1328;p1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329" name="Google Shape;1329;p1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30" name="Google Shape;1330;p1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331" name="Google Shape;1331;p1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333" name="Google Shape;1333;p1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337" name="Google Shape;1337;p1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338" name="Google Shape;1338;p1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340" name="Google Shape;1340;p1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341" name="Google Shape;1341;p1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342" name="Google Shape;1342;p1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344" name="Google Shape;1344;p1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grpSp>
        <p:nvGrpSpPr>
          <p:cNvPr id="1346" name="Google Shape;1346;p16"/>
          <p:cNvGrpSpPr/>
          <p:nvPr/>
        </p:nvGrpSpPr>
        <p:grpSpPr>
          <a:xfrm>
            <a:off x="538649" y="2111364"/>
            <a:ext cx="8123716" cy="2651398"/>
            <a:chOff x="875100" y="2141450"/>
            <a:chExt cx="7449534" cy="2329875"/>
          </a:xfrm>
        </p:grpSpPr>
        <p:sp>
          <p:nvSpPr>
            <p:cNvPr id="1347" name="Google Shape;1347;p16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16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16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16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16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16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4" name="Google Shape;1354;p16"/>
          <p:cNvGrpSpPr/>
          <p:nvPr/>
        </p:nvGrpSpPr>
        <p:grpSpPr>
          <a:xfrm>
            <a:off x="7867060" y="1237762"/>
            <a:ext cx="490994" cy="434605"/>
            <a:chOff x="3279750" y="4755375"/>
            <a:chExt cx="144725" cy="128100"/>
          </a:xfrm>
        </p:grpSpPr>
        <p:sp>
          <p:nvSpPr>
            <p:cNvPr id="1355" name="Google Shape;1355;p16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57" name="Google Shape;1357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8" name="Google Shape;1358;p16"/>
          <p:cNvSpPr txBox="1"/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9" name="Google Shape;1359;p16"/>
          <p:cNvSpPr txBox="1"/>
          <p:nvPr>
            <p:ph type="subTitle" idx="1"/>
          </p:nvPr>
        </p:nvSpPr>
        <p:spPr>
          <a:xfrm>
            <a:off x="1456650" y="3686275"/>
            <a:ext cx="54132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0" name="Google Shape;1360;p16"/>
          <p:cNvSpPr txBox="1"/>
          <p:nvPr>
            <p:ph type="title" idx="2" hasCustomPrompt="1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1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363" name="Google Shape;1363;p1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21" name="Google Shape;1421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2" name="Google Shape;1422;p17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1423" name="Google Shape;1423;p17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1424" name="Google Shape;1424;p17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27" name="Google Shape;1427;p1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428" name="Google Shape;1428;p1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29" name="Google Shape;1429;p1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430" name="Google Shape;1430;p1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432" name="Google Shape;1432;p1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433" name="Google Shape;1433;p1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34" name="Google Shape;1434;p1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5" name="Google Shape;1435;p1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436" name="Google Shape;1436;p1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37" name="Google Shape;1437;p1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8" name="Google Shape;1438;p1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439" name="Google Shape;1439;p1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440" name="Google Shape;1440;p1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41" name="Google Shape;1441;p1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2" name="Google Shape;1442;p1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443" name="Google Shape;1443;p1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1445" name="Google Shape;1445;p17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6" name="Google Shape;1446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7" name="Google Shape;14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1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450" name="Google Shape;1450;p1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8" name="Google Shape;1508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9" name="Google Shape;1509;p18"/>
          <p:cNvSpPr/>
          <p:nvPr/>
        </p:nvSpPr>
        <p:spPr>
          <a:xfrm>
            <a:off x="720000" y="3881875"/>
            <a:ext cx="607734" cy="721621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0" name="Google Shape;1510;p18"/>
          <p:cNvGrpSpPr/>
          <p:nvPr/>
        </p:nvGrpSpPr>
        <p:grpSpPr>
          <a:xfrm rot="239783">
            <a:off x="5664877" y="4000197"/>
            <a:ext cx="1575948" cy="802794"/>
            <a:chOff x="2094425" y="748900"/>
            <a:chExt cx="887900" cy="452300"/>
          </a:xfrm>
        </p:grpSpPr>
        <p:sp>
          <p:nvSpPr>
            <p:cNvPr id="1511" name="Google Shape;1511;p1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15" name="Google Shape;1515;p18"/>
          <p:cNvSpPr/>
          <p:nvPr/>
        </p:nvSpPr>
        <p:spPr>
          <a:xfrm>
            <a:off x="1377075" y="665587"/>
            <a:ext cx="2734487" cy="2139081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6" name="Google Shape;1516;p18"/>
          <p:cNvSpPr/>
          <p:nvPr/>
        </p:nvSpPr>
        <p:spPr>
          <a:xfrm rot="1471467">
            <a:off x="7528784" y="833519"/>
            <a:ext cx="936540" cy="80738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7" name="Google Shape;1517;p1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518" name="Google Shape;1518;p1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19" name="Google Shape;1519;p1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520" name="Google Shape;1520;p1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522" name="Google Shape;1522;p1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523" name="Google Shape;1523;p1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526" name="Google Shape;1526;p1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8" name="Google Shape;1528;p1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529" name="Google Shape;1529;p1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530" name="Google Shape;1530;p1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531" name="Google Shape;1531;p1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2" name="Google Shape;1532;p1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533" name="Google Shape;1533;p1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1535" name="Google Shape;1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6" name="Google Shape;1536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7" name="Google Shape;1537;p18"/>
          <p:cNvSpPr txBox="1"/>
          <p:nvPr>
            <p:ph type="subTitle" idx="1"/>
          </p:nvPr>
        </p:nvSpPr>
        <p:spPr>
          <a:xfrm>
            <a:off x="1125697" y="3127800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38" name="Google Shape;1538;p18"/>
          <p:cNvSpPr txBox="1"/>
          <p:nvPr>
            <p:ph type="subTitle" idx="2"/>
          </p:nvPr>
        </p:nvSpPr>
        <p:spPr>
          <a:xfrm>
            <a:off x="1125700" y="3622875"/>
            <a:ext cx="187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9" name="Google Shape;1539;p18"/>
          <p:cNvSpPr txBox="1"/>
          <p:nvPr>
            <p:ph type="subTitle" idx="3"/>
          </p:nvPr>
        </p:nvSpPr>
        <p:spPr>
          <a:xfrm>
            <a:off x="3634647" y="3127800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0" name="Google Shape;1540;p18"/>
          <p:cNvSpPr txBox="1"/>
          <p:nvPr>
            <p:ph type="subTitle" idx="4"/>
          </p:nvPr>
        </p:nvSpPr>
        <p:spPr>
          <a:xfrm>
            <a:off x="3634650" y="3622875"/>
            <a:ext cx="187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1" name="Google Shape;1541;p18"/>
          <p:cNvSpPr txBox="1"/>
          <p:nvPr>
            <p:ph type="subTitle" idx="5"/>
          </p:nvPr>
        </p:nvSpPr>
        <p:spPr>
          <a:xfrm>
            <a:off x="6143597" y="3127800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2" name="Google Shape;1542;p18"/>
          <p:cNvSpPr txBox="1"/>
          <p:nvPr>
            <p:ph type="subTitle" idx="6"/>
          </p:nvPr>
        </p:nvSpPr>
        <p:spPr>
          <a:xfrm>
            <a:off x="6143600" y="3622875"/>
            <a:ext cx="187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3" name="Google Shape;1543;p18"/>
          <p:cNvSpPr txBox="1"/>
          <p:nvPr>
            <p:ph type="subTitle" idx="7"/>
          </p:nvPr>
        </p:nvSpPr>
        <p:spPr>
          <a:xfrm>
            <a:off x="1125697" y="1473436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4" name="Google Shape;1544;p18"/>
          <p:cNvSpPr txBox="1"/>
          <p:nvPr>
            <p:ph type="subTitle" idx="8"/>
          </p:nvPr>
        </p:nvSpPr>
        <p:spPr>
          <a:xfrm>
            <a:off x="1125700" y="1963328"/>
            <a:ext cx="187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5" name="Google Shape;1545;p18"/>
          <p:cNvSpPr txBox="1"/>
          <p:nvPr>
            <p:ph type="subTitle" idx="9"/>
          </p:nvPr>
        </p:nvSpPr>
        <p:spPr>
          <a:xfrm>
            <a:off x="3634647" y="147342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6" name="Google Shape;1546;p18"/>
          <p:cNvSpPr txBox="1"/>
          <p:nvPr>
            <p:ph type="subTitle" idx="13"/>
          </p:nvPr>
        </p:nvSpPr>
        <p:spPr>
          <a:xfrm>
            <a:off x="3634650" y="1970025"/>
            <a:ext cx="187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7" name="Google Shape;1547;p18"/>
          <p:cNvSpPr txBox="1"/>
          <p:nvPr>
            <p:ph type="subTitle" idx="14"/>
          </p:nvPr>
        </p:nvSpPr>
        <p:spPr>
          <a:xfrm>
            <a:off x="6143597" y="147342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8" name="Google Shape;1548;p18"/>
          <p:cNvSpPr txBox="1"/>
          <p:nvPr>
            <p:ph type="subTitle" idx="15"/>
          </p:nvPr>
        </p:nvSpPr>
        <p:spPr>
          <a:xfrm>
            <a:off x="6143600" y="1970025"/>
            <a:ext cx="187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551" name="Google Shape;1551;p1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09" name="Google Shape;1609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10" name="Google Shape;1610;p19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1611" name="Google Shape;1611;p1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19" name="Google Shape;1619;p19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1620" name="Google Shape;1620;p19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22" name="Google Shape;1622;p1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623" name="Google Shape;1623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24" name="Google Shape;1624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625" name="Google Shape;1625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627" name="Google Shape;1627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628" name="Google Shape;1628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629" name="Google Shape;1629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0" name="Google Shape;1630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631" name="Google Shape;1631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632" name="Google Shape;1632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3" name="Google Shape;1633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634" name="Google Shape;1634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635" name="Google Shape;1635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636" name="Google Shape;1636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7" name="Google Shape;1637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638" name="Google Shape;1638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grpSp>
        <p:nvGrpSpPr>
          <p:cNvPr id="1640" name="Google Shape;1640;p19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1641" name="Google Shape;1641;p1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5" name="Google Shape;16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6" name="Google Shape;1646;p19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7" name="Google Shape;1647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20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650" name="Google Shape;1650;p2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08" name="Google Shape;1708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9" name="Google Shape;1709;p20"/>
          <p:cNvSpPr/>
          <p:nvPr/>
        </p:nvSpPr>
        <p:spPr>
          <a:xfrm>
            <a:off x="600600" y="3188357"/>
            <a:ext cx="1537725" cy="1574135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0" name="Google Shape;1710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11" name="Google Shape;1711;p20"/>
          <p:cNvGrpSpPr/>
          <p:nvPr/>
        </p:nvGrpSpPr>
        <p:grpSpPr>
          <a:xfrm rot="10800000">
            <a:off x="2935317" y="836886"/>
            <a:ext cx="1124259" cy="572702"/>
            <a:chOff x="2094425" y="748900"/>
            <a:chExt cx="887900" cy="452300"/>
          </a:xfrm>
        </p:grpSpPr>
        <p:sp>
          <p:nvSpPr>
            <p:cNvPr id="1712" name="Google Shape;1712;p20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16" name="Google Shape;1716;p20"/>
          <p:cNvSpPr/>
          <p:nvPr/>
        </p:nvSpPr>
        <p:spPr>
          <a:xfrm rot="-927999">
            <a:off x="5985728" y="786808"/>
            <a:ext cx="2597867" cy="2032208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17" name="Google Shape;1717;p2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18" name="Google Shape;1718;p2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19" name="Google Shape;1719;p2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20" name="Google Shape;1720;p2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722" name="Google Shape;1722;p2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723" name="Google Shape;1723;p2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724" name="Google Shape;1724;p2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5" name="Google Shape;1725;p2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726" name="Google Shape;1726;p2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727" name="Google Shape;1727;p2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8" name="Google Shape;1728;p2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729" name="Google Shape;1729;p2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730" name="Google Shape;1730;p2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731" name="Google Shape;1731;p2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32" name="Google Shape;1732;p2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733" name="Google Shape;1733;p2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1735" name="Google Shape;17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6" name="Google Shape;1736;p20"/>
          <p:cNvGrpSpPr/>
          <p:nvPr/>
        </p:nvGrpSpPr>
        <p:grpSpPr>
          <a:xfrm rot="2700000">
            <a:off x="6062347" y="4226475"/>
            <a:ext cx="328112" cy="377951"/>
            <a:chOff x="3150425" y="3024575"/>
            <a:chExt cx="130350" cy="150150"/>
          </a:xfrm>
        </p:grpSpPr>
        <p:sp>
          <p:nvSpPr>
            <p:cNvPr id="1737" name="Google Shape;1737;p20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45" name="Google Shape;1745;p20"/>
          <p:cNvSpPr txBox="1"/>
          <p:nvPr>
            <p:ph type="subTitle" idx="1"/>
          </p:nvPr>
        </p:nvSpPr>
        <p:spPr>
          <a:xfrm>
            <a:off x="1224900" y="3063163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6" name="Google Shape;1746;p20"/>
          <p:cNvSpPr txBox="1"/>
          <p:nvPr>
            <p:ph type="subTitle" idx="2"/>
          </p:nvPr>
        </p:nvSpPr>
        <p:spPr>
          <a:xfrm>
            <a:off x="1224900" y="3532963"/>
            <a:ext cx="20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7" name="Google Shape;1747;p20"/>
          <p:cNvSpPr txBox="1"/>
          <p:nvPr>
            <p:ph type="subTitle" idx="3"/>
          </p:nvPr>
        </p:nvSpPr>
        <p:spPr>
          <a:xfrm>
            <a:off x="5851800" y="3063163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8" name="Google Shape;1748;p20"/>
          <p:cNvSpPr txBox="1"/>
          <p:nvPr>
            <p:ph type="subTitle" idx="4"/>
          </p:nvPr>
        </p:nvSpPr>
        <p:spPr>
          <a:xfrm>
            <a:off x="5851800" y="3532963"/>
            <a:ext cx="20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9" name="Google Shape;1749;p20"/>
          <p:cNvSpPr txBox="1"/>
          <p:nvPr>
            <p:ph type="subTitle" idx="5"/>
          </p:nvPr>
        </p:nvSpPr>
        <p:spPr>
          <a:xfrm>
            <a:off x="1224900" y="154905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0" name="Google Shape;1750;p20"/>
          <p:cNvSpPr txBox="1"/>
          <p:nvPr>
            <p:ph type="subTitle" idx="6"/>
          </p:nvPr>
        </p:nvSpPr>
        <p:spPr>
          <a:xfrm>
            <a:off x="1224900" y="2018850"/>
            <a:ext cx="20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1" name="Google Shape;1751;p20"/>
          <p:cNvSpPr txBox="1"/>
          <p:nvPr>
            <p:ph type="subTitle" idx="7"/>
          </p:nvPr>
        </p:nvSpPr>
        <p:spPr>
          <a:xfrm>
            <a:off x="5851800" y="154905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2" name="Google Shape;1752;p20"/>
          <p:cNvSpPr txBox="1"/>
          <p:nvPr>
            <p:ph type="subTitle" idx="8"/>
          </p:nvPr>
        </p:nvSpPr>
        <p:spPr>
          <a:xfrm>
            <a:off x="5851800" y="2018850"/>
            <a:ext cx="20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avLst/>
              <a:gdLst/>
              <a:ahLst/>
              <a:cxnLst/>
              <a:rect l="l" t="t" r="r" b="b"/>
              <a:pathLst>
                <a:path w="7064" h="8198" extrusionOk="0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avLst/>
              <a:gdLst/>
              <a:ahLst/>
              <a:cxnLst/>
              <a:rect l="l" t="t" r="r" b="b"/>
              <a:pathLst>
                <a:path w="6169" h="1319" extrusionOk="0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avLst/>
              <a:gdLst/>
              <a:ahLst/>
              <a:cxnLst/>
              <a:rect l="l" t="t" r="r" b="b"/>
              <a:pathLst>
                <a:path w="7024" h="1315" extrusionOk="0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193" name="Google Shape;193;p3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4" name="Google Shape;194;p3"/>
          <p:cNvSpPr txBox="1"/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"/>
          <p:cNvSpPr txBox="1"/>
          <p:nvPr>
            <p:ph type="title" idx="2" hasCustomPrompt="1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oogle Shape;1754;p2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755" name="Google Shape;1755;p2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13" name="Google Shape;1813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4" name="Google Shape;1814;p21"/>
          <p:cNvSpPr/>
          <p:nvPr/>
        </p:nvSpPr>
        <p:spPr>
          <a:xfrm>
            <a:off x="520375" y="772025"/>
            <a:ext cx="1833144" cy="1380874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15" name="Google Shape;1815;p21"/>
          <p:cNvGrpSpPr/>
          <p:nvPr/>
        </p:nvGrpSpPr>
        <p:grpSpPr>
          <a:xfrm rot="-4591891">
            <a:off x="6693118" y="592935"/>
            <a:ext cx="644572" cy="1101868"/>
            <a:chOff x="478350" y="474400"/>
            <a:chExt cx="344250" cy="588450"/>
          </a:xfrm>
        </p:grpSpPr>
        <p:sp>
          <p:nvSpPr>
            <p:cNvPr id="1816" name="Google Shape;1816;p21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8" name="Google Shape;1818;p21"/>
          <p:cNvGrpSpPr/>
          <p:nvPr/>
        </p:nvGrpSpPr>
        <p:grpSpPr>
          <a:xfrm rot="-915198">
            <a:off x="6949801" y="4146204"/>
            <a:ext cx="540145" cy="625010"/>
            <a:chOff x="5167900" y="2089900"/>
            <a:chExt cx="177100" cy="204925"/>
          </a:xfrm>
        </p:grpSpPr>
        <p:sp>
          <p:nvSpPr>
            <p:cNvPr id="1819" name="Google Shape;1819;p21"/>
            <p:cNvSpPr/>
            <p:nvPr/>
          </p:nvSpPr>
          <p:spPr>
            <a:xfrm>
              <a:off x="5167900" y="2089900"/>
              <a:ext cx="177100" cy="204925"/>
            </a:xfrm>
            <a:custGeom>
              <a:avLst/>
              <a:gdLst/>
              <a:ahLst/>
              <a:cxnLst/>
              <a:rect l="l" t="t" r="r" b="b"/>
              <a:pathLst>
                <a:path w="7084" h="8197" extrusionOk="0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180850" y="2140025"/>
              <a:ext cx="153725" cy="33025"/>
            </a:xfrm>
            <a:custGeom>
              <a:avLst/>
              <a:gdLst/>
              <a:ahLst/>
              <a:cxnLst/>
              <a:rect l="l" t="t" r="r" b="b"/>
              <a:pathLst>
                <a:path w="6149" h="1321" extrusionOk="0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197750" y="2105375"/>
              <a:ext cx="110950" cy="32875"/>
            </a:xfrm>
            <a:custGeom>
              <a:avLst/>
              <a:gdLst/>
              <a:ahLst/>
              <a:cxnLst/>
              <a:rect l="l" t="t" r="r" b="b"/>
              <a:pathLst>
                <a:path w="4438" h="1315" extrusionOk="0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169400" y="2174525"/>
              <a:ext cx="174625" cy="32875"/>
            </a:xfrm>
            <a:custGeom>
              <a:avLst/>
              <a:gdLst/>
              <a:ahLst/>
              <a:cxnLst/>
              <a:rect l="l" t="t" r="r" b="b"/>
              <a:pathLst>
                <a:path w="6985" h="1315" extrusionOk="0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168400" y="2209150"/>
              <a:ext cx="175625" cy="33050"/>
            </a:xfrm>
            <a:custGeom>
              <a:avLst/>
              <a:gdLst/>
              <a:ahLst/>
              <a:cxnLst/>
              <a:rect l="l" t="t" r="r" b="b"/>
              <a:pathLst>
                <a:path w="7025" h="1322" extrusionOk="0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174375" y="2243825"/>
              <a:ext cx="162175" cy="33200"/>
            </a:xfrm>
            <a:custGeom>
              <a:avLst/>
              <a:gdLst/>
              <a:ahLst/>
              <a:cxnLst/>
              <a:rect l="l" t="t" r="r" b="b"/>
              <a:pathLst>
                <a:path w="6487" h="1328" extrusionOk="0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5" name="Google Shape;1825;p21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826" name="Google Shape;1826;p2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27" name="Google Shape;1827;p2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828" name="Google Shape;1828;p2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830" name="Google Shape;1830;p2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31" name="Google Shape;1831;p2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32" name="Google Shape;1832;p2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3" name="Google Shape;1833;p2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834" name="Google Shape;1834;p2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35" name="Google Shape;1835;p2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6" name="Google Shape;1836;p2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837" name="Google Shape;1837;p2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38" name="Google Shape;1838;p2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39" name="Google Shape;1839;p2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40" name="Google Shape;1840;p2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841" name="Google Shape;1841;p2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842" name="Google Shape;1842;p2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1843" name="Google Shape;1843;p21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844" name="Google Shape;1844;p21"/>
          <p:cNvSpPr/>
          <p:nvPr/>
        </p:nvSpPr>
        <p:spPr>
          <a:xfrm>
            <a:off x="1914850" y="1013999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45" name="Google Shape;1845;p21"/>
          <p:cNvGrpSpPr/>
          <p:nvPr/>
        </p:nvGrpSpPr>
        <p:grpSpPr>
          <a:xfrm>
            <a:off x="7754905" y="4050739"/>
            <a:ext cx="413306" cy="365828"/>
            <a:chOff x="3279750" y="4755375"/>
            <a:chExt cx="144725" cy="128100"/>
          </a:xfrm>
        </p:grpSpPr>
        <p:sp>
          <p:nvSpPr>
            <p:cNvPr id="1846" name="Google Shape;1846;p21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8" name="Google Shape;1848;p21"/>
          <p:cNvSpPr/>
          <p:nvPr/>
        </p:nvSpPr>
        <p:spPr>
          <a:xfrm rot="3726270">
            <a:off x="751002" y="4086194"/>
            <a:ext cx="864322" cy="745127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9" name="Google Shape;184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0" name="Google Shape;1850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1" name="Google Shape;1851;p21"/>
          <p:cNvSpPr txBox="1"/>
          <p:nvPr>
            <p:ph type="title" idx="2" hasCustomPrompt="1"/>
          </p:nvPr>
        </p:nvSpPr>
        <p:spPr>
          <a:xfrm>
            <a:off x="892350" y="2018800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2" name="Google Shape;1852;p21"/>
          <p:cNvSpPr txBox="1"/>
          <p:nvPr>
            <p:ph type="subTitle" idx="1"/>
          </p:nvPr>
        </p:nvSpPr>
        <p:spPr>
          <a:xfrm>
            <a:off x="8923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3" name="Google Shape;1853;p21"/>
          <p:cNvSpPr txBox="1"/>
          <p:nvPr>
            <p:ph type="title" idx="3" hasCustomPrompt="1"/>
          </p:nvPr>
        </p:nvSpPr>
        <p:spPr>
          <a:xfrm>
            <a:off x="3463195" y="2018800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4" name="Google Shape;1854;p21"/>
          <p:cNvSpPr txBox="1"/>
          <p:nvPr>
            <p:ph type="subTitle" idx="4"/>
          </p:nvPr>
        </p:nvSpPr>
        <p:spPr>
          <a:xfrm>
            <a:off x="3463205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5" name="Google Shape;1855;p21"/>
          <p:cNvSpPr txBox="1"/>
          <p:nvPr>
            <p:ph type="title" idx="5" hasCustomPrompt="1"/>
          </p:nvPr>
        </p:nvSpPr>
        <p:spPr>
          <a:xfrm>
            <a:off x="6034150" y="2018800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6" name="Google Shape;1856;p21"/>
          <p:cNvSpPr txBox="1"/>
          <p:nvPr>
            <p:ph type="subTitle" idx="6"/>
          </p:nvPr>
        </p:nvSpPr>
        <p:spPr>
          <a:xfrm>
            <a:off x="60341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2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859" name="Google Shape;1859;p2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17" name="Google Shape;1917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8" name="Google Shape;1918;p22"/>
          <p:cNvSpPr/>
          <p:nvPr/>
        </p:nvSpPr>
        <p:spPr>
          <a:xfrm>
            <a:off x="592725" y="540001"/>
            <a:ext cx="1545690" cy="120913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9" name="Google Shape;1919;p22"/>
          <p:cNvSpPr/>
          <p:nvPr/>
        </p:nvSpPr>
        <p:spPr>
          <a:xfrm>
            <a:off x="7495601" y="600824"/>
            <a:ext cx="1027702" cy="1052035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0" name="Google Shape;1920;p22"/>
          <p:cNvSpPr/>
          <p:nvPr/>
        </p:nvSpPr>
        <p:spPr>
          <a:xfrm rot="-1027525">
            <a:off x="446127" y="759675"/>
            <a:ext cx="873168" cy="1079220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1" name="Google Shape;1921;p22"/>
          <p:cNvSpPr/>
          <p:nvPr/>
        </p:nvSpPr>
        <p:spPr>
          <a:xfrm rot="-1027317">
            <a:off x="709496" y="1074894"/>
            <a:ext cx="665115" cy="776229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22" name="Google Shape;1922;p22"/>
          <p:cNvGrpSpPr/>
          <p:nvPr/>
        </p:nvGrpSpPr>
        <p:grpSpPr>
          <a:xfrm rot="-5194407">
            <a:off x="7821737" y="3405866"/>
            <a:ext cx="989380" cy="503994"/>
            <a:chOff x="2094425" y="748900"/>
            <a:chExt cx="887900" cy="452300"/>
          </a:xfrm>
        </p:grpSpPr>
        <p:sp>
          <p:nvSpPr>
            <p:cNvPr id="1923" name="Google Shape;1923;p22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27" name="Google Shape;1927;p22"/>
          <p:cNvSpPr/>
          <p:nvPr/>
        </p:nvSpPr>
        <p:spPr>
          <a:xfrm>
            <a:off x="592700" y="4021575"/>
            <a:ext cx="580000" cy="641675"/>
          </a:xfrm>
          <a:custGeom>
            <a:avLst/>
            <a:gdLst/>
            <a:ahLst/>
            <a:cxnLst/>
            <a:rect l="l" t="t" r="r" b="b"/>
            <a:pathLst>
              <a:path w="23200" h="25667" extrusionOk="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8" name="Google Shape;1928;p22"/>
          <p:cNvSpPr/>
          <p:nvPr/>
        </p:nvSpPr>
        <p:spPr>
          <a:xfrm rot="-9029859">
            <a:off x="6962939" y="743261"/>
            <a:ext cx="748354" cy="645152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9" name="Google Shape;1929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0" name="Google Shape;1930;p22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931" name="Google Shape;1931;p2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32" name="Google Shape;1932;p2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3" name="Google Shape;1933;p2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1935" name="Google Shape;1935;p2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36" name="Google Shape;1936;p2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37" name="Google Shape;1937;p2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8" name="Google Shape;1938;p2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939" name="Google Shape;1939;p2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40" name="Google Shape;1940;p2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1" name="Google Shape;1941;p2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1942" name="Google Shape;1942;p2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3" name="Google Shape;1943;p2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4" name="Google Shape;1944;p2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45" name="Google Shape;1945;p2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946" name="Google Shape;1946;p2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1948" name="Google Shape;194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9" name="Google Shape;1949;p22"/>
          <p:cNvSpPr txBox="1"/>
          <p:nvPr>
            <p:ph type="title" idx="2" hasCustomPrompt="1"/>
          </p:nvPr>
        </p:nvSpPr>
        <p:spPr>
          <a:xfrm>
            <a:off x="1826863" y="2717425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0" name="Google Shape;1950;p22"/>
          <p:cNvSpPr txBox="1"/>
          <p:nvPr>
            <p:ph type="subTitle" idx="1"/>
          </p:nvPr>
        </p:nvSpPr>
        <p:spPr>
          <a:xfrm>
            <a:off x="182687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1" name="Google Shape;1951;p22"/>
          <p:cNvSpPr txBox="1"/>
          <p:nvPr>
            <p:ph type="title" idx="3" hasCustomPrompt="1"/>
          </p:nvPr>
        </p:nvSpPr>
        <p:spPr>
          <a:xfrm>
            <a:off x="5099532" y="2717425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2" name="Google Shape;1952;p22"/>
          <p:cNvSpPr txBox="1"/>
          <p:nvPr>
            <p:ph type="subTitle" idx="4"/>
          </p:nvPr>
        </p:nvSpPr>
        <p:spPr>
          <a:xfrm>
            <a:off x="509954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55" name="Google Shape;1955;p2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13" name="Google Shape;2013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4" name="Google Shape;2014;p23"/>
          <p:cNvSpPr/>
          <p:nvPr/>
        </p:nvSpPr>
        <p:spPr>
          <a:xfrm rot="-5866075">
            <a:off x="6892300" y="1894477"/>
            <a:ext cx="1848385" cy="1354542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5" name="Google Shape;2015;p23"/>
          <p:cNvSpPr/>
          <p:nvPr/>
        </p:nvSpPr>
        <p:spPr>
          <a:xfrm>
            <a:off x="608675" y="965300"/>
            <a:ext cx="2307000" cy="1804675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16" name="Google Shape;2016;p23"/>
          <p:cNvGrpSpPr/>
          <p:nvPr/>
        </p:nvGrpSpPr>
        <p:grpSpPr>
          <a:xfrm>
            <a:off x="530039" y="2840683"/>
            <a:ext cx="8072107" cy="2554188"/>
            <a:chOff x="872579" y="2881252"/>
            <a:chExt cx="7396781" cy="2122829"/>
          </a:xfrm>
        </p:grpSpPr>
        <p:grpSp>
          <p:nvGrpSpPr>
            <p:cNvPr id="2017" name="Google Shape;2017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2018" name="Google Shape;2018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019" name="Google Shape;2019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20" name="Google Shape;2020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23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23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25" name="Google Shape;2025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26" name="Google Shape;2026;p2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027" name="Google Shape;2027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28" name="Google Shape;2028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029" name="Google Shape;2029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2031" name="Google Shape;2031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032" name="Google Shape;2032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033" name="Google Shape;2033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4" name="Google Shape;2034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035" name="Google Shape;2035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036" name="Google Shape;2036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7" name="Google Shape;2037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038" name="Google Shape;2038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039" name="Google Shape;2039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040" name="Google Shape;2040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41" name="Google Shape;2041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042" name="Google Shape;2042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2044" name="Google Shape;204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5" name="Google Shape;2045;p23"/>
          <p:cNvSpPr txBox="1"/>
          <p:nvPr>
            <p:ph type="subTitle" idx="1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46" name="Google Shape;2046;p23"/>
          <p:cNvSpPr/>
          <p:nvPr/>
        </p:nvSpPr>
        <p:spPr>
          <a:xfrm>
            <a:off x="764475" y="1311300"/>
            <a:ext cx="388372" cy="46115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47" name="Google Shape;2047;p23"/>
          <p:cNvGrpSpPr/>
          <p:nvPr/>
        </p:nvGrpSpPr>
        <p:grpSpPr>
          <a:xfrm>
            <a:off x="7907494" y="4022291"/>
            <a:ext cx="388378" cy="447357"/>
            <a:chOff x="3150425" y="3024575"/>
            <a:chExt cx="130350" cy="150150"/>
          </a:xfrm>
        </p:grpSpPr>
        <p:sp>
          <p:nvSpPr>
            <p:cNvPr id="2048" name="Google Shape;2048;p23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2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2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058" name="Google Shape;2058;p2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16" name="Google Shape;2116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17" name="Google Shape;2117;p24"/>
          <p:cNvGrpSpPr/>
          <p:nvPr/>
        </p:nvGrpSpPr>
        <p:grpSpPr>
          <a:xfrm>
            <a:off x="7132404" y="3160102"/>
            <a:ext cx="1416114" cy="1573141"/>
            <a:chOff x="7393400" y="2351813"/>
            <a:chExt cx="1150003" cy="1277522"/>
          </a:xfrm>
        </p:grpSpPr>
        <p:sp>
          <p:nvSpPr>
            <p:cNvPr id="2118" name="Google Shape;2118;p24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24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24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21" name="Google Shape;2121;p24"/>
          <p:cNvSpPr/>
          <p:nvPr/>
        </p:nvSpPr>
        <p:spPr>
          <a:xfrm>
            <a:off x="600600" y="610263"/>
            <a:ext cx="1041468" cy="1066127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22" name="Google Shape;2122;p24"/>
          <p:cNvGrpSpPr/>
          <p:nvPr/>
        </p:nvGrpSpPr>
        <p:grpSpPr>
          <a:xfrm rot="10800000">
            <a:off x="7660625" y="917175"/>
            <a:ext cx="887900" cy="452300"/>
            <a:chOff x="2094425" y="748900"/>
            <a:chExt cx="887900" cy="452300"/>
          </a:xfrm>
        </p:grpSpPr>
        <p:sp>
          <p:nvSpPr>
            <p:cNvPr id="2123" name="Google Shape;2123;p24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27" name="Google Shape;2127;p24"/>
          <p:cNvSpPr/>
          <p:nvPr/>
        </p:nvSpPr>
        <p:spPr>
          <a:xfrm rot="-7938934">
            <a:off x="4159870" y="668208"/>
            <a:ext cx="939216" cy="80972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28" name="Google Shape;2128;p24"/>
          <p:cNvGrpSpPr/>
          <p:nvPr/>
        </p:nvGrpSpPr>
        <p:grpSpPr>
          <a:xfrm>
            <a:off x="719995" y="3496756"/>
            <a:ext cx="439697" cy="506486"/>
            <a:chOff x="3150425" y="3024575"/>
            <a:chExt cx="130350" cy="150150"/>
          </a:xfrm>
        </p:grpSpPr>
        <p:sp>
          <p:nvSpPr>
            <p:cNvPr id="2129" name="Google Shape;2129;p24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37" name="Google Shape;2137;p2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138" name="Google Shape;2138;p2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39" name="Google Shape;2139;p2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0" name="Google Shape;2140;p2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2142" name="Google Shape;2142;p2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3" name="Google Shape;2143;p2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4" name="Google Shape;2144;p2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5" name="Google Shape;2145;p2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146" name="Google Shape;2146;p2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47" name="Google Shape;2147;p2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8" name="Google Shape;2148;p2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149" name="Google Shape;2149;p2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0" name="Google Shape;2150;p2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1" name="Google Shape;2151;p2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2" name="Google Shape;2152;p2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153" name="Google Shape;2153;p2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154" name="Google Shape;2154;p2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2155" name="Google Shape;2155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6" name="Google Shape;2156;p24"/>
          <p:cNvSpPr txBox="1"/>
          <p:nvPr>
            <p:ph type="subTitle" idx="1"/>
          </p:nvPr>
        </p:nvSpPr>
        <p:spPr>
          <a:xfrm flipH="1">
            <a:off x="5017702" y="3190524"/>
            <a:ext cx="211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7" name="Google Shape;2157;p24"/>
          <p:cNvSpPr txBox="1"/>
          <p:nvPr>
            <p:ph type="subTitle" idx="2"/>
          </p:nvPr>
        </p:nvSpPr>
        <p:spPr>
          <a:xfrm flipH="1">
            <a:off x="5017692" y="3660325"/>
            <a:ext cx="211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8" name="Google Shape;2158;p24"/>
          <p:cNvSpPr txBox="1"/>
          <p:nvPr>
            <p:ph type="subTitle" idx="3"/>
          </p:nvPr>
        </p:nvSpPr>
        <p:spPr>
          <a:xfrm>
            <a:off x="2011583" y="3190525"/>
            <a:ext cx="211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9" name="Google Shape;2159;p24"/>
          <p:cNvSpPr txBox="1"/>
          <p:nvPr>
            <p:ph type="subTitle" idx="4"/>
          </p:nvPr>
        </p:nvSpPr>
        <p:spPr>
          <a:xfrm>
            <a:off x="2011583" y="3660329"/>
            <a:ext cx="211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0" name="Google Shape;2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163" name="Google Shape;2163;p2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21" name="Google Shape;2221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2" name="Google Shape;2222;p25"/>
          <p:cNvSpPr/>
          <p:nvPr/>
        </p:nvSpPr>
        <p:spPr>
          <a:xfrm>
            <a:off x="560475" y="2957825"/>
            <a:ext cx="2307000" cy="1804675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3" name="Google Shape;2223;p25"/>
          <p:cNvSpPr/>
          <p:nvPr/>
        </p:nvSpPr>
        <p:spPr>
          <a:xfrm rot="1167777">
            <a:off x="3646616" y="888795"/>
            <a:ext cx="959985" cy="82759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4" name="Google Shape;2224;p25"/>
          <p:cNvSpPr/>
          <p:nvPr/>
        </p:nvSpPr>
        <p:spPr>
          <a:xfrm>
            <a:off x="6501081" y="714903"/>
            <a:ext cx="2188039" cy="164820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25" name="Google Shape;2225;p2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226" name="Google Shape;2226;p2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27" name="Google Shape;2227;p2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2230" name="Google Shape;2230;p2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231" name="Google Shape;2231;p2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232" name="Google Shape;2232;p2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3" name="Google Shape;2233;p2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234" name="Google Shape;2234;p2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235" name="Google Shape;2235;p2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6" name="Google Shape;2236;p2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237" name="Google Shape;2237;p2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238" name="Google Shape;2238;p2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239" name="Google Shape;2239;p2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40" name="Google Shape;2240;p2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241" name="Google Shape;2241;p2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grpSp>
        <p:nvGrpSpPr>
          <p:cNvPr id="2243" name="Google Shape;2243;p25"/>
          <p:cNvGrpSpPr/>
          <p:nvPr/>
        </p:nvGrpSpPr>
        <p:grpSpPr>
          <a:xfrm rot="3340333">
            <a:off x="1060618" y="1126198"/>
            <a:ext cx="388165" cy="447140"/>
            <a:chOff x="3150425" y="3024575"/>
            <a:chExt cx="130350" cy="150150"/>
          </a:xfrm>
        </p:grpSpPr>
        <p:sp>
          <p:nvSpPr>
            <p:cNvPr id="2244" name="Google Shape;2244;p2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2" name="Google Shape;2252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3" name="Google Shape;2253;p25"/>
          <p:cNvSpPr txBox="1"/>
          <p:nvPr>
            <p:ph type="subTitle" idx="1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4" name="Google Shape;22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_1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2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257" name="Google Shape;2257;p2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15" name="Google Shape;231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16" name="Google Shape;2316;p26"/>
          <p:cNvGrpSpPr/>
          <p:nvPr/>
        </p:nvGrpSpPr>
        <p:grpSpPr>
          <a:xfrm>
            <a:off x="6829904" y="1017710"/>
            <a:ext cx="1687164" cy="1428675"/>
            <a:chOff x="478350" y="433625"/>
            <a:chExt cx="811800" cy="687425"/>
          </a:xfrm>
        </p:grpSpPr>
        <p:sp>
          <p:nvSpPr>
            <p:cNvPr id="2317" name="Google Shape;2317;p26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22" name="Google Shape;2322;p26"/>
          <p:cNvSpPr/>
          <p:nvPr/>
        </p:nvSpPr>
        <p:spPr>
          <a:xfrm rot="-6502854">
            <a:off x="411685" y="3132218"/>
            <a:ext cx="2102873" cy="1541037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3" name="Google Shape;2323;p26"/>
          <p:cNvSpPr/>
          <p:nvPr/>
        </p:nvSpPr>
        <p:spPr>
          <a:xfrm>
            <a:off x="4234250" y="1268375"/>
            <a:ext cx="437995" cy="520073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4" name="Google Shape;2324;p26"/>
          <p:cNvSpPr/>
          <p:nvPr/>
        </p:nvSpPr>
        <p:spPr>
          <a:xfrm rot="1649890">
            <a:off x="5330686" y="4039067"/>
            <a:ext cx="922467" cy="795254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5" name="Google Shape;232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6" name="Google Shape;2326;p2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327" name="Google Shape;2327;p2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28" name="Google Shape;2328;p2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329" name="Google Shape;2329;p2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330" name="Google Shape;2330;p2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2331" name="Google Shape;2331;p2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332" name="Google Shape;2332;p2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333" name="Google Shape;2333;p2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4" name="Google Shape;2334;p2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335" name="Google Shape;2335;p2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336" name="Google Shape;2336;p2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7" name="Google Shape;2337;p2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338" name="Google Shape;2338;p2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339" name="Google Shape;2339;p2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340" name="Google Shape;2340;p2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41" name="Google Shape;2341;p2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342" name="Google Shape;2342;p2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343" name="Google Shape;2343;p2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2344" name="Google Shape;2344;p26"/>
          <p:cNvSpPr txBox="1"/>
          <p:nvPr>
            <p:ph type="subTitle" idx="1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5" name="Google Shape;23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2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348" name="Google Shape;2348;p2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6" name="Google Shape;2406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7" name="Google Shape;2407;p27"/>
          <p:cNvSpPr/>
          <p:nvPr/>
        </p:nvSpPr>
        <p:spPr>
          <a:xfrm rot="-6029955">
            <a:off x="6739415" y="640016"/>
            <a:ext cx="1982609" cy="1550917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08" name="Google Shape;2408;p27"/>
          <p:cNvGrpSpPr/>
          <p:nvPr/>
        </p:nvGrpSpPr>
        <p:grpSpPr>
          <a:xfrm rot="10800000">
            <a:off x="599996" y="3726518"/>
            <a:ext cx="1242460" cy="1052104"/>
            <a:chOff x="478350" y="433625"/>
            <a:chExt cx="811800" cy="687425"/>
          </a:xfrm>
        </p:grpSpPr>
        <p:sp>
          <p:nvSpPr>
            <p:cNvPr id="2409" name="Google Shape;2409;p27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14" name="Google Shape;2414;p27"/>
          <p:cNvSpPr/>
          <p:nvPr/>
        </p:nvSpPr>
        <p:spPr>
          <a:xfrm rot="4144145">
            <a:off x="890906" y="671673"/>
            <a:ext cx="1318427" cy="993147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5" name="Google Shape;2415;p27"/>
          <p:cNvSpPr/>
          <p:nvPr/>
        </p:nvSpPr>
        <p:spPr>
          <a:xfrm>
            <a:off x="7695775" y="2061200"/>
            <a:ext cx="559090" cy="510541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6" name="Google Shape;2416;p27"/>
          <p:cNvSpPr/>
          <p:nvPr/>
        </p:nvSpPr>
        <p:spPr>
          <a:xfrm>
            <a:off x="773175" y="3566375"/>
            <a:ext cx="429971" cy="510546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7" name="Google Shape;2417;p27"/>
          <p:cNvSpPr/>
          <p:nvPr/>
        </p:nvSpPr>
        <p:spPr>
          <a:xfrm>
            <a:off x="1015250" y="1475600"/>
            <a:ext cx="888513" cy="765982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18" name="Google Shape;2418;p27"/>
          <p:cNvGrpSpPr/>
          <p:nvPr/>
        </p:nvGrpSpPr>
        <p:grpSpPr>
          <a:xfrm>
            <a:off x="7993745" y="3647770"/>
            <a:ext cx="559096" cy="955702"/>
            <a:chOff x="478350" y="474400"/>
            <a:chExt cx="344250" cy="588450"/>
          </a:xfrm>
        </p:grpSpPr>
        <p:sp>
          <p:nvSpPr>
            <p:cNvPr id="2419" name="Google Shape;2419;p2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21" name="Google Shape;2421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22" name="Google Shape;2422;p2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423" name="Google Shape;2423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24" name="Google Shape;2424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5" name="Google Shape;2425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2427" name="Google Shape;2427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28" name="Google Shape;2428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29" name="Google Shape;2429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0" name="Google Shape;2430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431" name="Google Shape;2431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2" name="Google Shape;2432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3" name="Google Shape;2433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434" name="Google Shape;2434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5" name="Google Shape;2435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6" name="Google Shape;2436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37" name="Google Shape;2437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438" name="Google Shape;2438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439" name="Google Shape;2439;p2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2440" name="Google Shape;2440;p27"/>
          <p:cNvSpPr txBox="1"/>
          <p:nvPr>
            <p:ph type="subTitle" idx="1"/>
          </p:nvPr>
        </p:nvSpPr>
        <p:spPr>
          <a:xfrm>
            <a:off x="3164550" y="2267675"/>
            <a:ext cx="28149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1" name="Google Shape;2441;p27"/>
          <p:cNvSpPr txBox="1"/>
          <p:nvPr>
            <p:ph type="title"/>
          </p:nvPr>
        </p:nvSpPr>
        <p:spPr>
          <a:xfrm>
            <a:off x="720000" y="1035825"/>
            <a:ext cx="77040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2" name="Google Shape;2442;p27"/>
          <p:cNvSpPr txBox="1"/>
          <p:nvPr>
            <p:ph type="subTitle" idx="2"/>
          </p:nvPr>
        </p:nvSpPr>
        <p:spPr>
          <a:xfrm>
            <a:off x="3164550" y="2686775"/>
            <a:ext cx="28149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3" name="Google Shape;2443;p27"/>
          <p:cNvSpPr txBox="1"/>
          <p:nvPr/>
        </p:nvSpPr>
        <p:spPr>
          <a:xfrm>
            <a:off x="2214600" y="3595325"/>
            <a:ext cx="4714800" cy="530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CREDITS: This presentation template was created by </a:t>
            </a:r>
            <a:r>
              <a:rPr lang="en-GB" sz="1200" b="1">
                <a:solidFill>
                  <a:srgbClr val="434343"/>
                </a:solidFill>
                <a:uFill>
                  <a:noFill/>
                </a:u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  <a:hlinkClick r:id="rId2"/>
              </a:rPr>
              <a:t>Slidesgo</a:t>
            </a:r>
            <a:r>
              <a:rPr lang="en-GB" sz="1200">
                <a:solidFill>
                  <a:srgbClr val="434343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, including icons by </a:t>
            </a:r>
            <a:r>
              <a:rPr lang="en-GB" sz="1200" b="1">
                <a:solidFill>
                  <a:srgbClr val="434343"/>
                </a:solidFill>
                <a:uFill>
                  <a:noFill/>
                </a:u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  <a:hlinkClick r:id="rId3"/>
              </a:rPr>
              <a:t>Flaticon</a:t>
            </a:r>
            <a:r>
              <a:rPr lang="en-GB" sz="1200">
                <a:solidFill>
                  <a:srgbClr val="434343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, infographics &amp; images by </a:t>
            </a:r>
            <a:r>
              <a:rPr lang="en-GB" sz="1200" b="1">
                <a:solidFill>
                  <a:srgbClr val="434343"/>
                </a:solidFill>
                <a:uFill>
                  <a:noFill/>
                </a:u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  <a:hlinkClick r:id="rId4"/>
              </a:rPr>
              <a:t>Freepik</a:t>
            </a:r>
            <a:endParaRPr sz="1200" b="1">
              <a:solidFill>
                <a:schemeClr val="dk2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4"/>
          <p:cNvSpPr txBox="1"/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284" name="Google Shape;28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avLst/>
              <a:gdLst/>
              <a:ahLst/>
              <a:cxnLst/>
              <a:rect l="l" t="t" r="r" b="b"/>
              <a:pathLst>
                <a:path w="23618" h="33705" extrusionOk="0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avLst/>
              <a:gdLst/>
              <a:ahLst/>
              <a:cxnLst/>
              <a:rect l="l" t="t" r="r" b="b"/>
              <a:pathLst>
                <a:path w="18942" h="27225" extrusionOk="0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avLst/>
              <a:gdLst/>
              <a:ahLst/>
              <a:cxnLst/>
              <a:rect l="l" t="t" r="r" b="b"/>
              <a:pathLst>
                <a:path w="14068" h="20619" extrusionOk="0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avLst/>
              <a:gdLst/>
              <a:ahLst/>
              <a:cxnLst/>
              <a:rect l="l" t="t" r="r" b="b"/>
              <a:pathLst>
                <a:path w="9054" h="14072" extrusionOk="0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1" name="Google Shape;351;p5"/>
          <p:cNvSpPr/>
          <p:nvPr/>
        </p:nvSpPr>
        <p:spPr>
          <a:xfrm rot="-1265962" flipH="1">
            <a:off x="5767650" y="2693403"/>
            <a:ext cx="2807596" cy="219627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5"/>
          <p:cNvSpPr txBox="1"/>
          <p:nvPr>
            <p:ph type="subTitle" idx="1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6" name="Google Shape;37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5"/>
          <p:cNvSpPr txBox="1"/>
          <p:nvPr>
            <p:ph type="subTitle" idx="2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5"/>
          <p:cNvSpPr txBox="1"/>
          <p:nvPr>
            <p:ph type="subTitle" idx="3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9" name="Google Shape;379;p5"/>
          <p:cNvSpPr txBox="1"/>
          <p:nvPr>
            <p:ph type="subTitle" idx="4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6"/>
          <p:cNvSpPr/>
          <p:nvPr/>
        </p:nvSpPr>
        <p:spPr>
          <a:xfrm rot="8987260" flipH="1">
            <a:off x="3021212" y="772784"/>
            <a:ext cx="695478" cy="59956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7"/>
          <p:cNvSpPr/>
          <p:nvPr/>
        </p:nvSpPr>
        <p:spPr>
          <a:xfrm rot="-168325">
            <a:off x="530038" y="732059"/>
            <a:ext cx="1744607" cy="1314180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7"/>
          <p:cNvSpPr/>
          <p:nvPr/>
        </p:nvSpPr>
        <p:spPr>
          <a:xfrm>
            <a:off x="5386200" y="2245899"/>
            <a:ext cx="3217342" cy="2516800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5" name="Google Shape;535;p7"/>
          <p:cNvGrpSpPr/>
          <p:nvPr/>
        </p:nvGrpSpPr>
        <p:grpSpPr>
          <a:xfrm>
            <a:off x="4724885" y="1014010"/>
            <a:ext cx="661304" cy="1130412"/>
            <a:chOff x="478350" y="474400"/>
            <a:chExt cx="344250" cy="588450"/>
          </a:xfrm>
        </p:grpSpPr>
        <p:sp>
          <p:nvSpPr>
            <p:cNvPr id="536" name="Google Shape;536;p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8" name="Google Shape;538;p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539" name="Google Shape;539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0" name="Google Shape;540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41" name="Google Shape;541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543" name="Google Shape;543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4" name="Google Shape;544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6" name="Google Shape;546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547" name="Google Shape;547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8" name="Google Shape;548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9" name="Google Shape;549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550" name="Google Shape;550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51" name="Google Shape;551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554" name="Google Shape;554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556" name="Google Shape;556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7" name="Google Shape;557;p7"/>
          <p:cNvSpPr txBox="1"/>
          <p:nvPr>
            <p:ph type="title"/>
          </p:nvPr>
        </p:nvSpPr>
        <p:spPr>
          <a:xfrm>
            <a:off x="1107800" y="1420900"/>
            <a:ext cx="3464100" cy="14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8" name="Google Shape;558;p7"/>
          <p:cNvSpPr txBox="1"/>
          <p:nvPr>
            <p:ph type="subTitle" idx="1"/>
          </p:nvPr>
        </p:nvSpPr>
        <p:spPr>
          <a:xfrm>
            <a:off x="1107800" y="3225200"/>
            <a:ext cx="3464100" cy="11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561" name="Google Shape;561;p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9" name="Google Shape;619;p8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8"/>
          <p:cNvSpPr/>
          <p:nvPr/>
        </p:nvSpPr>
        <p:spPr>
          <a:xfrm rot="10411114">
            <a:off x="6721849" y="3323610"/>
            <a:ext cx="1549562" cy="1135557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1" name="Google Shape;621;p8"/>
          <p:cNvSpPr/>
          <p:nvPr/>
        </p:nvSpPr>
        <p:spPr>
          <a:xfrm rot="1939918">
            <a:off x="821244" y="767908"/>
            <a:ext cx="1415514" cy="1066325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2" name="Google Shape;622;p8"/>
          <p:cNvSpPr/>
          <p:nvPr/>
        </p:nvSpPr>
        <p:spPr>
          <a:xfrm rot="-1587840">
            <a:off x="644592" y="1357097"/>
            <a:ext cx="1056515" cy="1305738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3" name="Google Shape;623;p8"/>
          <p:cNvSpPr/>
          <p:nvPr/>
        </p:nvSpPr>
        <p:spPr>
          <a:xfrm rot="-1662243">
            <a:off x="1053152" y="1448485"/>
            <a:ext cx="662913" cy="773659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4" name="Google Shape;624;p8"/>
          <p:cNvGrpSpPr/>
          <p:nvPr/>
        </p:nvGrpSpPr>
        <p:grpSpPr>
          <a:xfrm rot="-5400000">
            <a:off x="7454887" y="3245981"/>
            <a:ext cx="993205" cy="505943"/>
            <a:chOff x="2094425" y="748900"/>
            <a:chExt cx="887900" cy="452300"/>
          </a:xfrm>
        </p:grpSpPr>
        <p:sp>
          <p:nvSpPr>
            <p:cNvPr id="625" name="Google Shape;625;p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9" name="Google Shape;629;p8"/>
          <p:cNvSpPr/>
          <p:nvPr/>
        </p:nvSpPr>
        <p:spPr>
          <a:xfrm rot="1262237">
            <a:off x="7201702" y="975249"/>
            <a:ext cx="925479" cy="797850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0" name="Google Shape;630;p8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631" name="Google Shape;631;p8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32" name="Google Shape;632;p8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636" name="Google Shape;636;p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637" name="Google Shape;637;p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38" name="Google Shape;638;p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639" name="Google Shape;639;p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640" name="Google Shape;640;p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41" name="Google Shape;641;p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642" name="Google Shape;642;p8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643" name="Google Shape;643;p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644" name="Google Shape;644;p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646" name="Google Shape;646;p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648" name="Google Shape;648;p8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9" name="Google Shape;649;p8"/>
          <p:cNvSpPr txBox="1"/>
          <p:nvPr>
            <p:ph type="title"/>
          </p:nvPr>
        </p:nvSpPr>
        <p:spPr>
          <a:xfrm>
            <a:off x="2106600" y="1544325"/>
            <a:ext cx="49308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1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652" name="Google Shape;652;p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0" name="Google Shape;710;p9"/>
          <p:cNvSpPr/>
          <p:nvPr/>
        </p:nvSpPr>
        <p:spPr>
          <a:xfrm>
            <a:off x="946175" y="1068675"/>
            <a:ext cx="7251900" cy="34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9"/>
          <p:cNvSpPr/>
          <p:nvPr/>
        </p:nvSpPr>
        <p:spPr>
          <a:xfrm rot="1888520">
            <a:off x="806999" y="808085"/>
            <a:ext cx="1884485" cy="1419556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2" name="Google Shape;712;p9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713" name="Google Shape;713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14" name="Google Shape;714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717" name="Google Shape;717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721" name="Google Shape;721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724" name="Google Shape;724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5" name="Google Shape;725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28" name="Google Shape;728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730" name="Google Shape;730;p9"/>
          <p:cNvSpPr/>
          <p:nvPr/>
        </p:nvSpPr>
        <p:spPr>
          <a:xfrm rot="7854059" flipH="1">
            <a:off x="6410582" y="3145827"/>
            <a:ext cx="1891661" cy="138625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p9"/>
          <p:cNvSpPr/>
          <p:nvPr/>
        </p:nvSpPr>
        <p:spPr>
          <a:xfrm rot="-1540137">
            <a:off x="513092" y="1647646"/>
            <a:ext cx="1484106" cy="1848219"/>
          </a:xfrm>
          <a:custGeom>
            <a:avLst/>
            <a:gdLst/>
            <a:ahLst/>
            <a:cxnLst/>
            <a:rect l="l" t="t" r="r" b="b"/>
            <a:pathLst>
              <a:path w="26245" h="32684" extrusionOk="0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2" name="Google Shape;732;p9"/>
          <p:cNvSpPr/>
          <p:nvPr/>
        </p:nvSpPr>
        <p:spPr>
          <a:xfrm>
            <a:off x="7319300" y="1068675"/>
            <a:ext cx="878768" cy="757581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33" name="Google Shape;733;p9"/>
          <p:cNvGrpSpPr/>
          <p:nvPr/>
        </p:nvGrpSpPr>
        <p:grpSpPr>
          <a:xfrm rot="-5400000">
            <a:off x="7213166" y="3208384"/>
            <a:ext cx="1305035" cy="664791"/>
            <a:chOff x="2094425" y="748900"/>
            <a:chExt cx="887900" cy="452300"/>
          </a:xfrm>
        </p:grpSpPr>
        <p:sp>
          <p:nvSpPr>
            <p:cNvPr id="734" name="Google Shape;734;p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38" name="Google Shape;738;p9"/>
          <p:cNvSpPr/>
          <p:nvPr/>
        </p:nvSpPr>
        <p:spPr>
          <a:xfrm rot="-1472198">
            <a:off x="1016804" y="1972493"/>
            <a:ext cx="1026939" cy="1198498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9" name="Google Shape;739;p9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0" name="Google Shape;740;p9"/>
          <p:cNvSpPr txBox="1"/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741" name="Google Shape;741;p9"/>
          <p:cNvSpPr txBox="1"/>
          <p:nvPr>
            <p:ph type="subTitle" idx="1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10"/>
          <p:cNvGrpSpPr/>
          <p:nvPr/>
        </p:nvGrpSpPr>
        <p:grpSpPr>
          <a:xfrm>
            <a:off x="-34725" y="-100"/>
            <a:ext cx="9201600" cy="5152906"/>
            <a:chOff x="-34725" y="-100"/>
            <a:chExt cx="9201600" cy="5152906"/>
          </a:xfrm>
        </p:grpSpPr>
        <p:sp>
          <p:nvSpPr>
            <p:cNvPr id="744" name="Google Shape;744;p10"/>
            <p:cNvSpPr/>
            <p:nvPr/>
          </p:nvSpPr>
          <p:spPr>
            <a:xfrm>
              <a:off x="-22925" y="4762500"/>
              <a:ext cx="91779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-22925" y="0"/>
              <a:ext cx="91779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8555475" y="0"/>
              <a:ext cx="611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8543401" y="84987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119779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1554493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1880582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222850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2576360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290244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8543401" y="325003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8543401" y="359795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543401" y="392404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543401" y="4271636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543401" y="461955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6506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9985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13465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6722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0201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3681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6941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30417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3896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7157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0633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44112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47325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50586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54066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7541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60802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64282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67757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71018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74498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77973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812341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47133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6506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9985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13465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6722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20201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23681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26941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30417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3896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37157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40633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44112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84987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119779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1554493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1880582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222850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2576360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290244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325003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-23004" y="359795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-23004" y="392404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-23004" y="4271636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-23004" y="461955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7325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0586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4066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7541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0802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64282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7757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71018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74498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7973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812341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47133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0" name="Google Shape;830;p1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1" name="Google Shape;831;p10"/>
          <p:cNvGrpSpPr/>
          <p:nvPr/>
        </p:nvGrpSpPr>
        <p:grpSpPr>
          <a:xfrm>
            <a:off x="600600" y="519298"/>
            <a:ext cx="1404512" cy="1580204"/>
            <a:chOff x="600600" y="519298"/>
            <a:chExt cx="1404512" cy="1580204"/>
          </a:xfrm>
        </p:grpSpPr>
        <p:sp>
          <p:nvSpPr>
            <p:cNvPr id="832" name="Google Shape;832;p10"/>
            <p:cNvSpPr/>
            <p:nvPr/>
          </p:nvSpPr>
          <p:spPr>
            <a:xfrm>
              <a:off x="600600" y="519298"/>
              <a:ext cx="1278662" cy="1580204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94934" y="693195"/>
              <a:ext cx="1110178" cy="129557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4" name="Google Shape;834;p10"/>
          <p:cNvGrpSpPr/>
          <p:nvPr/>
        </p:nvGrpSpPr>
        <p:grpSpPr>
          <a:xfrm rot="5400000" flipH="1">
            <a:off x="5292919" y="404337"/>
            <a:ext cx="778246" cy="1330309"/>
            <a:chOff x="478350" y="474400"/>
            <a:chExt cx="344250" cy="588450"/>
          </a:xfrm>
        </p:grpSpPr>
        <p:sp>
          <p:nvSpPr>
            <p:cNvPr id="835" name="Google Shape;835;p10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7" name="Google Shape;837;p1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838" name="Google Shape;838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9" name="Google Shape;839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43" name="Google Shape;843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44" name="Google Shape;844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5" name="Google Shape;845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846" name="Google Shape;846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7" name="Google Shape;847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8" name="Google Shape;848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849" name="Google Shape;849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50" name="Google Shape;850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51" name="Google Shape;851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2" name="Google Shape;852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53" name="Google Shape;853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  <a:endParaRPr b="0" i="0">
                  <a:ln>
                    <a:noFill/>
                  </a:ln>
                  <a:solidFill>
                    <a:schemeClr val="lt2"/>
                  </a:solidFill>
                  <a:latin typeface="Gaegu;300"/>
                </a:endParaRPr>
              </a:p>
            </p:txBody>
          </p:sp>
        </p:grpSp>
      </p:grpSp>
      <p:sp>
        <p:nvSpPr>
          <p:cNvPr id="855" name="Google Shape;855;p10"/>
          <p:cNvSpPr/>
          <p:nvPr/>
        </p:nvSpPr>
        <p:spPr>
          <a:xfrm rot="9890410">
            <a:off x="6413065" y="2951949"/>
            <a:ext cx="2325260" cy="1704008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10"/>
          <p:cNvSpPr txBox="1"/>
          <p:nvPr>
            <p:ph type="title"/>
          </p:nvPr>
        </p:nvSpPr>
        <p:spPr>
          <a:xfrm>
            <a:off x="906450" y="3900025"/>
            <a:ext cx="7331100" cy="633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 panose="00000500000000000000"/>
              <a:buChar char="●"/>
              <a:defRPr sz="1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 panose="00000500000000000000"/>
              <a:buChar char="○"/>
              <a:defRPr sz="1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 panose="00000500000000000000"/>
              <a:buChar char="■"/>
              <a:defRPr sz="1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 panose="00000500000000000000"/>
              <a:buChar char="●"/>
              <a:defRPr sz="1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 panose="00000500000000000000"/>
              <a:buChar char="○"/>
              <a:defRPr sz="1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 panose="00000500000000000000"/>
              <a:buChar char="■"/>
              <a:defRPr sz="1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 panose="00000500000000000000"/>
              <a:buChar char="●"/>
              <a:defRPr sz="1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 panose="00000500000000000000"/>
              <a:buChar char="○"/>
              <a:defRPr sz="1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 panose="00000500000000000000"/>
              <a:buChar char="■"/>
              <a:defRPr sz="1600">
                <a:solidFill>
                  <a:schemeClr val="dk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0" name="Google Shape;2700;p34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1" name="Google Shape;2701;p34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2" name="Google Shape;2702;p34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3" name="Google Shape;2703;p34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4" name="Google Shape;2704;p34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5" name="Google Shape;2705;p34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6" name="Google Shape;2706;p34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7" name="Google Shape;2707;p34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8" name="Google Shape;2708;p34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9" name="Google Shape;2709;p34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0" name="Google Shape;2710;p34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1" name="Google Shape;2711;p34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2" name="Google Shape;2712;p34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3" name="Google Shape;2713;p34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4" name="Google Shape;2714;p34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5" name="Google Shape;2715;p34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6" name="Google Shape;2716;p34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7" name="Google Shape;2717;p34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8" name="Google Shape;2718;p34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9" name="Google Shape;2719;p34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0" name="Google Shape;2720;p34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1" name="Google Shape;2721;p34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2" name="Google Shape;2722;p34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3" name="Google Shape;2723;p34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4" name="Google Shape;2724;p34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5" name="Google Shape;2725;p34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6" name="Google Shape;2726;p34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7" name="Google Shape;2727;p34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8" name="Google Shape;2728;p34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9" name="Google Shape;2729;p34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0" name="Google Shape;2730;p34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1" name="Google Shape;2731;p34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2" name="Google Shape;2732;p34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3" name="Google Shape;2733;p34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4" name="Google Shape;2734;p34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5" name="Google Shape;2735;p34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6" name="Google Shape;2736;p34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7" name="Google Shape;2737;p34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8" name="Google Shape;2738;p34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9" name="Google Shape;2739;p34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0" name="Google Shape;2740;p34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1" name="Google Shape;2741;p34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2" name="Google Shape;2742;p34"/>
          <p:cNvSpPr txBox="1"/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Pertemuan III</a:t>
            </a:r>
            <a:endParaRPr lang="en-US" altLang="en-GB"/>
          </a:p>
        </p:txBody>
      </p:sp>
      <p:sp>
        <p:nvSpPr>
          <p:cNvPr id="2743" name="Google Shape;2743;p34"/>
          <p:cNvSpPr txBox="1"/>
          <p:nvPr>
            <p:ph type="ctrTitle"/>
          </p:nvPr>
        </p:nvSpPr>
        <p:spPr>
          <a:xfrm>
            <a:off x="1649100" y="1469103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Praktikum Interaksi Manusia dan Komputer</a:t>
            </a:r>
            <a:endParaRPr lang="en-US" altLang="en-GB" b="1"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744" name="Google Shape;2744;p34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45" name="Google Shape;2745;p34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46" name="Google Shape;2746;p34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48" name="Google Shape;2748;p34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9" name="Google Shape;2749;p34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36"/>
          <p:cNvSpPr txBox="1"/>
          <p:nvPr>
            <p:ph type="subTitle" idx="1"/>
          </p:nvPr>
        </p:nvSpPr>
        <p:spPr>
          <a:xfrm>
            <a:off x="2556085" y="2499810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Buat video tutorial mengupload file ke github dengan menggunakan git. </a:t>
            </a:r>
            <a:endParaRPr lang="en-US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Video diupload di youtube dan linknya dikirim melalui E-learning</a:t>
            </a:r>
            <a:endParaRPr lang="en-US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Deadline: 3 November 23.59</a:t>
            </a:r>
            <a:endParaRPr lang="en-US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9"/>
          <p:cNvSpPr txBox="1"/>
          <p:nvPr>
            <p:ph type="title"/>
          </p:nvPr>
        </p:nvSpPr>
        <p:spPr>
          <a:xfrm>
            <a:off x="1703705" y="2955925"/>
            <a:ext cx="6082665" cy="9893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dan Github (2)</a:t>
            </a:r>
            <a:endParaRPr lang="en-US" altLang="en-GB"/>
          </a:p>
        </p:txBody>
      </p:sp>
      <p:grpSp>
        <p:nvGrpSpPr>
          <p:cNvPr id="2805" name="Google Shape;2805;p39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806" name="Google Shape;2806;p3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14" name="Google Shape;2814;p39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5" name="Google Shape;2815;p39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16" name="Google Shape;2816;p39"/>
          <p:cNvSpPr txBox="1"/>
          <p:nvPr>
            <p:ph type="title" idx="2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01</a:t>
            </a:r>
            <a:endParaRPr lang="en-GB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9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Perintah dasar git</a:t>
            </a:r>
            <a:endParaRPr lang="en-US" altLang="en-GB"/>
          </a:p>
        </p:txBody>
      </p:sp>
      <p:sp>
        <p:nvSpPr>
          <p:cNvPr id="2878" name="Google Shape;2878;p41"/>
          <p:cNvSpPr txBox="1"/>
          <p:nvPr/>
        </p:nvSpPr>
        <p:spPr>
          <a:xfrm>
            <a:off x="1115695" y="1405890"/>
            <a:ext cx="3358515" cy="298640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0000" rIns="91425" bIns="144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config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init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add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clone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commit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rm</a:t>
            </a:r>
            <a:endParaRPr lang="en-US" altLang="en-GB"/>
          </a:p>
        </p:txBody>
      </p:sp>
      <p:sp>
        <p:nvSpPr>
          <p:cNvPr id="2" name="Google Shape;2878;p41"/>
          <p:cNvSpPr txBox="1"/>
          <p:nvPr/>
        </p:nvSpPr>
        <p:spPr>
          <a:xfrm>
            <a:off x="4787900" y="1405890"/>
            <a:ext cx="3358515" cy="2997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0000" rIns="91425" bIns="144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status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push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checkout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pull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branch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 merge, dll.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48245" y="445025"/>
            <a:ext cx="7704000" cy="572700"/>
          </a:xfrm>
        </p:spPr>
        <p:txBody>
          <a:bodyPr/>
          <a:p>
            <a:r>
              <a:rPr lang="en-US"/>
              <a:t>Memasukkan file ke github dengan git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74857"/>
          <a:stretch>
            <a:fillRect/>
          </a:stretch>
        </p:blipFill>
        <p:spPr>
          <a:xfrm>
            <a:off x="1728470" y="3332480"/>
            <a:ext cx="5543550" cy="890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1816" t="11615" r="51659" b="66736"/>
          <a:stretch>
            <a:fillRect/>
          </a:stretch>
        </p:blipFill>
        <p:spPr>
          <a:xfrm>
            <a:off x="2124075" y="1490980"/>
            <a:ext cx="4752340" cy="1583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1346835"/>
            <a:ext cx="4343400" cy="77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48230"/>
            <a:ext cx="533400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70" y="3168650"/>
            <a:ext cx="4848225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995" y="3808095"/>
            <a:ext cx="4905375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2480" y="1203325"/>
            <a:ext cx="501967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1779905"/>
            <a:ext cx="534352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203960"/>
            <a:ext cx="5877560" cy="3304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761" name="Google Shape;2761;p36"/>
          <p:cNvSpPr txBox="1"/>
          <p:nvPr>
            <p:ph type="subTitle" idx="1"/>
          </p:nvPr>
        </p:nvSpPr>
        <p:spPr>
          <a:xfrm>
            <a:off x="1692275" y="1851660"/>
            <a:ext cx="5612765" cy="18535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Link Referensi:</a:t>
            </a:r>
            <a:endParaRPr lang="en-US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https://product.hubspot.com/blog/git-and-github-tutorial-for-beginners</a:t>
            </a:r>
            <a:endParaRPr lang="en-US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https://www.niagahoster.co.id/blog/git-tutorial-dasar/</a:t>
            </a:r>
            <a:endParaRPr lang="en-US" altLang="en-GB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9"/>
          <p:cNvSpPr txBox="1"/>
          <p:nvPr>
            <p:ph type="title"/>
          </p:nvPr>
        </p:nvSpPr>
        <p:spPr>
          <a:xfrm>
            <a:off x="1703705" y="3171190"/>
            <a:ext cx="6082665" cy="9893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TUGAS</a:t>
            </a:r>
            <a:endParaRPr lang="en-US" altLang="en-GB"/>
          </a:p>
        </p:txBody>
      </p:sp>
      <p:grpSp>
        <p:nvGrpSpPr>
          <p:cNvPr id="2805" name="Google Shape;2805;p39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806" name="Google Shape;2806;p3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14" name="Google Shape;2814;p39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5" name="Google Shape;2815;p39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16" name="Google Shape;2816;p39"/>
          <p:cNvSpPr txBox="1"/>
          <p:nvPr>
            <p:ph type="title" idx="2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0</a:t>
            </a:r>
            <a:r>
              <a:rPr lang="en-US" altLang="en-GB">
                <a:solidFill>
                  <a:schemeClr val="accent2"/>
                </a:solidFill>
              </a:rPr>
              <a:t>2</a:t>
            </a:r>
            <a:endParaRPr lang="en-US" altLang="en-GB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Presentation</Application>
  <PresentationFormat/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Arial</vt:lpstr>
      <vt:lpstr>Gaegu</vt:lpstr>
      <vt:lpstr>Varela Round</vt:lpstr>
      <vt:lpstr>Gaegu;300</vt:lpstr>
      <vt:lpstr>Documenta</vt:lpstr>
      <vt:lpstr>Roboto Condensed Light</vt:lpstr>
      <vt:lpstr>Proxima Nova Semibold</vt:lpstr>
      <vt:lpstr>Proxima Nova</vt:lpstr>
      <vt:lpstr>Microsoft YaHei</vt:lpstr>
      <vt:lpstr>Arial Unicode MS</vt:lpstr>
      <vt:lpstr>Anaheim</vt:lpstr>
      <vt:lpstr>Calibri</vt:lpstr>
      <vt:lpstr>Amatic SC</vt:lpstr>
      <vt:lpstr>Roboto Medium</vt:lpstr>
      <vt:lpstr>Kawaii Interface for Marketing by Slidesgo</vt:lpstr>
      <vt:lpstr>Praktikum Interaksi Manusia dan Komputer</vt:lpstr>
      <vt:lpstr>01</vt:lpstr>
      <vt:lpstr>Perintah dasar git</vt:lpstr>
      <vt:lpstr>Memasukkan file ke github dengan git</vt:lpstr>
      <vt:lpstr>PowerPoint 演示文稿</vt:lpstr>
      <vt:lpstr>PowerPoint 演示文稿</vt:lpstr>
      <vt:lpstr>PowerPoint 演示文稿</vt:lpstr>
      <vt:lpstr>PowerPoint 演示文稿</vt:lpstr>
      <vt:lpstr>02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Interaksi Manusia dan Komputer</dc:title>
  <dc:creator/>
  <cp:lastModifiedBy>Lenovo</cp:lastModifiedBy>
  <cp:revision>5</cp:revision>
  <dcterms:created xsi:type="dcterms:W3CDTF">2021-10-01T03:45:00Z</dcterms:created>
  <dcterms:modified xsi:type="dcterms:W3CDTF">2021-10-27T03:05:55Z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73F0DEE9C9934F63AA110D8C9AC7551C</vt:lpwstr>
  </property>
  <property fmtid="{D5CDD505-2E9C-101B-9397-08002B2CF9AE}" pid="3" name="KSOProductBuildVer">
    <vt:lpwstr>1033-11.2.0.10323</vt:lpwstr>
  </property>
</Properties>
</file>