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1386" autoAdjust="0"/>
    <p:restoredTop sz="94660"/>
  </p:normalViewPr>
  <p:slideViewPr>
    <p:cSldViewPr snapToGrid="0">
      <p:cViewPr>
        <p:scale>
          <a:sx n="75" d="100"/>
          <a:sy n="75" d="100"/>
        </p:scale>
        <p:origin x="462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3" d="100"/>
          <a:sy n="33" d="100"/>
        </p:scale>
        <p:origin x="-230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1ECB5-9450-48C1-BC8B-02C838CDE6B9}" type="datetimeFigureOut">
              <a:rPr lang="en-US"/>
              <a:pPr/>
              <a:t>2/15/2019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2BE9C-E2E4-43F3-8D67-E9DB812BB9B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77579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E0964-1A1C-492A-8ABB-97C526CFCDFB}" type="datetimeFigureOut">
              <a:rPr lang="en-US"/>
              <a:pPr/>
              <a:t>2/15/2019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6ED93-11B9-488C-8E71-3FBEB8F36D4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9463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1905000" y="1464287"/>
            <a:ext cx="8382000" cy="2729554"/>
          </a:xfrm>
        </p:spPr>
        <p:txBody>
          <a:bodyPr tIns="0" bIns="0" anchor="b"/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193840"/>
            <a:ext cx="8382000" cy="1108883"/>
          </a:xfrm>
        </p:spPr>
        <p:txBody>
          <a:bodyPr tIns="0" bIns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701621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pos="1200">
          <p15:clr>
            <a:srgbClr val="5ACBF0"/>
          </p15:clr>
        </p15:guide>
        <p15:guide id="2" pos="6480">
          <p15:clr>
            <a:srgbClr val="5ACBF0"/>
          </p15:clr>
        </p15:guide>
        <p15:guide id="3" orient="horz" pos="2160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00200" y="2171700"/>
            <a:ext cx="5707039" cy="4000500"/>
          </a:xfrm>
          <a:solidFill>
            <a:schemeClr val="bg1">
              <a:lumMod val="75000"/>
            </a:schemeClr>
          </a:solidFill>
          <a:ln w="63500">
            <a:solidFill>
              <a:schemeClr val="tx1">
                <a:lumMod val="50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09895" y="2171700"/>
            <a:ext cx="3081905" cy="40005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pPr/>
              <a:t>2/15/2019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79371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pPr/>
              <a:t>2/15/2019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27918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" y="428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91800" y="685799"/>
            <a:ext cx="1409700" cy="5491163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85799"/>
            <a:ext cx="9038544" cy="5491164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4627" y="6511119"/>
            <a:ext cx="2651162" cy="275839"/>
          </a:xfrm>
        </p:spPr>
        <p:txBody>
          <a:bodyPr/>
          <a:lstStyle/>
          <a:p>
            <a:fld id="{17DAC9ED-883A-4295-875C-D653C1FCD32D}" type="datetimeFigureOut">
              <a:rPr lang="en-US"/>
              <a:pPr/>
              <a:t>2/15/2019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511119"/>
            <a:ext cx="5157725" cy="275839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4490" y="6511119"/>
            <a:ext cx="1115786" cy="275839"/>
          </a:xfrm>
        </p:spPr>
        <p:txBody>
          <a:bodyPr/>
          <a:lstStyle/>
          <a:p>
            <a:fld id="{29927BEA-0E01-4643-B2DE-F82012A02F2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87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4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pPr/>
              <a:t>2/15/2019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7513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609724" y="1686073"/>
            <a:ext cx="8982076" cy="2081276"/>
          </a:xfrm>
        </p:spPr>
        <p:txBody>
          <a:bodyPr tIns="0" bIns="0" anchor="b">
            <a:normAutofit/>
          </a:bodyPr>
          <a:lstStyle>
            <a:lvl1pPr>
              <a:defRPr sz="4800" b="1">
                <a:solidFill>
                  <a:schemeClr val="tx2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724" y="3767351"/>
            <a:ext cx="8982076" cy="1080448"/>
          </a:xfrm>
        </p:spPr>
        <p:txBody>
          <a:bodyPr tIns="0" bIns="0"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pPr/>
              <a:t>2/15/2019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09167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724" y="1686073"/>
            <a:ext cx="8982076" cy="2081276"/>
          </a:xfrm>
        </p:spPr>
        <p:txBody>
          <a:bodyPr tIns="0" bIns="0"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1609724" y="3767351"/>
            <a:ext cx="8982076" cy="1080448"/>
          </a:xfrm>
        </p:spPr>
        <p:txBody>
          <a:bodyPr tIns="0" bIns="0"/>
          <a:lstStyle>
            <a:lvl1pPr marL="0" indent="0">
              <a:buNone/>
              <a:defRPr sz="2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pPr/>
              <a:t>2/15/2019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22839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2171699"/>
            <a:ext cx="4419600" cy="4005263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71699"/>
            <a:ext cx="4419600" cy="4005263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pPr/>
              <a:t>2/15/2019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0670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723" y="1681163"/>
            <a:ext cx="441655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9723" y="2505075"/>
            <a:ext cx="4416552" cy="36845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419600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419600" cy="3684588"/>
          </a:xfrm>
        </p:spPr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pPr/>
              <a:t>2/15/2019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33475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pPr/>
              <a:t>2/15/2019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415968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7DAC9ED-883A-4295-875C-D653C1FCD32D}" type="datetimeFigureOut">
              <a:rPr lang="en-US"/>
              <a:pPr/>
              <a:t>2/15/2019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9927BEA-0E01-4643-B2DE-F82012A02F2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669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171700"/>
            <a:ext cx="5707038" cy="4000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09895" y="2171700"/>
            <a:ext cx="3081905" cy="40005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pPr/>
              <a:t>2/15/2019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5515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600200" y="295562"/>
            <a:ext cx="8991600" cy="100824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725" y="2171700"/>
            <a:ext cx="8991600" cy="40005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Sixth level</a:t>
            </a:r>
          </a:p>
          <a:p>
            <a:pPr lvl="6"/>
            <a:r>
              <a:rPr/>
              <a:t>Seventh level</a:t>
            </a:r>
          </a:p>
          <a:p>
            <a:pPr lvl="7"/>
            <a:r>
              <a:rPr/>
              <a:t>Eighth level</a:t>
            </a:r>
          </a:p>
          <a:p>
            <a:pPr lvl="8"/>
            <a:r>
              <a:rPr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6151" y="6511119"/>
            <a:ext cx="2651162" cy="275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7DAC9ED-883A-4295-875C-D653C1FCD32D}" type="datetimeFigureOut">
              <a:rPr lang="en-US"/>
              <a:pPr/>
              <a:t>2/15/2019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9724" y="6511119"/>
            <a:ext cx="5157725" cy="275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6014" y="6511119"/>
            <a:ext cx="1115786" cy="275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9927BEA-0E01-4643-B2DE-F82012A02F2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0522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100000"/>
        </a:lnSpc>
        <a:spcBef>
          <a:spcPts val="12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675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24712" indent="-155448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581912" indent="-155448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391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4963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535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107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679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368">
          <p15:clr>
            <a:srgbClr val="F26B43"/>
          </p15:clr>
        </p15:guide>
        <p15:guide id="2" pos="6672">
          <p15:clr>
            <a:srgbClr val="F26B43"/>
          </p15:clr>
        </p15:guide>
        <p15:guide id="3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9605" y="4171538"/>
            <a:ext cx="8382000" cy="1108883"/>
          </a:xfrm>
        </p:spPr>
        <p:txBody>
          <a:bodyPr>
            <a:normAutofit/>
          </a:bodyPr>
          <a:lstStyle/>
          <a:p>
            <a:endParaRPr lang="en-US" sz="2800" dirty="0" smtClean="0">
              <a:solidFill>
                <a:schemeClr val="tx1"/>
              </a:solidFill>
              <a:latin typeface="Adobe Caslon Pro Bold" pitchFamily="18" charset="0"/>
            </a:endParaRPr>
          </a:p>
          <a:p>
            <a:r>
              <a:rPr lang="en-US" sz="4000" dirty="0" smtClean="0">
                <a:solidFill>
                  <a:schemeClr val="tx1"/>
                </a:solidFill>
                <a:latin typeface="Arial Rounded MT Bold" pitchFamily="34" charset="0"/>
              </a:rPr>
              <a:t>WOMEN IN TECHNOLOGY</a:t>
            </a:r>
          </a:p>
          <a:p>
            <a:endParaRPr lang="en-US" sz="2800" dirty="0">
              <a:solidFill>
                <a:srgbClr val="7030A0"/>
              </a:solidFill>
              <a:latin typeface="Adobe Caslon Pro Bold" pitchFamily="18" charset="0"/>
            </a:endParaRPr>
          </a:p>
        </p:txBody>
      </p:sp>
      <p:pic>
        <p:nvPicPr>
          <p:cNvPr id="5" name="Picture 4" descr="ak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702" y="1115121"/>
            <a:ext cx="9489998" cy="30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8520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Rounded MT Bold" pitchFamily="34" charset="0"/>
              </a:rPr>
              <a:t>Life in AkiraChix</a:t>
            </a:r>
            <a:endParaRPr sz="4000">
              <a:latin typeface="Arial Rounded MT Bold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Learning new things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Meeting new people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Eating new food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Experiencing new environment</a:t>
            </a:r>
          </a:p>
          <a:p>
            <a:pPr>
              <a:buFont typeface="Arial" pitchFamily="34" charset="0"/>
              <a:buChar char="•"/>
            </a:pP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xmlns="" val="2385431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Rounded MT Bold" pitchFamily="34" charset="0"/>
              </a:rPr>
              <a:t>Challenges in </a:t>
            </a:r>
            <a:r>
              <a:rPr lang="en-US" sz="4000" dirty="0" err="1" smtClean="0">
                <a:latin typeface="Arial Rounded MT Bold" pitchFamily="34" charset="0"/>
              </a:rPr>
              <a:t>Akirachix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Mosquitoes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Food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Climate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Different cultures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Rounded MT Bold" pitchFamily="34" charset="0"/>
              </a:rPr>
              <a:t>Conclusion</a:t>
            </a:r>
            <a:endParaRPr lang="en-US" sz="40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   </a:t>
            </a:r>
          </a:p>
          <a:p>
            <a:pPr algn="ctr">
              <a:buNone/>
            </a:pPr>
            <a:r>
              <a:rPr lang="en-US" sz="3200" dirty="0" smtClean="0">
                <a:solidFill>
                  <a:schemeClr val="tx1"/>
                </a:solidFill>
                <a:latin typeface="Arial Rounded MT Bold" pitchFamily="34" charset="0"/>
              </a:rPr>
              <a:t>Very happy to have gotten a chance to join AkiraChix</a:t>
            </a:r>
            <a:endParaRPr lang="en-US" sz="3200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itched Border 16x9">
  <a:themeElements>
    <a:clrScheme name="Stitched Border">
      <a:dk1>
        <a:srgbClr val="000000"/>
      </a:dk1>
      <a:lt1>
        <a:srgbClr val="FFFFFF"/>
      </a:lt1>
      <a:dk2>
        <a:srgbClr val="115981"/>
      </a:dk2>
      <a:lt2>
        <a:srgbClr val="E4DAC9"/>
      </a:lt2>
      <a:accent1>
        <a:srgbClr val="115981"/>
      </a:accent1>
      <a:accent2>
        <a:srgbClr val="4D5E31"/>
      </a:accent2>
      <a:accent3>
        <a:srgbClr val="B96934"/>
      </a:accent3>
      <a:accent4>
        <a:srgbClr val="458192"/>
      </a:accent4>
      <a:accent5>
        <a:srgbClr val="8D1120"/>
      </a:accent5>
      <a:accent6>
        <a:srgbClr val="AF9F8B"/>
      </a:accent6>
      <a:hlink>
        <a:srgbClr val="B96934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titched Border">
      <a:dk1>
        <a:srgbClr val="000000"/>
      </a:dk1>
      <a:lt1>
        <a:srgbClr val="FFFFFF"/>
      </a:lt1>
      <a:dk2>
        <a:srgbClr val="115981"/>
      </a:dk2>
      <a:lt2>
        <a:srgbClr val="E4DAC9"/>
      </a:lt2>
      <a:accent1>
        <a:srgbClr val="115981"/>
      </a:accent1>
      <a:accent2>
        <a:srgbClr val="4D5E31"/>
      </a:accent2>
      <a:accent3>
        <a:srgbClr val="B96934"/>
      </a:accent3>
      <a:accent4>
        <a:srgbClr val="458192"/>
      </a:accent4>
      <a:accent5>
        <a:srgbClr val="8D1120"/>
      </a:accent5>
      <a:accent6>
        <a:srgbClr val="AF9F8B"/>
      </a:accent6>
      <a:hlink>
        <a:srgbClr val="B96934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titched Border">
      <a:dk1>
        <a:srgbClr val="000000"/>
      </a:dk1>
      <a:lt1>
        <a:srgbClr val="FFFFFF"/>
      </a:lt1>
      <a:dk2>
        <a:srgbClr val="115981"/>
      </a:dk2>
      <a:lt2>
        <a:srgbClr val="E4DAC9"/>
      </a:lt2>
      <a:accent1>
        <a:srgbClr val="115981"/>
      </a:accent1>
      <a:accent2>
        <a:srgbClr val="4D5E31"/>
      </a:accent2>
      <a:accent3>
        <a:srgbClr val="B96934"/>
      </a:accent3>
      <a:accent4>
        <a:srgbClr val="458192"/>
      </a:accent4>
      <a:accent5>
        <a:srgbClr val="8D1120"/>
      </a:accent5>
      <a:accent6>
        <a:srgbClr val="AF9F8B"/>
      </a:accent6>
      <a:hlink>
        <a:srgbClr val="B96934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39</Words>
  <Application>Microsoft Office PowerPoint</Application>
  <PresentationFormat>Custom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Stitched Border 16x9</vt:lpstr>
      <vt:lpstr>Slide 1</vt:lpstr>
      <vt:lpstr>Life in AkiraChix</vt:lpstr>
      <vt:lpstr>Challenges in Akirachix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Student</dc:creator>
  <cp:lastModifiedBy>Student</cp:lastModifiedBy>
  <cp:revision>6</cp:revision>
  <dcterms:created xsi:type="dcterms:W3CDTF">2014-04-18T01:40:54Z</dcterms:created>
  <dcterms:modified xsi:type="dcterms:W3CDTF">2019-02-15T21:01:22Z</dcterms:modified>
</cp:coreProperties>
</file>