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ymur Rahman" initials="NR" lastIdx="1" clrIdx="0">
    <p:extLst>
      <p:ext uri="{19B8F6BF-5375-455C-9EA6-DF929625EA0E}">
        <p15:presenceInfo xmlns:p15="http://schemas.microsoft.com/office/powerpoint/2012/main" userId="5b177cdd270b76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051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8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7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ED99A9-5F8D-475A-814D-70518513646B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B8D7CD-EFF2-4C50-AD20-1ABF894F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B8BF-ECF6-1AF0-6E88-DA6C8B983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872066"/>
            <a:ext cx="10033000" cy="3014134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3">
                    <a:lumMod val="75000"/>
                  </a:schemeClr>
                </a:solidFill>
              </a:rPr>
              <a:t>Travel guide bd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F56C7-DDC1-0350-FB84-C40B30852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5266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FCD3-2945-F090-10FB-781072E0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Website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6692-B400-FE2E-3212-E510F8789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Front end for visitor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Separate User panel for users’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Panel for tour guides</a:t>
            </a:r>
          </a:p>
          <a:p>
            <a:r>
              <a:rPr lang="en-US" dirty="0"/>
              <a:t>Back end for admin/manager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Full restricted admin panel</a:t>
            </a:r>
          </a:p>
          <a:p>
            <a:r>
              <a:rPr lang="en-US" dirty="0"/>
              <a:t>Full restricted manager panel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user verification system (manual or dynamic)</a:t>
            </a:r>
          </a:p>
        </p:txBody>
      </p:sp>
    </p:spTree>
    <p:extLst>
      <p:ext uri="{BB962C8B-B14F-4D97-AF65-F5344CB8AC3E}">
        <p14:creationId xmlns:p14="http://schemas.microsoft.com/office/powerpoint/2010/main" val="76184909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1FCE-06CD-4A6A-F886-62C9FC13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what a visitor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01D0-FCF0-A392-A5B0-DE15719869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for tour packages, features, and many more.</a:t>
            </a:r>
          </a:p>
          <a:p>
            <a:r>
              <a:rPr lang="en-US" dirty="0"/>
              <a:t>Registration for user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 for a package from the website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send message to admin</a:t>
            </a:r>
          </a:p>
        </p:txBody>
      </p:sp>
    </p:spTree>
    <p:extLst>
      <p:ext uri="{BB962C8B-B14F-4D97-AF65-F5344CB8AC3E}">
        <p14:creationId xmlns:p14="http://schemas.microsoft.com/office/powerpoint/2010/main" val="387649998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EAD3-0311-919F-F931-FAF79380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1348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What a user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91C3-2FAB-CF20-9DB4-0D9B671C1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5134"/>
            <a:ext cx="10363826" cy="3793066"/>
          </a:xfrm>
        </p:spPr>
        <p:txBody>
          <a:bodyPr>
            <a:normAutofit/>
          </a:bodyPr>
          <a:lstStyle/>
          <a:p>
            <a:r>
              <a:rPr lang="en-US" dirty="0"/>
              <a:t>User login system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Book a tour plan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Add a package to users’ favorite list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Show journey history</a:t>
            </a:r>
          </a:p>
          <a:p>
            <a:r>
              <a:rPr lang="en-US" dirty="0"/>
              <a:t>Contact with manager/admin to solve any problem</a:t>
            </a:r>
          </a:p>
        </p:txBody>
      </p:sp>
    </p:spTree>
    <p:extLst>
      <p:ext uri="{BB962C8B-B14F-4D97-AF65-F5344CB8AC3E}">
        <p14:creationId xmlns:p14="http://schemas.microsoft.com/office/powerpoint/2010/main" val="14134579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C4B2-93F4-F8A3-B39E-CF055B17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4095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What an admin/manager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210C-08D6-B053-D967-2D02504A73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44134"/>
            <a:ext cx="10363826" cy="4047066"/>
          </a:xfrm>
        </p:spPr>
        <p:txBody>
          <a:bodyPr/>
          <a:lstStyle/>
          <a:p>
            <a:r>
              <a:rPr lang="en-US" dirty="0"/>
              <a:t>Show users (Pending, active, muted, disabled)</a:t>
            </a:r>
          </a:p>
          <a:p>
            <a:r>
              <a:rPr lang="en-US" dirty="0"/>
              <a:t>Only the admin can see managers and disabled users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Change user status and user information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tour packages management</a:t>
            </a:r>
          </a:p>
          <a:p>
            <a:r>
              <a:rPr lang="en-US" dirty="0"/>
              <a:t>Confirm or reject users’ booking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Respond to user messages/questions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Show monthly/yearly progress report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Manage company tour guides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537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1D8D-109F-0DAE-8E6F-0172DDC0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39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Let’s see the 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2442778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19B0-2353-1E67-BF8C-27AC6F7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Table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5026-2B54-21D6-3E00-2DDBB7C014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b="1" u="sng" cap="none" dirty="0">
                <a:solidFill>
                  <a:schemeClr val="accent3">
                    <a:lumMod val="75000"/>
                  </a:schemeClr>
                </a:solidFill>
              </a:rPr>
              <a:t>Tables already added:</a:t>
            </a:r>
          </a:p>
          <a:p>
            <a:r>
              <a:rPr lang="en-US" cap="none" dirty="0"/>
              <a:t>users</a:t>
            </a:r>
          </a:p>
          <a:p>
            <a:r>
              <a:rPr lang="en-US" cap="none" dirty="0" err="1"/>
              <a:t>user_info</a:t>
            </a:r>
            <a:endParaRPr lang="en-US" cap="none" dirty="0"/>
          </a:p>
          <a:p>
            <a:r>
              <a:rPr lang="en-US" cap="none" dirty="0" err="1"/>
              <a:t>user_type</a:t>
            </a:r>
            <a:endParaRPr lang="en-US" cap="none" dirty="0"/>
          </a:p>
          <a:p>
            <a:r>
              <a:rPr lang="en-US" cap="none" dirty="0"/>
              <a:t>packages</a:t>
            </a:r>
          </a:p>
          <a:p>
            <a:r>
              <a:rPr lang="en-US" cap="none" dirty="0" err="1"/>
              <a:t>package_category</a:t>
            </a:r>
            <a:endParaRPr lang="en-US" cap="none" dirty="0"/>
          </a:p>
          <a:p>
            <a:endParaRPr lang="en-US" cap="none" dirty="0"/>
          </a:p>
          <a:p>
            <a:pPr marL="0" indent="0">
              <a:buNone/>
            </a:pPr>
            <a:r>
              <a:rPr lang="en-US" b="1" u="sng" cap="none" dirty="0">
                <a:solidFill>
                  <a:schemeClr val="accent3">
                    <a:lumMod val="75000"/>
                  </a:schemeClr>
                </a:solidFill>
              </a:rPr>
              <a:t>Tables will be added:</a:t>
            </a:r>
          </a:p>
          <a:p>
            <a:r>
              <a:rPr lang="en-US" cap="none" dirty="0"/>
              <a:t>bookings</a:t>
            </a:r>
          </a:p>
          <a:p>
            <a:r>
              <a:rPr lang="en-US" cap="none" dirty="0"/>
              <a:t>messages</a:t>
            </a:r>
          </a:p>
          <a:p>
            <a:r>
              <a:rPr lang="en-US" cap="none" dirty="0" err="1"/>
              <a:t>wishlists</a:t>
            </a:r>
            <a:endParaRPr lang="en-US" cap="none" dirty="0"/>
          </a:p>
          <a:p>
            <a:r>
              <a:rPr lang="en-US" cap="none" dirty="0" err="1"/>
              <a:t>tour_guides</a:t>
            </a:r>
            <a:endParaRPr lang="en-US" cap="none" dirty="0"/>
          </a:p>
          <a:p>
            <a:r>
              <a:rPr lang="en-US" cap="none" dirty="0">
                <a:solidFill>
                  <a:schemeClr val="accent4">
                    <a:lumMod val="75000"/>
                  </a:schemeClr>
                </a:solidFill>
              </a:rPr>
              <a:t>and more tables will be added for application purpose</a:t>
            </a:r>
          </a:p>
        </p:txBody>
      </p:sp>
    </p:spTree>
    <p:extLst>
      <p:ext uri="{BB962C8B-B14F-4D97-AF65-F5344CB8AC3E}">
        <p14:creationId xmlns:p14="http://schemas.microsoft.com/office/powerpoint/2010/main" val="36571634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AE78-28C7-5B2F-026E-E1554F98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4003"/>
            <a:ext cx="10364451" cy="1041398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Table structure sample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9C9DD7-F6C0-C464-1DDA-50E4DCE73D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35" y="1699574"/>
            <a:ext cx="2408738" cy="404082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D113A-FEF9-5ABA-8F11-6903C68E1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699574"/>
            <a:ext cx="2200275" cy="426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1D3D11-47DA-152F-8FF7-A5C02198A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28" y="1699574"/>
            <a:ext cx="2295525" cy="5133975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1A63B5-845B-FFCC-AB91-059A21E315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07737" y="3691468"/>
            <a:ext cx="3784599" cy="4487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352A8-3CF8-EFC0-5AB8-5B957BC9F33C}"/>
              </a:ext>
            </a:extLst>
          </p:cNvPr>
          <p:cNvCxnSpPr/>
          <p:nvPr/>
        </p:nvCxnSpPr>
        <p:spPr>
          <a:xfrm>
            <a:off x="3932706" y="2023535"/>
            <a:ext cx="34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2C6E98-9AA9-499E-C539-EB45EC189BAB}"/>
              </a:ext>
            </a:extLst>
          </p:cNvPr>
          <p:cNvCxnSpPr/>
          <p:nvPr/>
        </p:nvCxnSpPr>
        <p:spPr>
          <a:xfrm>
            <a:off x="4724403" y="5808134"/>
            <a:ext cx="271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90D571-BD8B-D6BA-C690-BF65F8C4C729}"/>
              </a:ext>
            </a:extLst>
          </p:cNvPr>
          <p:cNvSpPr txBox="1"/>
          <p:nvPr/>
        </p:nvSpPr>
        <p:spPr>
          <a:xfrm>
            <a:off x="2142050" y="1306581"/>
            <a:ext cx="1189507" cy="37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users 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C67341-3286-C27C-5E91-B4B5247697C2}"/>
              </a:ext>
            </a:extLst>
          </p:cNvPr>
          <p:cNvSpPr txBox="1"/>
          <p:nvPr/>
        </p:nvSpPr>
        <p:spPr>
          <a:xfrm>
            <a:off x="5303323" y="1312821"/>
            <a:ext cx="158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user_info</a:t>
            </a:r>
            <a:r>
              <a:rPr lang="en-US" dirty="0">
                <a:solidFill>
                  <a:srgbClr val="FF0000"/>
                </a:solidFill>
              </a:rPr>
              <a:t>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52025-D00E-561E-39CD-77CF3B5976D8}"/>
              </a:ext>
            </a:extLst>
          </p:cNvPr>
          <p:cNvSpPr txBox="1"/>
          <p:nvPr/>
        </p:nvSpPr>
        <p:spPr>
          <a:xfrm>
            <a:off x="8567821" y="1330242"/>
            <a:ext cx="166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packages table</a:t>
            </a:r>
          </a:p>
        </p:txBody>
      </p:sp>
    </p:spTree>
    <p:extLst>
      <p:ext uri="{BB962C8B-B14F-4D97-AF65-F5344CB8AC3E}">
        <p14:creationId xmlns:p14="http://schemas.microsoft.com/office/powerpoint/2010/main" val="161351188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FC59-D7C0-C50F-E2DB-514010A5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70616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932296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154</TotalTime>
  <Words>221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Travel guide bd</vt:lpstr>
      <vt:lpstr>Website feature</vt:lpstr>
      <vt:lpstr>what a visitor can do?</vt:lpstr>
      <vt:lpstr>What a user can do?</vt:lpstr>
      <vt:lpstr>What an admin/manager can do?</vt:lpstr>
      <vt:lpstr>Let’s see the project outline</vt:lpstr>
      <vt:lpstr>Table lists</vt:lpstr>
      <vt:lpstr>Table structure sample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guide bd</dc:title>
  <dc:creator>Naymur Rahman</dc:creator>
  <cp:lastModifiedBy>Naymur Rahman</cp:lastModifiedBy>
  <cp:revision>14</cp:revision>
  <dcterms:created xsi:type="dcterms:W3CDTF">2022-09-17T16:28:09Z</dcterms:created>
  <dcterms:modified xsi:type="dcterms:W3CDTF">2022-09-18T02:48:36Z</dcterms:modified>
</cp:coreProperties>
</file>