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73" r:id="rId9"/>
    <p:sldId id="261" r:id="rId10"/>
    <p:sldId id="262" r:id="rId11"/>
    <p:sldId id="277" r:id="rId12"/>
    <p:sldId id="263" r:id="rId13"/>
    <p:sldId id="276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E2F5966-AAD5-4E5B-BEC8-6443D8434006}">
          <p14:sldIdLst>
            <p14:sldId id="256"/>
            <p14:sldId id="257"/>
          </p14:sldIdLst>
        </p14:section>
        <p14:section name="1. AS-IS용" id="{C36AF614-3FF3-4FAD-8FD5-9EA6D3F3A5A7}">
          <p14:sldIdLst>
            <p14:sldId id="258"/>
          </p14:sldIdLst>
        </p14:section>
        <p14:section name="2. TO-BE용" id="{F447D423-F745-4F8A-B8E1-24C7D227A496}">
          <p14:sldIdLst>
            <p14:sldId id="259"/>
          </p14:sldIdLst>
        </p14:section>
        <p14:section name="3. TO-BE 상세" id="{E43C8FFF-761C-48A3-8E7B-8A665F3FE81E}">
          <p14:sldIdLst>
            <p14:sldId id="260"/>
            <p14:sldId id="274"/>
            <p14:sldId id="275"/>
            <p14:sldId id="273"/>
            <p14:sldId id="261"/>
            <p14:sldId id="262"/>
            <p14:sldId id="277"/>
            <p14:sldId id="263"/>
            <p14:sldId id="276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99. 끝" id="{36DBEB14-56C4-43FE-835B-3939A7EE4444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5" autoAdjust="0"/>
    <p:restoredTop sz="94250" autoAdjust="0"/>
  </p:normalViewPr>
  <p:slideViewPr>
    <p:cSldViewPr snapToGrid="0">
      <p:cViewPr varScale="1">
        <p:scale>
          <a:sx n="109" d="100"/>
          <a:sy n="109" d="100"/>
        </p:scale>
        <p:origin x="462" y="10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CBEAAF1-A6A1-4178-8EE7-574E2EC5EE09}" type="datetime1">
              <a:rPr lang="ko-KR" altLang="en-US"/>
              <a:pPr lvl="0">
                <a:defRPr/>
              </a:pPr>
              <a:t>2022-03-22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99F5C04-7557-493B-8B40-016972281A3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99F5C04-7557-493B-8B40-016972281A38}" type="slidenum">
              <a:rPr lang="ko-KR" altLang="en-US" smtClean="0"/>
              <a:pPr lvl="0"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169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7F5F2-D34E-4BE1-BE1C-F5E950DE9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DCE2C-195C-4C63-8EA1-9C7F2C183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239CD-56CC-4756-B9B8-A625A083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1DD48B-A15B-49A1-906D-F9094A9AED4B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5654FF-9974-4C38-A642-A36D2E345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916ADF-1D9B-4897-9A69-660F0527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E07CA-9629-4A61-9E59-CC1379A6C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3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9AB20-D4AE-428B-B401-68F9518B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F72CF6-E256-464C-B624-7477D1CC5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ACD8D2-1A9B-4B31-9DFD-1880E3077D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1DD48B-A15B-49A1-906D-F9094A9AED4B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160F3C-844A-4ACD-BEA5-730CAEC7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B4571-40FC-4F41-A6FE-DBE3EBB2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E07CA-9629-4A61-9E59-CC1379A6C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28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D89D10-0F81-414C-A8A6-913251742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F79EE1-5AD9-4BB5-BE61-299F88077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12C7B3-E472-410A-85E5-3DFCE1F3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1DD48B-A15B-49A1-906D-F9094A9AED4B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426318-6382-4DBD-A3B7-1D4461D2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6E651-8A02-4EB4-A310-7C4E5CEB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E07CA-9629-4A61-9E59-CC1379A6C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01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5B311-F9E1-4E8E-A641-F5E697628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43F89C-7071-468D-BF25-F8C70C7FB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6EDF25-E295-4387-9CF6-2F3A8A86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1DD48B-A15B-49A1-906D-F9094A9AED4B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2DB7DE-ABA3-4B68-9277-606D4A6A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93294-059A-410B-B34A-51A7EEE6A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E07CA-9629-4A61-9E59-CC1379A6C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61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4C260-6E18-4460-87AC-EDF770140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38258F-42D2-490A-8106-9744FC260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E366EF-1B22-4B1F-8638-32B482903E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1DD48B-A15B-49A1-906D-F9094A9AED4B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ED0527-65B5-446F-AA3B-E89B193F4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E30A3-0A23-4AEB-9B1F-97844107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E07CA-9629-4A61-9E59-CC1379A6C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47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0FA13-277A-4B96-955C-F951E3F64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6801E-4F78-4593-9AFC-701978D4A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61EDD8-5717-41ED-B70C-432F54267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A39FE3-E182-423C-B36F-C1B24436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1DD48B-A15B-49A1-906D-F9094A9AED4B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E5BBDC-7004-4A55-B0D5-70065C1C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28D710-74AE-4D8D-97A6-8D8A3905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E07CA-9629-4A61-9E59-CC1379A6C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38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165B5-83A5-4634-9266-ED68D4B8C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933737-E6A4-4860-8738-E92ACF164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A677EB-C239-4F8F-81D4-609D2FF4B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2A516B-EE12-4747-ABF0-2874D8DC4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417A20-9227-4F48-AE77-8FE2B65D4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7FBF12-D7CD-4EA6-83F5-D1E03E0F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1DD48B-A15B-49A1-906D-F9094A9AED4B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F1D743-80DB-4532-AD91-6FD55460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641D63-5880-4219-B982-97807DCF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E07CA-9629-4A61-9E59-CC1379A6C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68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FF254-C934-47C0-B04B-93042CE1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4BF88B-7D32-42BF-9971-3F9BE920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1DD48B-A15B-49A1-906D-F9094A9AED4B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1DF7E1-AA94-446D-B776-6B1C9FF7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750CA7-B193-40E1-B576-884D7D04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E07CA-9629-4A61-9E59-CC1379A6C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13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48E4C2-9731-4F82-B0BF-DBD462D1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1DD48B-A15B-49A1-906D-F9094A9AED4B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0A6BE4-D82D-4B5A-BACF-A36CAAE1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5C20BD-FFAD-48B6-BEF7-FDC37737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E07CA-9629-4A61-9E59-CC1379A6C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05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0896F-AB12-4B00-9BED-C0F904CD8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989770-BFFC-4581-81A0-C31580615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769F27-AEBE-41EF-9149-7C2EB6E1B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6964D-68CF-4266-880E-F2492CED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1DD48B-A15B-49A1-906D-F9094A9AED4B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6663CF-78F0-49B1-A469-289A7972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D7EEF2-E813-45C0-99CB-AEE6F0DA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E07CA-9629-4A61-9E59-CC1379A6C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62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E2540-C24B-4862-A238-C7015E26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346DA1-121C-4D79-97C9-770F759D6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A2EBC0-638F-45D4-9CE4-963EE1C50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393BF-5B06-4B13-A87C-EFDD5C12C9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1DD48B-A15B-49A1-906D-F9094A9AED4B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077518-F62A-4AE4-91D8-B9CA6F72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8A6370-2DED-4315-B57F-D110FB38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E07CA-9629-4A61-9E59-CC1379A6C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6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2"/>
          <p:cNvSpPr txBox="1">
            <a:spLocks noChangeArrowheads="1"/>
          </p:cNvSpPr>
          <p:nvPr userDrawn="1"/>
        </p:nvSpPr>
        <p:spPr bwMode="auto">
          <a:xfrm>
            <a:off x="7354888" y="127000"/>
            <a:ext cx="467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ko-KR" altLang="en-US" sz="1100" b="1" dirty="0" err="1">
                <a:latin typeface="맑은 고딕" pitchFamily="50" charset="-127"/>
                <a:ea typeface="맑은 고딕" pitchFamily="50" charset="-127"/>
              </a:rPr>
              <a:t>메뉴구성도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44"/>
          <p:cNvSpPr txBox="1">
            <a:spLocks noChangeArrowheads="1"/>
          </p:cNvSpPr>
          <p:nvPr userDrawn="1"/>
        </p:nvSpPr>
        <p:spPr bwMode="auto">
          <a:xfrm>
            <a:off x="187325" y="117475"/>
            <a:ext cx="467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스마트 직업훈련 플랫폼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(STEP) 2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차 고도화</a:t>
            </a:r>
          </a:p>
        </p:txBody>
      </p:sp>
      <p:sp>
        <p:nvSpPr>
          <p:cNvPr id="9" name="Line 51"/>
          <p:cNvSpPr>
            <a:spLocks noChangeShapeType="1"/>
          </p:cNvSpPr>
          <p:nvPr userDrawn="1"/>
        </p:nvSpPr>
        <p:spPr bwMode="auto">
          <a:xfrm>
            <a:off x="280988" y="422275"/>
            <a:ext cx="11630025" cy="0"/>
          </a:xfrm>
          <a:prstGeom prst="line">
            <a:avLst/>
          </a:prstGeom>
          <a:noFill/>
          <a:ln w="57150" cmpd="thinThick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" name="Text Box 36"/>
          <p:cNvSpPr txBox="1">
            <a:spLocks noChangeArrowheads="1"/>
          </p:cNvSpPr>
          <p:nvPr userDrawn="1"/>
        </p:nvSpPr>
        <p:spPr bwMode="auto">
          <a:xfrm>
            <a:off x="5576888" y="6583363"/>
            <a:ext cx="1050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97C0D448-1D8E-4FAF-AAC5-2DCCF898254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Line 58"/>
          <p:cNvSpPr>
            <a:spLocks noChangeShapeType="1"/>
          </p:cNvSpPr>
          <p:nvPr userDrawn="1"/>
        </p:nvSpPr>
        <p:spPr bwMode="auto">
          <a:xfrm>
            <a:off x="323850" y="6556375"/>
            <a:ext cx="116300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pic>
        <p:nvPicPr>
          <p:cNvPr id="12" name="그림 2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6548438"/>
            <a:ext cx="1358900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26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5463" y="6570663"/>
            <a:ext cx="1268412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79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053">
            <a:extLst>
              <a:ext uri="{FF2B5EF4-FFF2-40B4-BE49-F238E27FC236}">
                <a16:creationId xmlns:a16="http://schemas.microsoft.com/office/drawing/2014/main" id="{D094BD0E-CBDC-42AF-9B93-D2F7038486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405063"/>
            <a:ext cx="9186863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 Box 1054">
            <a:extLst>
              <a:ext uri="{FF2B5EF4-FFF2-40B4-BE49-F238E27FC236}">
                <a16:creationId xmlns:a16="http://schemas.microsoft.com/office/drawing/2014/main" id="{0522346D-A658-4ED1-A4B8-874E77E72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0" y="1846263"/>
            <a:ext cx="5346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메뉴구성도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(IA)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 Box 1057">
            <a:extLst>
              <a:ext uri="{FF2B5EF4-FFF2-40B4-BE49-F238E27FC236}">
                <a16:creationId xmlns:a16="http://schemas.microsoft.com/office/drawing/2014/main" id="{23D53FBA-E22D-4BB8-87C9-CD3C3B792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915988"/>
            <a:ext cx="579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스마트 직업훈련 플랫폼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(STEP) 2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차 고도화</a:t>
            </a:r>
          </a:p>
        </p:txBody>
      </p:sp>
      <p:sp>
        <p:nvSpPr>
          <p:cNvPr id="11" name="Text Box 1203">
            <a:extLst>
              <a:ext uri="{FF2B5EF4-FFF2-40B4-BE49-F238E27FC236}">
                <a16:creationId xmlns:a16="http://schemas.microsoft.com/office/drawing/2014/main" id="{F40ED65F-ECB2-412A-8B83-0491BC875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8" y="2973388"/>
            <a:ext cx="31162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Ver. 1.0</a:t>
            </a:r>
          </a:p>
        </p:txBody>
      </p:sp>
      <p:sp>
        <p:nvSpPr>
          <p:cNvPr id="12" name="Text Box 1203">
            <a:extLst>
              <a:ext uri="{FF2B5EF4-FFF2-40B4-BE49-F238E27FC236}">
                <a16:creationId xmlns:a16="http://schemas.microsoft.com/office/drawing/2014/main" id="{0D715D80-EDC7-49A0-92A5-890C97B12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315075"/>
            <a:ext cx="9906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 eaLnBrk="1" hangingPunct="1">
              <a:spcBef>
                <a:spcPts val="200"/>
              </a:spcBef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© 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위세아이텍 컨소시엄</a:t>
            </a:r>
            <a:endParaRPr lang="ko-KR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hangingPunct="1">
              <a:spcBef>
                <a:spcPts val="200"/>
              </a:spcBef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위세아이텍 컨소시엄의</a:t>
            </a:r>
            <a:r>
              <a:rPr lang="ko-KR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사전 승인 없이 본 내용의 전부 또는 일부에 대한 복사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전재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배포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사용을 금합니다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 Box 1203">
            <a:extLst>
              <a:ext uri="{FF2B5EF4-FFF2-40B4-BE49-F238E27FC236}">
                <a16:creationId xmlns:a16="http://schemas.microsoft.com/office/drawing/2014/main" id="{0E8BF8C7-DCAA-41A6-BDD0-0DB9BF2CB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2025" y="3579813"/>
            <a:ext cx="2159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단계명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 Box 1203">
            <a:extLst>
              <a:ext uri="{FF2B5EF4-FFF2-40B4-BE49-F238E27FC236}">
                <a16:creationId xmlns:a16="http://schemas.microsoft.com/office/drawing/2014/main" id="{37C284EF-07BC-4287-9467-E6E61946E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1550" y="3819525"/>
            <a:ext cx="21590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업무명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통합콘텐츠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 Box 1055"/>
          <p:cNvSpPr txBox="1">
            <a:spLocks noChangeArrowheads="1"/>
          </p:cNvSpPr>
          <p:nvPr/>
        </p:nvSpPr>
        <p:spPr bwMode="auto">
          <a:xfrm>
            <a:off x="7608888" y="2586038"/>
            <a:ext cx="311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STEP20-CMS-DS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6677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roup 1661">
            <a:extLst>
              <a:ext uri="{FF2B5EF4-FFF2-40B4-BE49-F238E27FC236}">
                <a16:creationId xmlns:a16="http://schemas.microsoft.com/office/drawing/2014/main" id="{48839EE3-AE28-432B-B889-9548E0BB8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189404"/>
              </p:ext>
            </p:extLst>
          </p:nvPr>
        </p:nvGraphicFramePr>
        <p:xfrm>
          <a:off x="9546259" y="2880948"/>
          <a:ext cx="1105199" cy="33775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게시판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(CP,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교강사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관리자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19E5410-FCB8-4EAF-A8ED-13EE1D354588}"/>
              </a:ext>
            </a:extLst>
          </p:cNvPr>
          <p:cNvSpPr/>
          <p:nvPr/>
        </p:nvSpPr>
        <p:spPr>
          <a:xfrm>
            <a:off x="0" y="3601383"/>
            <a:ext cx="2920373" cy="3257172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C4F808-C615-4CD4-ADF1-137D267564BA}"/>
              </a:ext>
            </a:extLst>
          </p:cNvPr>
          <p:cNvSpPr txBox="1">
            <a:spLocks/>
          </p:cNvSpPr>
          <p:nvPr/>
        </p:nvSpPr>
        <p:spPr>
          <a:xfrm>
            <a:off x="214736" y="491541"/>
            <a:ext cx="3626506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 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개발관리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(1/2)</a:t>
            </a:r>
            <a:endParaRPr lang="ko-KR" altLang="en-US" sz="24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7B979265-24A3-4129-88AF-A32458471023}"/>
              </a:ext>
            </a:extLst>
          </p:cNvPr>
          <p:cNvCxnSpPr>
            <a:cxnSpLocks/>
            <a:stCxn id="108" idx="2"/>
            <a:endCxn id="125" idx="0"/>
          </p:cNvCxnSpPr>
          <p:nvPr/>
        </p:nvCxnSpPr>
        <p:spPr>
          <a:xfrm rot="16200000" flipH="1">
            <a:off x="6269028" y="837561"/>
            <a:ext cx="293814" cy="5688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D4EB9E28-65ED-4B16-B36C-73BA8F7DB1F9}"/>
              </a:ext>
            </a:extLst>
          </p:cNvPr>
          <p:cNvCxnSpPr>
            <a:cxnSpLocks/>
            <a:stCxn id="108" idx="2"/>
            <a:endCxn id="127" idx="0"/>
          </p:cNvCxnSpPr>
          <p:nvPr/>
        </p:nvCxnSpPr>
        <p:spPr>
          <a:xfrm rot="16200000" flipH="1">
            <a:off x="8715772" y="-1609183"/>
            <a:ext cx="299282" cy="54677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411DDB5-C9CD-4D3D-808A-A810F31CD28C}"/>
              </a:ext>
            </a:extLst>
          </p:cNvPr>
          <p:cNvSpPr/>
          <p:nvPr/>
        </p:nvSpPr>
        <p:spPr>
          <a:xfrm>
            <a:off x="5370898" y="541321"/>
            <a:ext cx="1521274" cy="433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LCMS</a:t>
            </a:r>
            <a:endParaRPr lang="ko-KR" altLang="en-US" sz="1100" b="1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297A661-1E82-403D-A721-686049DCD3DC}"/>
              </a:ext>
            </a:extLst>
          </p:cNvPr>
          <p:cNvSpPr/>
          <p:nvPr/>
        </p:nvSpPr>
        <p:spPr>
          <a:xfrm>
            <a:off x="8656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대시보드</a:t>
            </a:r>
          </a:p>
        </p:txBody>
      </p:sp>
      <p:graphicFrame>
        <p:nvGraphicFramePr>
          <p:cNvPr id="110" name="Group 1661">
            <a:extLst>
              <a:ext uri="{FF2B5EF4-FFF2-40B4-BE49-F238E27FC236}">
                <a16:creationId xmlns:a16="http://schemas.microsoft.com/office/drawing/2014/main" id="{428FF4D8-04D6-4F95-AF15-6F7B088BA1A4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1593705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69263BF-D77E-465D-996F-06A1302AAC6E}"/>
              </a:ext>
            </a:extLst>
          </p:cNvPr>
          <p:cNvSpPr/>
          <p:nvPr/>
        </p:nvSpPr>
        <p:spPr>
          <a:xfrm>
            <a:off x="476999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관리</a:t>
            </a:r>
          </a:p>
        </p:txBody>
      </p:sp>
      <p:graphicFrame>
        <p:nvGraphicFramePr>
          <p:cNvPr id="112" name="Group 1661">
            <a:extLst>
              <a:ext uri="{FF2B5EF4-FFF2-40B4-BE49-F238E27FC236}">
                <a16:creationId xmlns:a16="http://schemas.microsoft.com/office/drawing/2014/main" id="{9522812F-6C46-41D2-9E44-BE033AFD6499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" name="Group 1661">
            <a:extLst>
              <a:ext uri="{FF2B5EF4-FFF2-40B4-BE49-F238E27FC236}">
                <a16:creationId xmlns:a16="http://schemas.microsoft.com/office/drawing/2014/main" id="{27090261-E29A-4737-B8C0-257CD8314065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191973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A4DF073-6D37-4925-AA10-20D7DD750088}"/>
              </a:ext>
            </a:extLst>
          </p:cNvPr>
          <p:cNvSpPr/>
          <p:nvPr/>
        </p:nvSpPr>
        <p:spPr>
          <a:xfrm>
            <a:off x="1728613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 관리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107B789-DF49-4CF3-8F7C-7884DAB625E5}"/>
              </a:ext>
            </a:extLst>
          </p:cNvPr>
          <p:cNvSpPr/>
          <p:nvPr/>
        </p:nvSpPr>
        <p:spPr>
          <a:xfrm>
            <a:off x="9546259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고객지원</a:t>
            </a:r>
          </a:p>
        </p:txBody>
      </p:sp>
      <p:graphicFrame>
        <p:nvGraphicFramePr>
          <p:cNvPr id="121" name="Group 1661">
            <a:extLst>
              <a:ext uri="{FF2B5EF4-FFF2-40B4-BE49-F238E27FC236}">
                <a16:creationId xmlns:a16="http://schemas.microsoft.com/office/drawing/2014/main" id="{06B1D19F-F9C5-4C96-BB4A-C5C2CED4B177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공지사항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Group 1661">
            <a:extLst>
              <a:ext uri="{FF2B5EF4-FFF2-40B4-BE49-F238E27FC236}">
                <a16:creationId xmlns:a16="http://schemas.microsoft.com/office/drawing/2014/main" id="{131CC45B-7F23-4392-BB25-242FD796412F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1920057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질의응답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61">
            <a:extLst>
              <a:ext uri="{FF2B5EF4-FFF2-40B4-BE49-F238E27FC236}">
                <a16:creationId xmlns:a16="http://schemas.microsoft.com/office/drawing/2014/main" id="{5538F299-68C3-4AB7-A8CF-40DB36E5A7EE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24035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자주묻는질문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" name="Group 1661">
            <a:extLst>
              <a:ext uri="{FF2B5EF4-FFF2-40B4-BE49-F238E27FC236}">
                <a16:creationId xmlns:a16="http://schemas.microsoft.com/office/drawing/2014/main" id="{F74F5ADF-D4B1-4ED5-BBDF-3250A81DCA95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73681F5-CB3F-4B97-906F-57E25B7900F5}"/>
              </a:ext>
            </a:extLst>
          </p:cNvPr>
          <p:cNvSpPr/>
          <p:nvPr/>
        </p:nvSpPr>
        <p:spPr>
          <a:xfrm>
            <a:off x="6147736" y="1268869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</a:p>
        </p:txBody>
      </p:sp>
      <p:graphicFrame>
        <p:nvGraphicFramePr>
          <p:cNvPr id="126" name="Group 1661">
            <a:extLst>
              <a:ext uri="{FF2B5EF4-FFF2-40B4-BE49-F238E27FC236}">
                <a16:creationId xmlns:a16="http://schemas.microsoft.com/office/drawing/2014/main" id="{0660242C-55AE-489F-8802-CAEF5D93BE51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159294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활용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B64FFC4-EFDD-4734-B845-62C99E6647B5}"/>
              </a:ext>
            </a:extLst>
          </p:cNvPr>
          <p:cNvSpPr/>
          <p:nvPr/>
        </p:nvSpPr>
        <p:spPr>
          <a:xfrm>
            <a:off x="11046692" y="127433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설정</a:t>
            </a:r>
          </a:p>
        </p:txBody>
      </p:sp>
      <p:graphicFrame>
        <p:nvGraphicFramePr>
          <p:cNvPr id="128" name="Group 1661">
            <a:extLst>
              <a:ext uri="{FF2B5EF4-FFF2-40B4-BE49-F238E27FC236}">
                <a16:creationId xmlns:a16="http://schemas.microsoft.com/office/drawing/2014/main" id="{CBE4AB02-56FF-41D2-A151-2D721F627C82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160391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분류체계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Group 1661">
            <a:extLst>
              <a:ext uri="{FF2B5EF4-FFF2-40B4-BE49-F238E27FC236}">
                <a16:creationId xmlns:a16="http://schemas.microsoft.com/office/drawing/2014/main" id="{173A05C8-1144-4298-8FD1-1D32F81CFF9B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193197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NCS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코드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2F070712-44A5-4C98-A1E8-D98CA9BE320C}"/>
              </a:ext>
            </a:extLst>
          </p:cNvPr>
          <p:cNvCxnSpPr>
            <a:stCxn id="108" idx="2"/>
            <a:endCxn id="109" idx="0"/>
          </p:cNvCxnSpPr>
          <p:nvPr/>
        </p:nvCxnSpPr>
        <p:spPr>
          <a:xfrm rot="5400000">
            <a:off x="3230722" y="-1616506"/>
            <a:ext cx="309252" cy="549237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DFBC5B0F-2CB3-4FD6-B50F-FF6EFE667A3E}"/>
              </a:ext>
            </a:extLst>
          </p:cNvPr>
          <p:cNvCxnSpPr>
            <a:cxnSpLocks/>
            <a:stCxn id="108" idx="2"/>
            <a:endCxn id="111" idx="0"/>
          </p:cNvCxnSpPr>
          <p:nvPr/>
        </p:nvCxnSpPr>
        <p:spPr>
          <a:xfrm rot="5400000">
            <a:off x="5572437" y="725209"/>
            <a:ext cx="309252" cy="80894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B3CF0E0D-CDAA-418F-BADC-E84328DFF16F}"/>
              </a:ext>
            </a:extLst>
          </p:cNvPr>
          <p:cNvCxnSpPr>
            <a:stCxn id="108" idx="2"/>
            <a:endCxn id="114" idx="0"/>
          </p:cNvCxnSpPr>
          <p:nvPr/>
        </p:nvCxnSpPr>
        <p:spPr>
          <a:xfrm rot="5400000">
            <a:off x="4054924" y="-798656"/>
            <a:ext cx="302900" cy="385032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23607431-A599-46AD-A349-94C59CA77DC4}"/>
              </a:ext>
            </a:extLst>
          </p:cNvPr>
          <p:cNvCxnSpPr>
            <a:stCxn id="108" idx="2"/>
            <a:endCxn id="120" idx="0"/>
          </p:cNvCxnSpPr>
          <p:nvPr/>
        </p:nvCxnSpPr>
        <p:spPr>
          <a:xfrm rot="16200000" flipH="1">
            <a:off x="7963747" y="-857157"/>
            <a:ext cx="302900" cy="396732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0472BCCB-3F98-471E-87BF-4852B88F0CF5}"/>
              </a:ext>
            </a:extLst>
          </p:cNvPr>
          <p:cNvCxnSpPr>
            <a:cxnSpLocks/>
            <a:stCxn id="133" idx="1"/>
            <a:endCxn id="192" idx="3"/>
          </p:cNvCxnSpPr>
          <p:nvPr/>
        </p:nvCxnSpPr>
        <p:spPr>
          <a:xfrm rot="10800000" flipV="1">
            <a:off x="1191761" y="1745947"/>
            <a:ext cx="536852" cy="17031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4" name="Group 1661">
            <a:extLst>
              <a:ext uri="{FF2B5EF4-FFF2-40B4-BE49-F238E27FC236}">
                <a16:creationId xmlns:a16="http://schemas.microsoft.com/office/drawing/2014/main" id="{8EC40E15-C9FA-42B9-B09F-0A0594171607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3659049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" name="Group 1661">
            <a:extLst>
              <a:ext uri="{FF2B5EF4-FFF2-40B4-BE49-F238E27FC236}">
                <a16:creationId xmlns:a16="http://schemas.microsoft.com/office/drawing/2014/main" id="{7BF6D7A0-D9EF-47D0-B9AD-98B679EDFC40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683396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 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6" name="Group 1661">
            <a:extLst>
              <a:ext uri="{FF2B5EF4-FFF2-40B4-BE49-F238E27FC236}">
                <a16:creationId xmlns:a16="http://schemas.microsoft.com/office/drawing/2014/main" id="{91E3A151-B531-4FDD-8E8E-1B761E793D91}"/>
              </a:ext>
            </a:extLst>
          </p:cNvPr>
          <p:cNvGraphicFramePr>
            <a:graphicFrameLocks noGrp="1"/>
          </p:cNvGraphicFramePr>
          <p:nvPr/>
        </p:nvGraphicFramePr>
        <p:xfrm>
          <a:off x="3356098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7" name="Group 1661">
            <a:extLst>
              <a:ext uri="{FF2B5EF4-FFF2-40B4-BE49-F238E27FC236}">
                <a16:creationId xmlns:a16="http://schemas.microsoft.com/office/drawing/2014/main" id="{B33E4D51-8A09-42C2-9BD0-CE0D3541E939}"/>
              </a:ext>
            </a:extLst>
          </p:cNvPr>
          <p:cNvGraphicFramePr>
            <a:graphicFrameLocks noGrp="1"/>
          </p:cNvGraphicFramePr>
          <p:nvPr/>
        </p:nvGraphicFramePr>
        <p:xfrm>
          <a:off x="3356097" y="574653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8" name="Group 1661">
            <a:extLst>
              <a:ext uri="{FF2B5EF4-FFF2-40B4-BE49-F238E27FC236}">
                <a16:creationId xmlns:a16="http://schemas.microsoft.com/office/drawing/2014/main" id="{0CDE9DF7-18DC-41B6-89A6-01A5D872FF2F}"/>
              </a:ext>
            </a:extLst>
          </p:cNvPr>
          <p:cNvGraphicFramePr>
            <a:graphicFrameLocks noGrp="1"/>
          </p:cNvGraphicFramePr>
          <p:nvPr/>
        </p:nvGraphicFramePr>
        <p:xfrm>
          <a:off x="3356096" y="609609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촬영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녹음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9" name="Group 1661">
            <a:extLst>
              <a:ext uri="{FF2B5EF4-FFF2-40B4-BE49-F238E27FC236}">
                <a16:creationId xmlns:a16="http://schemas.microsoft.com/office/drawing/2014/main" id="{2FC721BE-662F-4EDE-908B-6BDF04C666C7}"/>
              </a:ext>
            </a:extLst>
          </p:cNvPr>
          <p:cNvGraphicFramePr>
            <a:graphicFrameLocks noGrp="1"/>
          </p:cNvGraphicFramePr>
          <p:nvPr/>
        </p:nvGraphicFramePr>
        <p:xfrm>
          <a:off x="3356095" y="644565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개발물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roup 1661">
            <a:extLst>
              <a:ext uri="{FF2B5EF4-FFF2-40B4-BE49-F238E27FC236}">
                <a16:creationId xmlns:a16="http://schemas.microsoft.com/office/drawing/2014/main" id="{8E307A3A-2DAF-4AF8-B986-9B60032D6073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608828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 은행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roup 1661">
            <a:extLst>
              <a:ext uri="{FF2B5EF4-FFF2-40B4-BE49-F238E27FC236}">
                <a16:creationId xmlns:a16="http://schemas.microsoft.com/office/drawing/2014/main" id="{AA72DC44-662E-4006-B3A0-30FD17F70E82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608383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roup 1661">
            <a:extLst>
              <a:ext uri="{FF2B5EF4-FFF2-40B4-BE49-F238E27FC236}">
                <a16:creationId xmlns:a16="http://schemas.microsoft.com/office/drawing/2014/main" id="{08389BC4-21F8-4713-9502-9E8601073AFD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 신고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E617A2B5-D879-417E-982C-C8F7E7107864}"/>
              </a:ext>
            </a:extLst>
          </p:cNvPr>
          <p:cNvSpPr/>
          <p:nvPr/>
        </p:nvSpPr>
        <p:spPr>
          <a:xfrm>
            <a:off x="86561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관리</a:t>
            </a:r>
          </a:p>
        </p:txBody>
      </p:sp>
      <p:graphicFrame>
        <p:nvGraphicFramePr>
          <p:cNvPr id="193" name="Group 1661">
            <a:extLst>
              <a:ext uri="{FF2B5EF4-FFF2-40B4-BE49-F238E27FC236}">
                <a16:creationId xmlns:a16="http://schemas.microsoft.com/office/drawing/2014/main" id="{0F50BC27-8E37-40CA-B163-DD32F3CDAFE4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평가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4" name="Group 1661">
            <a:extLst>
              <a:ext uri="{FF2B5EF4-FFF2-40B4-BE49-F238E27FC236}">
                <a16:creationId xmlns:a16="http://schemas.microsoft.com/office/drawing/2014/main" id="{FCF516EF-6EEB-4412-83C6-7801279A0F6E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7" name="Group 1661">
            <a:extLst>
              <a:ext uri="{FF2B5EF4-FFF2-40B4-BE49-F238E27FC236}">
                <a16:creationId xmlns:a16="http://schemas.microsoft.com/office/drawing/2014/main" id="{8E8A9177-C487-4884-AC8C-2C03078D8016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226004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카테고리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" name="Group 1661">
            <a:extLst>
              <a:ext uri="{FF2B5EF4-FFF2-40B4-BE49-F238E27FC236}">
                <a16:creationId xmlns:a16="http://schemas.microsoft.com/office/drawing/2014/main" id="{8FFA80A6-FED2-4AC0-8D71-A2F2757560BB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25457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탐색기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8" name="Group 1661">
            <a:extLst>
              <a:ext uri="{FF2B5EF4-FFF2-40B4-BE49-F238E27FC236}">
                <a16:creationId xmlns:a16="http://schemas.microsoft.com/office/drawing/2014/main" id="{CAAEB3E5-3091-4388-89F3-A0EEB328D42E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01200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8" name="Group 1661">
            <a:extLst>
              <a:ext uri="{FF2B5EF4-FFF2-40B4-BE49-F238E27FC236}">
                <a16:creationId xmlns:a16="http://schemas.microsoft.com/office/drawing/2014/main" id="{5D6D2BBE-886F-4429-8985-17D9F5DC0755}"/>
              </a:ext>
            </a:extLst>
          </p:cNvPr>
          <p:cNvGraphicFramePr>
            <a:graphicFrameLocks noGrp="1"/>
          </p:cNvGraphicFramePr>
          <p:nvPr/>
        </p:nvGraphicFramePr>
        <p:xfrm>
          <a:off x="5094359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산출물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8" name="Group 1661">
            <a:extLst>
              <a:ext uri="{FF2B5EF4-FFF2-40B4-BE49-F238E27FC236}">
                <a16:creationId xmlns:a16="http://schemas.microsoft.com/office/drawing/2014/main" id="{F7EA6E08-94B8-4B17-9990-F1329DDA2D1A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2240112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전문가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0" name="Group 1661">
            <a:extLst>
              <a:ext uri="{FF2B5EF4-FFF2-40B4-BE49-F238E27FC236}">
                <a16:creationId xmlns:a16="http://schemas.microsoft.com/office/drawing/2014/main" id="{1C1CAA37-389C-48D7-B34B-3C1DB25D6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469277"/>
              </p:ext>
            </p:extLst>
          </p:nvPr>
        </p:nvGraphicFramePr>
        <p:xfrm>
          <a:off x="4769990" y="256049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발송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2" name="Group 1661">
            <a:extLst>
              <a:ext uri="{FF2B5EF4-FFF2-40B4-BE49-F238E27FC236}">
                <a16:creationId xmlns:a16="http://schemas.microsoft.com/office/drawing/2014/main" id="{24D3D11C-BC5C-4393-B847-4520A67ADEE0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1915513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개발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8" name="Group 1661">
            <a:extLst>
              <a:ext uri="{FF2B5EF4-FFF2-40B4-BE49-F238E27FC236}">
                <a16:creationId xmlns:a16="http://schemas.microsoft.com/office/drawing/2014/main" id="{475C44E1-0779-4A44-9326-2AF0554C1F6D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23808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오류신고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9" name="Group 1661">
            <a:extLst>
              <a:ext uri="{FF2B5EF4-FFF2-40B4-BE49-F238E27FC236}">
                <a16:creationId xmlns:a16="http://schemas.microsoft.com/office/drawing/2014/main" id="{EECDFBFB-CFF7-40A2-A546-6ACC60BF6F1F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콘텐츠별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별점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4" name="Group 1661">
            <a:extLst>
              <a:ext uri="{FF2B5EF4-FFF2-40B4-BE49-F238E27FC236}">
                <a16:creationId xmlns:a16="http://schemas.microsoft.com/office/drawing/2014/main" id="{83BBE9CD-033A-43FD-AD5B-C57370FA4478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7337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제출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9F72B627-4C5E-4523-90F7-FCDDCA0F59D6}"/>
              </a:ext>
            </a:extLst>
          </p:cNvPr>
          <p:cNvSpPr/>
          <p:nvPr/>
        </p:nvSpPr>
        <p:spPr>
          <a:xfrm>
            <a:off x="11030741" y="3306941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graphicFrame>
        <p:nvGraphicFramePr>
          <p:cNvPr id="266" name="Group 1661">
            <a:extLst>
              <a:ext uri="{FF2B5EF4-FFF2-40B4-BE49-F238E27FC236}">
                <a16:creationId xmlns:a16="http://schemas.microsoft.com/office/drawing/2014/main" id="{F96FE50E-F7BE-49E0-8CCE-2246D6937A39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365904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7" name="Group 1661">
            <a:extLst>
              <a:ext uri="{FF2B5EF4-FFF2-40B4-BE49-F238E27FC236}">
                <a16:creationId xmlns:a16="http://schemas.microsoft.com/office/drawing/2014/main" id="{89C8FA6D-C81A-4161-9A31-9F075C15BC6C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4012007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Group 1661">
            <a:extLst>
              <a:ext uri="{FF2B5EF4-FFF2-40B4-BE49-F238E27FC236}">
                <a16:creationId xmlns:a16="http://schemas.microsoft.com/office/drawing/2014/main" id="{6BCB8D6E-A14F-45E6-9FE0-9FB4B51C99B0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1604501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Group 1661">
            <a:extLst>
              <a:ext uri="{FF2B5EF4-FFF2-40B4-BE49-F238E27FC236}">
                <a16:creationId xmlns:a16="http://schemas.microsoft.com/office/drawing/2014/main" id="{B2974AAC-BC1B-4AE8-8E58-5D1616D3E1A5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192953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2" name="Group 1661">
            <a:extLst>
              <a:ext uri="{FF2B5EF4-FFF2-40B4-BE49-F238E27FC236}">
                <a16:creationId xmlns:a16="http://schemas.microsoft.com/office/drawing/2014/main" id="{FE89B959-84DD-46C3-8ADC-D6B4B448E520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033505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양산 콘텐츠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" name="Group 1661">
            <a:extLst>
              <a:ext uri="{FF2B5EF4-FFF2-40B4-BE49-F238E27FC236}">
                <a16:creationId xmlns:a16="http://schemas.microsoft.com/office/drawing/2014/main" id="{CDE9A7F3-03E3-43DD-B194-A6CF82D7DBEB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자문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" name="Group 1661">
            <a:extLst>
              <a:ext uri="{FF2B5EF4-FFF2-40B4-BE49-F238E27FC236}">
                <a16:creationId xmlns:a16="http://schemas.microsoft.com/office/drawing/2014/main" id="{87865D39-D799-4A69-822B-7722C22EAB51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574262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자문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" name="Group 1661">
            <a:extLst>
              <a:ext uri="{FF2B5EF4-FFF2-40B4-BE49-F238E27FC236}">
                <a16:creationId xmlns:a16="http://schemas.microsoft.com/office/drawing/2014/main" id="{EC2E630C-672E-4FDF-A8A5-BD982ABB611E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021032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기본 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Group 1661">
            <a:extLst>
              <a:ext uri="{FF2B5EF4-FFF2-40B4-BE49-F238E27FC236}">
                <a16:creationId xmlns:a16="http://schemas.microsoft.com/office/drawing/2014/main" id="{200D0513-3D4B-45EE-A44B-C6FE28BD22A2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36211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과목 코드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AFE4465-6574-48D9-BC05-3117F8967756}"/>
              </a:ext>
            </a:extLst>
          </p:cNvPr>
          <p:cNvSpPr/>
          <p:nvPr/>
        </p:nvSpPr>
        <p:spPr>
          <a:xfrm>
            <a:off x="3344559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관리</a:t>
            </a:r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2F1BC5CC-8F0B-4EF8-92AD-C02E71F76086}"/>
              </a:ext>
            </a:extLst>
          </p:cNvPr>
          <p:cNvCxnSpPr>
            <a:cxnSpLocks/>
            <a:stCxn id="140" idx="3"/>
            <a:endCxn id="163" idx="1"/>
          </p:cNvCxnSpPr>
          <p:nvPr/>
        </p:nvCxnSpPr>
        <p:spPr>
          <a:xfrm>
            <a:off x="2834944" y="2070985"/>
            <a:ext cx="509615" cy="13781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2653AC7F-4B19-442C-AF07-B739A82E1C7A}"/>
              </a:ext>
            </a:extLst>
          </p:cNvPr>
          <p:cNvCxnSpPr>
            <a:cxnSpLocks/>
            <a:stCxn id="208" idx="3"/>
            <a:endCxn id="145" idx="1"/>
          </p:cNvCxnSpPr>
          <p:nvPr/>
        </p:nvCxnSpPr>
        <p:spPr>
          <a:xfrm>
            <a:off x="1161257" y="4153453"/>
            <a:ext cx="600678" cy="27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09D53236-C2B6-41B4-8F42-992E07060EF1}"/>
              </a:ext>
            </a:extLst>
          </p:cNvPr>
          <p:cNvCxnSpPr>
            <a:cxnSpLocks/>
            <a:stCxn id="208" idx="3"/>
            <a:endCxn id="155" idx="1"/>
          </p:cNvCxnSpPr>
          <p:nvPr/>
        </p:nvCxnSpPr>
        <p:spPr>
          <a:xfrm>
            <a:off x="1161257" y="4153453"/>
            <a:ext cx="600678" cy="3413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연결선: 꺾임 200">
            <a:extLst>
              <a:ext uri="{FF2B5EF4-FFF2-40B4-BE49-F238E27FC236}">
                <a16:creationId xmlns:a16="http://schemas.microsoft.com/office/drawing/2014/main" id="{5CE9094C-0218-40B9-BE2F-1D0007D7CC14}"/>
              </a:ext>
            </a:extLst>
          </p:cNvPr>
          <p:cNvCxnSpPr>
            <a:cxnSpLocks/>
            <a:stCxn id="175" idx="3"/>
            <a:endCxn id="305" idx="1"/>
          </p:cNvCxnSpPr>
          <p:nvPr/>
        </p:nvCxnSpPr>
        <p:spPr>
          <a:xfrm>
            <a:off x="1161257" y="4824842"/>
            <a:ext cx="2036984" cy="1224016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B5D7E3FF-5663-4545-ACAF-C039B4EA8B98}"/>
              </a:ext>
            </a:extLst>
          </p:cNvPr>
          <p:cNvCxnSpPr>
            <a:cxnSpLocks/>
            <a:stCxn id="142" idx="3"/>
            <a:endCxn id="305" idx="1"/>
          </p:cNvCxnSpPr>
          <p:nvPr/>
        </p:nvCxnSpPr>
        <p:spPr>
          <a:xfrm>
            <a:off x="1161257" y="5174951"/>
            <a:ext cx="2036984" cy="873907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7" name="Group 1661">
            <a:extLst>
              <a:ext uri="{FF2B5EF4-FFF2-40B4-BE49-F238E27FC236}">
                <a16:creationId xmlns:a16="http://schemas.microsoft.com/office/drawing/2014/main" id="{6BA74671-F617-4DB5-924F-F5D645977931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38361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검수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F4AFE6FF-9893-4EB5-AAF2-2B9BB823A8B9}"/>
              </a:ext>
            </a:extLst>
          </p:cNvPr>
          <p:cNvSpPr/>
          <p:nvPr/>
        </p:nvSpPr>
        <p:spPr>
          <a:xfrm>
            <a:off x="3345131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</a:t>
            </a:r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 관리</a:t>
            </a:r>
          </a:p>
        </p:txBody>
      </p:sp>
      <p:graphicFrame>
        <p:nvGraphicFramePr>
          <p:cNvPr id="291" name="Group 1661">
            <a:extLst>
              <a:ext uri="{FF2B5EF4-FFF2-40B4-BE49-F238E27FC236}">
                <a16:creationId xmlns:a16="http://schemas.microsoft.com/office/drawing/2014/main" id="{C3F1663A-EA0C-4BA6-8C49-7072B35A74E2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1604501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2" name="Group 1661">
            <a:extLst>
              <a:ext uri="{FF2B5EF4-FFF2-40B4-BE49-F238E27FC236}">
                <a16:creationId xmlns:a16="http://schemas.microsoft.com/office/drawing/2014/main" id="{FB28FD09-B298-4646-B840-F5BD91C1A6ED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1929539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계약관리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" name="Group 1661">
            <a:extLst>
              <a:ext uri="{FF2B5EF4-FFF2-40B4-BE49-F238E27FC236}">
                <a16:creationId xmlns:a16="http://schemas.microsoft.com/office/drawing/2014/main" id="{ED79A547-DF72-4723-85CE-CB30A871ED2B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2254576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API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인증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7" name="연결선: 꺾임 296">
            <a:extLst>
              <a:ext uri="{FF2B5EF4-FFF2-40B4-BE49-F238E27FC236}">
                <a16:creationId xmlns:a16="http://schemas.microsoft.com/office/drawing/2014/main" id="{47087C31-9BE2-4ADA-A1A1-B42C79AE8D59}"/>
              </a:ext>
            </a:extLst>
          </p:cNvPr>
          <p:cNvCxnSpPr>
            <a:cxnSpLocks/>
            <a:stCxn id="108" idx="2"/>
            <a:endCxn id="290" idx="0"/>
          </p:cNvCxnSpPr>
          <p:nvPr/>
        </p:nvCxnSpPr>
        <p:spPr>
          <a:xfrm rot="5400000">
            <a:off x="4863183" y="9603"/>
            <a:ext cx="302900" cy="22338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5A317D13-584B-4DD6-9AC8-FB80783EFCAC}"/>
              </a:ext>
            </a:extLst>
          </p:cNvPr>
          <p:cNvSpPr/>
          <p:nvPr/>
        </p:nvSpPr>
        <p:spPr>
          <a:xfrm>
            <a:off x="3198241" y="5271729"/>
            <a:ext cx="3400647" cy="15542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7" name="Group 1661">
            <a:extLst>
              <a:ext uri="{FF2B5EF4-FFF2-40B4-BE49-F238E27FC236}">
                <a16:creationId xmlns:a16="http://schemas.microsoft.com/office/drawing/2014/main" id="{5E1C2249-EA1A-42FE-8672-ADC2E78BF9B5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 내역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roup 1661">
            <a:extLst>
              <a:ext uri="{FF2B5EF4-FFF2-40B4-BE49-F238E27FC236}">
                <a16:creationId xmlns:a16="http://schemas.microsoft.com/office/drawing/2014/main" id="{296ECDB8-0B62-4561-8B30-9A60E3124690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68339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강의계획서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F05ECD14-B7DE-404F-B302-5E7BC586639D}"/>
              </a:ext>
            </a:extLst>
          </p:cNvPr>
          <p:cNvCxnSpPr>
            <a:cxnSpLocks/>
            <a:stCxn id="208" idx="3"/>
            <a:endCxn id="79" idx="1"/>
          </p:cNvCxnSpPr>
          <p:nvPr/>
        </p:nvCxnSpPr>
        <p:spPr>
          <a:xfrm>
            <a:off x="1161257" y="4153453"/>
            <a:ext cx="600678" cy="6626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6" name="Group 1661">
            <a:extLst>
              <a:ext uri="{FF2B5EF4-FFF2-40B4-BE49-F238E27FC236}">
                <a16:creationId xmlns:a16="http://schemas.microsoft.com/office/drawing/2014/main" id="{D5D0AFA1-593D-4BA6-9CCF-25759E125097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3446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Group 1661">
            <a:extLst>
              <a:ext uri="{FF2B5EF4-FFF2-40B4-BE49-F238E27FC236}">
                <a16:creationId xmlns:a16="http://schemas.microsoft.com/office/drawing/2014/main" id="{0746690B-8EE6-4123-92F7-679D7D9DE5AF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560651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1661">
            <a:extLst>
              <a:ext uri="{FF2B5EF4-FFF2-40B4-BE49-F238E27FC236}">
                <a16:creationId xmlns:a16="http://schemas.microsoft.com/office/drawing/2014/main" id="{8796365B-B6FA-4302-989E-C36F61BCCBE3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880868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공지사항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roup 1661">
            <a:extLst>
              <a:ext uri="{FF2B5EF4-FFF2-40B4-BE49-F238E27FC236}">
                <a16:creationId xmlns:a16="http://schemas.microsoft.com/office/drawing/2014/main" id="{457C5369-86E8-425E-86A7-327E3A68C2ED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321002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Group 1661">
            <a:extLst>
              <a:ext uri="{FF2B5EF4-FFF2-40B4-BE49-F238E27FC236}">
                <a16:creationId xmlns:a16="http://schemas.microsoft.com/office/drawing/2014/main" id="{CEE55CC8-2B20-4B2C-80BF-14201EE2472A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3530949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질의사항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roup 1661">
            <a:extLst>
              <a:ext uri="{FF2B5EF4-FFF2-40B4-BE49-F238E27FC236}">
                <a16:creationId xmlns:a16="http://schemas.microsoft.com/office/drawing/2014/main" id="{54F6D07E-9A6E-41E6-B45A-CC639D598A58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4344623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콘텐츠 등록자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roup 1661">
            <a:extLst>
              <a:ext uri="{FF2B5EF4-FFF2-40B4-BE49-F238E27FC236}">
                <a16:creationId xmlns:a16="http://schemas.microsoft.com/office/drawing/2014/main" id="{1EBC3AA4-9FED-4EA9-BA18-DDD9E0F43D73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콘텐츠 승인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" name="Group 1661">
            <a:extLst>
              <a:ext uri="{FF2B5EF4-FFF2-40B4-BE49-F238E27FC236}">
                <a16:creationId xmlns:a16="http://schemas.microsoft.com/office/drawing/2014/main" id="{65586F54-E7FD-487A-9F10-CEB2D87E2D00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880868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퀴즈인 페이지 통계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Group 1661">
            <a:extLst>
              <a:ext uri="{FF2B5EF4-FFF2-40B4-BE49-F238E27FC236}">
                <a16:creationId xmlns:a16="http://schemas.microsoft.com/office/drawing/2014/main" id="{6999C372-69A2-42B5-9C07-F7B66B758F1B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Group 1661">
            <a:extLst>
              <a:ext uri="{FF2B5EF4-FFF2-40B4-BE49-F238E27FC236}">
                <a16:creationId xmlns:a16="http://schemas.microsoft.com/office/drawing/2014/main" id="{AD3F043C-8FE5-4062-962E-13A4A1B6ABAA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접수현황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roup 1661">
            <a:extLst>
              <a:ext uri="{FF2B5EF4-FFF2-40B4-BE49-F238E27FC236}">
                <a16:creationId xmlns:a16="http://schemas.microsoft.com/office/drawing/2014/main" id="{D07B179F-5D09-4689-A802-9002F08531D6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73951685-05FE-4BF5-8951-B8738E6912B1}"/>
              </a:ext>
            </a:extLst>
          </p:cNvPr>
          <p:cNvSpPr/>
          <p:nvPr/>
        </p:nvSpPr>
        <p:spPr>
          <a:xfrm>
            <a:off x="6130446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전문가 관리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8" name="Group 1661">
            <a:extLst>
              <a:ext uri="{FF2B5EF4-FFF2-40B4-BE49-F238E27FC236}">
                <a16:creationId xmlns:a16="http://schemas.microsoft.com/office/drawing/2014/main" id="{2B8F4C4F-5AD0-4E96-B197-152CB585BB73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공고등록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4F8679A7-66E2-419D-83E1-EC5DDB32872E}"/>
              </a:ext>
            </a:extLst>
          </p:cNvPr>
          <p:cNvCxnSpPr>
            <a:cxnSpLocks/>
            <a:stCxn id="238" idx="3"/>
            <a:endCxn id="95" idx="1"/>
          </p:cNvCxnSpPr>
          <p:nvPr/>
        </p:nvCxnSpPr>
        <p:spPr>
          <a:xfrm>
            <a:off x="5875189" y="2381558"/>
            <a:ext cx="255256" cy="14189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B14DD7E-2141-487C-B0D5-2EC39C4FAE2F}"/>
              </a:ext>
            </a:extLst>
          </p:cNvPr>
          <p:cNvSpPr/>
          <p:nvPr/>
        </p:nvSpPr>
        <p:spPr>
          <a:xfrm>
            <a:off x="7667510" y="1278906"/>
            <a:ext cx="1556463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스튜디오 및 장비 관리</a:t>
            </a:r>
          </a:p>
        </p:txBody>
      </p:sp>
      <p:graphicFrame>
        <p:nvGraphicFramePr>
          <p:cNvPr id="101" name="Group 1661">
            <a:extLst>
              <a:ext uri="{FF2B5EF4-FFF2-40B4-BE49-F238E27FC236}">
                <a16:creationId xmlns:a16="http://schemas.microsoft.com/office/drawing/2014/main" id="{27BDA0D6-442F-487C-8D15-48119F5F7D1C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163609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스튜디오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Group 1661">
            <a:extLst>
              <a:ext uri="{FF2B5EF4-FFF2-40B4-BE49-F238E27FC236}">
                <a16:creationId xmlns:a16="http://schemas.microsoft.com/office/drawing/2014/main" id="{1259B895-4E37-46A7-B7E1-E9075EC8CBB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1953759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휴일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Group 1661">
            <a:extLst>
              <a:ext uri="{FF2B5EF4-FFF2-40B4-BE49-F238E27FC236}">
                <a16:creationId xmlns:a16="http://schemas.microsoft.com/office/drawing/2014/main" id="{26C85C11-D367-4A18-9D58-6B723E5D269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262098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Group 1661">
            <a:extLst>
              <a:ext uri="{FF2B5EF4-FFF2-40B4-BE49-F238E27FC236}">
                <a16:creationId xmlns:a16="http://schemas.microsoft.com/office/drawing/2014/main" id="{4FC4230A-57D3-4554-BF0F-BFA69B09C59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57423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예약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roup 1661">
            <a:extLst>
              <a:ext uri="{FF2B5EF4-FFF2-40B4-BE49-F238E27FC236}">
                <a16:creationId xmlns:a16="http://schemas.microsoft.com/office/drawing/2014/main" id="{63F9879B-7AC0-4352-B4BF-146BAD3C6CD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902956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Group 1661">
            <a:extLst>
              <a:ext uri="{FF2B5EF4-FFF2-40B4-BE49-F238E27FC236}">
                <a16:creationId xmlns:a16="http://schemas.microsoft.com/office/drawing/2014/main" id="{30D17162-0BDE-4B1B-A792-74C16C65850E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3237082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C9D70AC1-89AE-4385-ABBF-5005F8BCAE93}"/>
              </a:ext>
            </a:extLst>
          </p:cNvPr>
          <p:cNvCxnSpPr>
            <a:cxnSpLocks/>
            <a:stCxn id="108" idx="2"/>
            <a:endCxn id="100" idx="0"/>
          </p:cNvCxnSpPr>
          <p:nvPr/>
        </p:nvCxnSpPr>
        <p:spPr>
          <a:xfrm rot="16200000" flipH="1">
            <a:off x="7136713" y="-30124"/>
            <a:ext cx="303851" cy="2314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48B4A7B-EA1E-45CD-B772-7638904A909F}"/>
              </a:ext>
            </a:extLst>
          </p:cNvPr>
          <p:cNvSpPr/>
          <p:nvPr/>
        </p:nvSpPr>
        <p:spPr>
          <a:xfrm>
            <a:off x="3061147" y="1063005"/>
            <a:ext cx="9124562" cy="5794995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sz="800" b="1" dirty="0">
              <a:latin typeface="+mn-ea"/>
            </a:endParaRPr>
          </a:p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&lt;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출처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pPr algn="just"/>
            <a:r>
              <a:rPr lang="ko-KR" altLang="en-US" b="1" dirty="0"/>
              <a:t> </a:t>
            </a:r>
            <a:endParaRPr lang="en-US" altLang="ko-KR" b="1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894C2EA-4DC3-43BB-88E1-703791C44F14}"/>
              </a:ext>
            </a:extLst>
          </p:cNvPr>
          <p:cNvSpPr/>
          <p:nvPr/>
        </p:nvSpPr>
        <p:spPr>
          <a:xfrm>
            <a:off x="1352658" y="1067951"/>
            <a:ext cx="1762500" cy="2813931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b="1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CBC99F4-1C33-43D2-8910-862D43CFA738}"/>
              </a:ext>
            </a:extLst>
          </p:cNvPr>
          <p:cNvSpPr/>
          <p:nvPr/>
        </p:nvSpPr>
        <p:spPr>
          <a:xfrm>
            <a:off x="-3249" y="1085627"/>
            <a:ext cx="1352657" cy="2230914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b="1" dirty="0"/>
          </a:p>
        </p:txBody>
      </p:sp>
      <p:graphicFrame>
        <p:nvGraphicFramePr>
          <p:cNvPr id="118" name="표 4">
            <a:extLst>
              <a:ext uri="{FF2B5EF4-FFF2-40B4-BE49-F238E27FC236}">
                <a16:creationId xmlns:a16="http://schemas.microsoft.com/office/drawing/2014/main" id="{F3562B34-799E-41B9-8EA3-F90F6E0C4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544846"/>
              </p:ext>
            </p:extLst>
          </p:nvPr>
        </p:nvGraphicFramePr>
        <p:xfrm>
          <a:off x="3193335" y="1525137"/>
          <a:ext cx="8953162" cy="4267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06780">
                  <a:extLst>
                    <a:ext uri="{9D8B030D-6E8A-4147-A177-3AD203B41FA5}">
                      <a16:colId xmlns:a16="http://schemas.microsoft.com/office/drawing/2014/main" val="3347760869"/>
                    </a:ext>
                  </a:extLst>
                </a:gridCol>
                <a:gridCol w="2599623">
                  <a:extLst>
                    <a:ext uri="{9D8B030D-6E8A-4147-A177-3AD203B41FA5}">
                      <a16:colId xmlns:a16="http://schemas.microsoft.com/office/drawing/2014/main" val="1319167547"/>
                    </a:ext>
                  </a:extLst>
                </a:gridCol>
                <a:gridCol w="4580793">
                  <a:extLst>
                    <a:ext uri="{9D8B030D-6E8A-4147-A177-3AD203B41FA5}">
                      <a16:colId xmlns:a16="http://schemas.microsoft.com/office/drawing/2014/main" val="3867861842"/>
                    </a:ext>
                  </a:extLst>
                </a:gridCol>
                <a:gridCol w="865966">
                  <a:extLst>
                    <a:ext uri="{9D8B030D-6E8A-4147-A177-3AD203B41FA5}">
                      <a16:colId xmlns:a16="http://schemas.microsoft.com/office/drawing/2014/main" val="28550205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메뉴명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요구사항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세부내용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868129"/>
                  </a:ext>
                </a:extLst>
              </a:tr>
              <a:tr h="2349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총괄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SFR-SCMS-014-01, SFR-SCMS-014-02</a:t>
                      </a:r>
                    </a:p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latin typeface="나눔바른"/>
                          <a:ea typeface="나눔바른고딕" pitchFamily="50" charset="-127"/>
                        </a:rPr>
                        <a:t>SFR-SCMS-015-01</a:t>
                      </a:r>
                    </a:p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SFR-SCMS-020-01, SFR-SCMS-020-04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SFR-SCMS-020-05, SFR-SCMS-020-06</a:t>
                      </a:r>
                    </a:p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SFR-SCMS-021-01,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SFR-SCMS-021-03</a:t>
                      </a:r>
                      <a:endParaRPr lang="ko-KR" altLang="en-US" sz="1000" dirty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SFR-SCMS-021-05, SFR-SCMS-021-07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SFR-SCMS-021-09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>
                          <a:latin typeface="나눔바른"/>
                          <a:ea typeface="나눔바른고딕" pitchFamily="50" charset="-127"/>
                        </a:rPr>
                        <a:t>개발 진행 및 프로젝트 현황 관리 및 전체 단계별 </a:t>
                      </a:r>
                      <a:r>
                        <a:rPr lang="ko-KR" altLang="en-US" sz="1000" dirty="0" err="1">
                          <a:latin typeface="나눔바른"/>
                          <a:ea typeface="나눔바른고딕" pitchFamily="50" charset="-127"/>
                        </a:rPr>
                        <a:t>진척률</a:t>
                      </a:r>
                      <a:r>
                        <a:rPr lang="ko-KR" altLang="en-US" sz="1000" dirty="0">
                          <a:latin typeface="나눔바른"/>
                          <a:ea typeface="나눔바른고딕" pitchFamily="50" charset="-127"/>
                        </a:rPr>
                        <a:t> 제공</a:t>
                      </a:r>
                      <a:endParaRPr lang="en-US" altLang="ko-KR" sz="1000" dirty="0">
                        <a:latin typeface="나눔바른"/>
                        <a:ea typeface="나눔바른고딕" pitchFamily="50" charset="-127"/>
                      </a:endParaRPr>
                    </a:p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개발 중인 콘텐츠 검색 </a:t>
                      </a:r>
                      <a:endParaRPr lang="en-US" altLang="ko-KR" sz="1000" dirty="0"/>
                    </a:p>
                    <a:p>
                      <a:pPr marL="0" indent="0" algn="just" latinLnBrk="1">
                        <a:buFontTx/>
                        <a:buNone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검색 또는 선택된 콘텐츠의 상세 페이지 이동 기능</a:t>
                      </a:r>
                      <a:endParaRPr lang="en-US" altLang="ko-KR" sz="1000" dirty="0"/>
                    </a:p>
                    <a:p>
                      <a:pPr marL="0" indent="0" algn="just" latinLnBrk="1">
                        <a:buFontTx/>
                        <a:buNone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하나의 콘텐츠 기준 개발 진행관리에 대한 기능 승계</a:t>
                      </a:r>
                    </a:p>
                    <a:p>
                      <a:pPr marL="0" indent="0" algn="just" latinLnBrk="1">
                        <a:buFontTx/>
                        <a:buNone/>
                      </a:pPr>
                      <a:r>
                        <a:rPr lang="en-US" altLang="ko-KR" sz="1000" dirty="0"/>
                        <a:t>  - </a:t>
                      </a:r>
                      <a:r>
                        <a:rPr lang="ko-KR" altLang="en-US" sz="1000" dirty="0"/>
                        <a:t>관련 기능은 “콘텐츠 개발 공정</a:t>
                      </a:r>
                      <a:r>
                        <a:rPr lang="en-US" altLang="ko-KR" sz="1000" dirty="0"/>
                        <a:t>(CDMS)” </a:t>
                      </a:r>
                      <a:r>
                        <a:rPr lang="ko-KR" altLang="en-US" sz="1000" dirty="0"/>
                        <a:t>요구사항 참조</a:t>
                      </a:r>
                      <a:endParaRPr lang="en-US" altLang="ko-KR" sz="1000" dirty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latin typeface="나눔바른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바른"/>
                          <a:ea typeface="나눔바른고딕" pitchFamily="50" charset="-127"/>
                        </a:rPr>
                        <a:t>콘텐츠 메타데이터 및 강의노트 일괄 다운로드 기능</a:t>
                      </a:r>
                      <a:endParaRPr lang="en-US" altLang="ko-KR" sz="1000" dirty="0">
                        <a:latin typeface="나눔바른"/>
                        <a:ea typeface="나눔바른고딕" pitchFamily="50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latin typeface="나눔바른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바른"/>
                          <a:ea typeface="나눔바른고딕" pitchFamily="50" charset="-127"/>
                        </a:rPr>
                        <a:t>내 프로세스 관리</a:t>
                      </a:r>
                      <a:r>
                        <a:rPr lang="en-US" altLang="ko-KR" sz="1000" dirty="0">
                          <a:latin typeface="나눔바른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나눔바른"/>
                          <a:ea typeface="나눔바른고딕" pitchFamily="50" charset="-127"/>
                        </a:rPr>
                        <a:t>개인별 프로세스 등록 및 관리</a:t>
                      </a:r>
                      <a:r>
                        <a:rPr lang="en-US" altLang="ko-KR" sz="1000" dirty="0">
                          <a:latin typeface="나눔바른"/>
                          <a:ea typeface="나눔바른고딕" pitchFamily="50" charset="-127"/>
                        </a:rPr>
                        <a:t>)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 err="1">
                          <a:latin typeface="나눔바른"/>
                          <a:ea typeface="나눔바른고딕" pitchFamily="50" charset="-127"/>
                        </a:rPr>
                        <a:t>프로젝트</a:t>
                      </a:r>
                      <a:r>
                        <a:rPr lang="ko-KR" altLang="en-US" sz="1000" dirty="0">
                          <a:latin typeface="나눔바른"/>
                          <a:ea typeface="나눔바른고딕" pitchFamily="50" charset="-127"/>
                        </a:rPr>
                        <a:t> 참여 그룹 및 교수설계 관리</a:t>
                      </a:r>
                      <a:endParaRPr lang="en-US" altLang="ko-KR" sz="1000" dirty="0">
                        <a:latin typeface="나눔바른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154871"/>
                  </a:ext>
                </a:extLst>
              </a:tr>
              <a:tr h="2349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기본정보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SFR-SCMS-012-02</a:t>
                      </a:r>
                    </a:p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SFR-SCMS-015-02, SFR-SCMS-015-03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SFR-SCMS-015-04, SFR-SCMS-015-05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latin typeface="나눔바른"/>
                          <a:ea typeface="나눔바른고딕" pitchFamily="50" charset="-127"/>
                        </a:rPr>
                        <a:t>SFR-SCMS-020-02</a:t>
                      </a:r>
                      <a:endParaRPr lang="en-US" altLang="ko-KR" sz="1000" dirty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SFR-SCMS-021-06</a:t>
                      </a:r>
                    </a:p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SFR-SCMS-AD-01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buFontTx/>
                        <a:buNone/>
                      </a:pPr>
                      <a:r>
                        <a:rPr lang="ko-KR" altLang="en-US" sz="1000" dirty="0" err="1"/>
                        <a:t>ㆍ전체</a:t>
                      </a:r>
                      <a:r>
                        <a:rPr lang="ko-KR" altLang="en-US" sz="1000" dirty="0"/>
                        <a:t> 콘텐츠 및 각 </a:t>
                      </a:r>
                      <a:r>
                        <a:rPr lang="ko-KR" altLang="en-US" sz="1000" dirty="0" err="1"/>
                        <a:t>회차별</a:t>
                      </a:r>
                      <a:r>
                        <a:rPr lang="ko-KR" altLang="en-US" sz="1000" dirty="0"/>
                        <a:t> 미리보기 기능 제공</a:t>
                      </a:r>
                    </a:p>
                    <a:p>
                      <a:pPr marL="0" indent="0" algn="just" latinLnBrk="1">
                        <a:buFontTx/>
                        <a:buNone/>
                      </a:pPr>
                      <a:r>
                        <a:rPr lang="ko-KR" altLang="en-US" sz="1000" dirty="0" err="1"/>
                        <a:t>ㆍ회차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회차</a:t>
                      </a:r>
                      <a:r>
                        <a:rPr lang="ko-KR" altLang="en-US" sz="1000" dirty="0"/>
                        <a:t> 목차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회차</a:t>
                      </a:r>
                      <a:r>
                        <a:rPr lang="ko-KR" altLang="en-US" sz="1000" dirty="0"/>
                        <a:t> 상세 정보에 대한 등록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수정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삭제 기능 제공</a:t>
                      </a:r>
                      <a:endParaRPr lang="en-US" altLang="ko-KR" sz="1000" dirty="0"/>
                    </a:p>
                    <a:p>
                      <a:pPr marL="0" indent="0" algn="just" latinLnBrk="1">
                        <a:buFontTx/>
                        <a:buNone/>
                      </a:pPr>
                      <a:r>
                        <a:rPr lang="ko-KR" altLang="en-US" sz="1000" dirty="0" err="1"/>
                        <a:t>ㆍ콘텐츠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선택시</a:t>
                      </a:r>
                      <a:r>
                        <a:rPr lang="ko-KR" altLang="en-US" sz="1000" dirty="0"/>
                        <a:t> 차시 구성을 조회하고 진행현황을 확인</a:t>
                      </a:r>
                    </a:p>
                    <a:p>
                      <a:pPr marL="0" indent="0" algn="just" latinLnBrk="1">
                        <a:buFontTx/>
                        <a:buNone/>
                      </a:pPr>
                      <a:r>
                        <a:rPr lang="ko-KR" altLang="en-US" sz="1000" dirty="0" err="1"/>
                        <a:t>ㆍ프로젝트에</a:t>
                      </a:r>
                      <a:r>
                        <a:rPr lang="ko-KR" altLang="en-US" sz="1000" dirty="0"/>
                        <a:t> 대한 메타데이터 입력 및 수정 영역</a:t>
                      </a:r>
                      <a:endParaRPr lang="en-US" altLang="ko-KR" sz="1000" dirty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 err="1">
                          <a:latin typeface="나눔바른"/>
                          <a:ea typeface="나눔바른고딕" pitchFamily="50" charset="-127"/>
                        </a:rPr>
                        <a:t>프로젝트</a:t>
                      </a:r>
                      <a:r>
                        <a:rPr lang="ko-KR" altLang="en-US" sz="1000" dirty="0">
                          <a:latin typeface="나눔바른"/>
                          <a:ea typeface="나눔바른고딕" pitchFamily="50" charset="-127"/>
                        </a:rPr>
                        <a:t> 설정</a:t>
                      </a:r>
                      <a:r>
                        <a:rPr lang="en-US" altLang="ko-KR" sz="1000" dirty="0">
                          <a:latin typeface="나눔바른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dirty="0" err="1">
                          <a:latin typeface="나눔바른"/>
                          <a:ea typeface="나눔바른고딕" pitchFamily="50" charset="-127"/>
                        </a:rPr>
                        <a:t>과정명</a:t>
                      </a:r>
                      <a:r>
                        <a:rPr lang="en-US" altLang="ko-KR" sz="1000" dirty="0">
                          <a:latin typeface="나눔바른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"/>
                          <a:ea typeface="나눔바른고딕" pitchFamily="50" charset="-127"/>
                        </a:rPr>
                        <a:t>기간</a:t>
                      </a:r>
                      <a:r>
                        <a:rPr lang="en-US" altLang="ko-KR" sz="1000" dirty="0">
                          <a:latin typeface="나눔바른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latin typeface="나눔바른"/>
                          <a:ea typeface="나눔바른고딕" pitchFamily="50" charset="-127"/>
                        </a:rPr>
                        <a:t>참여사</a:t>
                      </a:r>
                      <a:r>
                        <a:rPr lang="ko-KR" altLang="en-US" sz="1000" dirty="0">
                          <a:latin typeface="나눔바른"/>
                          <a:ea typeface="나눔바른고딕" pitchFamily="50" charset="-127"/>
                        </a:rPr>
                        <a:t> 등</a:t>
                      </a:r>
                      <a:r>
                        <a:rPr lang="en-US" altLang="ko-KR" sz="1000" dirty="0">
                          <a:latin typeface="나눔바른"/>
                          <a:ea typeface="나눔바른고딕" pitchFamily="50" charset="-127"/>
                        </a:rPr>
                        <a:t>), </a:t>
                      </a:r>
                      <a:r>
                        <a:rPr lang="ko-KR" altLang="en-US" sz="1000" dirty="0">
                          <a:latin typeface="나눔바른"/>
                          <a:ea typeface="나눔바른고딕" pitchFamily="50" charset="-127"/>
                        </a:rPr>
                        <a:t>참여 기관에 대한 </a:t>
                      </a:r>
                      <a:r>
                        <a:rPr lang="ko-KR" altLang="en-US" sz="1000" dirty="0" err="1">
                          <a:latin typeface="나눔바른"/>
                          <a:ea typeface="나눔바른고딕" pitchFamily="50" charset="-127"/>
                        </a:rPr>
                        <a:t>괸리</a:t>
                      </a:r>
                      <a:endParaRPr lang="en-US" altLang="ko-KR" sz="1000" dirty="0"/>
                    </a:p>
                    <a:p>
                      <a:pPr marL="0" indent="0" algn="just" latinLnBrk="1">
                        <a:buFontTx/>
                        <a:buNone/>
                      </a:pPr>
                      <a:r>
                        <a:rPr lang="ko-KR" altLang="en-US" sz="1000" dirty="0" err="1"/>
                        <a:t>ㆍ콘텐츠</a:t>
                      </a:r>
                      <a:r>
                        <a:rPr lang="ko-KR" altLang="en-US" sz="1000" dirty="0"/>
                        <a:t> 정보</a:t>
                      </a:r>
                    </a:p>
                    <a:p>
                      <a:pPr marL="0" indent="0" algn="just" latinLnBrk="1">
                        <a:buFontTx/>
                        <a:buNone/>
                      </a:pPr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과목코드와 버전을 포함한 일반 정보 표시</a:t>
                      </a:r>
                    </a:p>
                    <a:p>
                      <a:pPr marL="0" indent="0" algn="just" latinLnBrk="1">
                        <a:buFontTx/>
                        <a:buNone/>
                      </a:pPr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콘텐츠 상세 정보는 다른 일반 정보의 편집 가능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과목코드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버전 제외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239282"/>
                  </a:ext>
                </a:extLst>
              </a:tr>
              <a:tr h="1838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과목코드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SFR-SCMS-010-01, SFR-SCMS-010-02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SFR-SCMS-010-03, SFR-SCMS-010-04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SFR-SCMS-010-05, SFR-SCMS-010-07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SFR-SCMS-012-01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ㆍ콘텐츠의</a:t>
                      </a:r>
                      <a:r>
                        <a:rPr lang="ko-KR" altLang="en-US" sz="1000" dirty="0"/>
                        <a:t> 일반사항을 저장하는 최상위 구조</a:t>
                      </a:r>
                    </a:p>
                    <a:p>
                      <a:pPr algn="just" latinLnBrk="1"/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과목코드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버전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 err="1"/>
                        <a:t>회차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클립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페이지 순서이며 모두 </a:t>
                      </a:r>
                      <a:r>
                        <a:rPr lang="en-US" altLang="ko-KR" sz="1000" dirty="0"/>
                        <a:t>1:N </a:t>
                      </a:r>
                      <a:r>
                        <a:rPr lang="ko-KR" altLang="en-US" sz="1000" dirty="0"/>
                        <a:t>관계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 err="1"/>
                        <a:t>ㆍ과목코드</a:t>
                      </a:r>
                      <a:r>
                        <a:rPr lang="ko-KR" altLang="en-US" sz="1000" dirty="0"/>
                        <a:t> 생성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편집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삭제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검색 기능</a:t>
                      </a:r>
                      <a:endParaRPr lang="en-US" altLang="ko-KR" sz="1000" dirty="0"/>
                    </a:p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 err="1">
                          <a:latin typeface="나눔바른"/>
                          <a:ea typeface="나눔바른고딕" pitchFamily="50" charset="-127"/>
                        </a:rPr>
                        <a:t>과목코드</a:t>
                      </a:r>
                      <a:r>
                        <a:rPr lang="ko-KR" altLang="en-US" sz="1000" dirty="0">
                          <a:latin typeface="나눔바른"/>
                          <a:ea typeface="나눔바른고딕" pitchFamily="50" charset="-127"/>
                        </a:rPr>
                        <a:t> 게시</a:t>
                      </a:r>
                      <a:r>
                        <a:rPr lang="en-US" altLang="ko-KR" sz="1000" dirty="0">
                          <a:latin typeface="나눔바른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000" dirty="0" err="1">
                          <a:latin typeface="나눔바른"/>
                          <a:ea typeface="나눔바른고딕" pitchFamily="50" charset="-127"/>
                        </a:rPr>
                        <a:t>비게시</a:t>
                      </a:r>
                      <a:r>
                        <a:rPr lang="ko-KR" altLang="en-US" sz="1000" dirty="0">
                          <a:latin typeface="나눔바른"/>
                          <a:ea typeface="나눔바른고딕" pitchFamily="50" charset="-127"/>
                        </a:rPr>
                        <a:t> 기능</a:t>
                      </a:r>
                      <a:endParaRPr lang="en-US" altLang="ko-KR" sz="1000" dirty="0">
                        <a:latin typeface="나눔바른"/>
                        <a:ea typeface="나눔바른고딕" pitchFamily="50" charset="-127"/>
                      </a:endParaRPr>
                    </a:p>
                    <a:p>
                      <a:pPr marL="0" indent="0" algn="just" latinLnBrk="1">
                        <a:buFontTx/>
                        <a:buNone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 err="1">
                          <a:latin typeface="나눔바른"/>
                          <a:ea typeface="나눔바른고딕" pitchFamily="50" charset="-127"/>
                        </a:rPr>
                        <a:t>과목코드별</a:t>
                      </a:r>
                      <a:r>
                        <a:rPr lang="ko-KR" altLang="en-US" sz="1000" dirty="0">
                          <a:latin typeface="나눔바른"/>
                          <a:ea typeface="나눔바른고딕" pitchFamily="50" charset="-127"/>
                        </a:rPr>
                        <a:t> 강의계획서 열람</a:t>
                      </a:r>
                      <a:r>
                        <a:rPr lang="en-US" altLang="ko-KR" sz="1000" dirty="0">
                          <a:latin typeface="나눔바른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"/>
                          <a:ea typeface="나눔바른고딕" pitchFamily="50" charset="-127"/>
                        </a:rPr>
                        <a:t>저장</a:t>
                      </a:r>
                      <a:r>
                        <a:rPr lang="en-US" altLang="ko-KR" sz="1000" dirty="0">
                          <a:latin typeface="나눔바른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나눔바른"/>
                          <a:ea typeface="나눔바른고딕" pitchFamily="50" charset="-127"/>
                        </a:rPr>
                        <a:t>개별 및 일괄 다운로드</a:t>
                      </a:r>
                      <a:r>
                        <a:rPr lang="en-US" altLang="ko-KR" sz="1000" dirty="0">
                          <a:latin typeface="나눔바른"/>
                          <a:ea typeface="나눔바른고딕" pitchFamily="50" charset="-127"/>
                        </a:rPr>
                        <a:t>), </a:t>
                      </a:r>
                      <a:r>
                        <a:rPr lang="ko-KR" altLang="en-US" sz="1000" dirty="0">
                          <a:latin typeface="나눔바른"/>
                          <a:ea typeface="나눔바른고딕" pitchFamily="50" charset="-127"/>
                        </a:rPr>
                        <a:t>출력 기능</a:t>
                      </a:r>
                      <a:endParaRPr lang="en-US" altLang="ko-KR" sz="1000" dirty="0">
                        <a:latin typeface="나눔바른"/>
                        <a:ea typeface="나눔바른고딕" pitchFamily="50" charset="-127"/>
                      </a:endParaRPr>
                    </a:p>
                    <a:p>
                      <a:pPr marL="0" indent="0" algn="just" latinLnBrk="1">
                        <a:buFontTx/>
                        <a:buNone/>
                      </a:pPr>
                      <a:r>
                        <a:rPr lang="ko-KR" altLang="en-US" sz="1000" dirty="0" err="1"/>
                        <a:t>ㆍ상세</a:t>
                      </a:r>
                      <a:r>
                        <a:rPr lang="ko-KR" altLang="en-US" sz="1000" dirty="0"/>
                        <a:t> 설정에 해당하는 과목코드와 버전 표시</a:t>
                      </a:r>
                    </a:p>
                    <a:p>
                      <a:pPr marL="0" indent="0" algn="just" latinLnBrk="1">
                        <a:buFontTx/>
                        <a:buNone/>
                      </a:pPr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N</a:t>
                      </a:r>
                      <a:r>
                        <a:rPr lang="ko-KR" altLang="en-US" sz="1000" dirty="0"/>
                        <a:t>개의 버전이 있을 경우 해당 버전으로 바로가기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885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강의계획서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err="1"/>
                        <a:t>ㆍ</a:t>
                      </a:r>
                      <a:r>
                        <a:rPr lang="en-US" altLang="ko-KR" sz="1000"/>
                        <a:t>SFR-SCMS-012-03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ㆍ강의</a:t>
                      </a:r>
                      <a:r>
                        <a:rPr lang="ko-KR" altLang="en-US" sz="1000" dirty="0"/>
                        <a:t> 계획서 생성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편집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삭제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다운로드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09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211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roup 1661">
            <a:extLst>
              <a:ext uri="{FF2B5EF4-FFF2-40B4-BE49-F238E27FC236}">
                <a16:creationId xmlns:a16="http://schemas.microsoft.com/office/drawing/2014/main" id="{48839EE3-AE28-432B-B889-9548E0BB825F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880948"/>
          <a:ext cx="1105199" cy="33775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게시판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(CP,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교강사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관리자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19E5410-FCB8-4EAF-A8ED-13EE1D354588}"/>
              </a:ext>
            </a:extLst>
          </p:cNvPr>
          <p:cNvSpPr/>
          <p:nvPr/>
        </p:nvSpPr>
        <p:spPr>
          <a:xfrm>
            <a:off x="0" y="3601383"/>
            <a:ext cx="2920373" cy="3257172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C4F808-C615-4CD4-ADF1-137D267564BA}"/>
              </a:ext>
            </a:extLst>
          </p:cNvPr>
          <p:cNvSpPr txBox="1">
            <a:spLocks/>
          </p:cNvSpPr>
          <p:nvPr/>
        </p:nvSpPr>
        <p:spPr>
          <a:xfrm>
            <a:off x="214736" y="491541"/>
            <a:ext cx="3626506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 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개발관리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(2/2)</a:t>
            </a:r>
            <a:endParaRPr lang="ko-KR" altLang="en-US" sz="24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7B979265-24A3-4129-88AF-A32458471023}"/>
              </a:ext>
            </a:extLst>
          </p:cNvPr>
          <p:cNvCxnSpPr>
            <a:cxnSpLocks/>
            <a:stCxn id="108" idx="2"/>
            <a:endCxn id="125" idx="0"/>
          </p:cNvCxnSpPr>
          <p:nvPr/>
        </p:nvCxnSpPr>
        <p:spPr>
          <a:xfrm rot="16200000" flipH="1">
            <a:off x="6269028" y="837561"/>
            <a:ext cx="293814" cy="5688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D4EB9E28-65ED-4B16-B36C-73BA8F7DB1F9}"/>
              </a:ext>
            </a:extLst>
          </p:cNvPr>
          <p:cNvCxnSpPr>
            <a:cxnSpLocks/>
            <a:stCxn id="108" idx="2"/>
            <a:endCxn id="127" idx="0"/>
          </p:cNvCxnSpPr>
          <p:nvPr/>
        </p:nvCxnSpPr>
        <p:spPr>
          <a:xfrm rot="16200000" flipH="1">
            <a:off x="8715772" y="-1609183"/>
            <a:ext cx="299282" cy="54677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411DDB5-C9CD-4D3D-808A-A810F31CD28C}"/>
              </a:ext>
            </a:extLst>
          </p:cNvPr>
          <p:cNvSpPr/>
          <p:nvPr/>
        </p:nvSpPr>
        <p:spPr>
          <a:xfrm>
            <a:off x="5370898" y="541321"/>
            <a:ext cx="1521274" cy="433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LCMS</a:t>
            </a:r>
            <a:endParaRPr lang="ko-KR" altLang="en-US" sz="1100" b="1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297A661-1E82-403D-A721-686049DCD3DC}"/>
              </a:ext>
            </a:extLst>
          </p:cNvPr>
          <p:cNvSpPr/>
          <p:nvPr/>
        </p:nvSpPr>
        <p:spPr>
          <a:xfrm>
            <a:off x="8656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대시보드</a:t>
            </a:r>
          </a:p>
        </p:txBody>
      </p:sp>
      <p:graphicFrame>
        <p:nvGraphicFramePr>
          <p:cNvPr id="110" name="Group 1661">
            <a:extLst>
              <a:ext uri="{FF2B5EF4-FFF2-40B4-BE49-F238E27FC236}">
                <a16:creationId xmlns:a16="http://schemas.microsoft.com/office/drawing/2014/main" id="{428FF4D8-04D6-4F95-AF15-6F7B088BA1A4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1593705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69263BF-D77E-465D-996F-06A1302AAC6E}"/>
              </a:ext>
            </a:extLst>
          </p:cNvPr>
          <p:cNvSpPr/>
          <p:nvPr/>
        </p:nvSpPr>
        <p:spPr>
          <a:xfrm>
            <a:off x="476999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관리</a:t>
            </a:r>
          </a:p>
        </p:txBody>
      </p:sp>
      <p:graphicFrame>
        <p:nvGraphicFramePr>
          <p:cNvPr id="112" name="Group 1661">
            <a:extLst>
              <a:ext uri="{FF2B5EF4-FFF2-40B4-BE49-F238E27FC236}">
                <a16:creationId xmlns:a16="http://schemas.microsoft.com/office/drawing/2014/main" id="{9522812F-6C46-41D2-9E44-BE033AFD6499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" name="Group 1661">
            <a:extLst>
              <a:ext uri="{FF2B5EF4-FFF2-40B4-BE49-F238E27FC236}">
                <a16:creationId xmlns:a16="http://schemas.microsoft.com/office/drawing/2014/main" id="{27090261-E29A-4737-B8C0-257CD8314065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191973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A4DF073-6D37-4925-AA10-20D7DD750088}"/>
              </a:ext>
            </a:extLst>
          </p:cNvPr>
          <p:cNvSpPr/>
          <p:nvPr/>
        </p:nvSpPr>
        <p:spPr>
          <a:xfrm>
            <a:off x="1728613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 관리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107B789-DF49-4CF3-8F7C-7884DAB625E5}"/>
              </a:ext>
            </a:extLst>
          </p:cNvPr>
          <p:cNvSpPr/>
          <p:nvPr/>
        </p:nvSpPr>
        <p:spPr>
          <a:xfrm>
            <a:off x="9546259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고객지원</a:t>
            </a:r>
          </a:p>
        </p:txBody>
      </p:sp>
      <p:graphicFrame>
        <p:nvGraphicFramePr>
          <p:cNvPr id="121" name="Group 1661">
            <a:extLst>
              <a:ext uri="{FF2B5EF4-FFF2-40B4-BE49-F238E27FC236}">
                <a16:creationId xmlns:a16="http://schemas.microsoft.com/office/drawing/2014/main" id="{06B1D19F-F9C5-4C96-BB4A-C5C2CED4B177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공지사항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Group 1661">
            <a:extLst>
              <a:ext uri="{FF2B5EF4-FFF2-40B4-BE49-F238E27FC236}">
                <a16:creationId xmlns:a16="http://schemas.microsoft.com/office/drawing/2014/main" id="{131CC45B-7F23-4392-BB25-242FD796412F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1920057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질의응답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61">
            <a:extLst>
              <a:ext uri="{FF2B5EF4-FFF2-40B4-BE49-F238E27FC236}">
                <a16:creationId xmlns:a16="http://schemas.microsoft.com/office/drawing/2014/main" id="{5538F299-68C3-4AB7-A8CF-40DB36E5A7EE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24035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자주묻는질문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" name="Group 1661">
            <a:extLst>
              <a:ext uri="{FF2B5EF4-FFF2-40B4-BE49-F238E27FC236}">
                <a16:creationId xmlns:a16="http://schemas.microsoft.com/office/drawing/2014/main" id="{F74F5ADF-D4B1-4ED5-BBDF-3250A81DCA95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73681F5-CB3F-4B97-906F-57E25B7900F5}"/>
              </a:ext>
            </a:extLst>
          </p:cNvPr>
          <p:cNvSpPr/>
          <p:nvPr/>
        </p:nvSpPr>
        <p:spPr>
          <a:xfrm>
            <a:off x="6147736" y="1268869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</a:p>
        </p:txBody>
      </p:sp>
      <p:graphicFrame>
        <p:nvGraphicFramePr>
          <p:cNvPr id="126" name="Group 1661">
            <a:extLst>
              <a:ext uri="{FF2B5EF4-FFF2-40B4-BE49-F238E27FC236}">
                <a16:creationId xmlns:a16="http://schemas.microsoft.com/office/drawing/2014/main" id="{0660242C-55AE-489F-8802-CAEF5D93BE51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159294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활용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B64FFC4-EFDD-4734-B845-62C99E6647B5}"/>
              </a:ext>
            </a:extLst>
          </p:cNvPr>
          <p:cNvSpPr/>
          <p:nvPr/>
        </p:nvSpPr>
        <p:spPr>
          <a:xfrm>
            <a:off x="11046692" y="127433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설정</a:t>
            </a:r>
          </a:p>
        </p:txBody>
      </p:sp>
      <p:graphicFrame>
        <p:nvGraphicFramePr>
          <p:cNvPr id="128" name="Group 1661">
            <a:extLst>
              <a:ext uri="{FF2B5EF4-FFF2-40B4-BE49-F238E27FC236}">
                <a16:creationId xmlns:a16="http://schemas.microsoft.com/office/drawing/2014/main" id="{CBE4AB02-56FF-41D2-A151-2D721F627C82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160391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분류체계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Group 1661">
            <a:extLst>
              <a:ext uri="{FF2B5EF4-FFF2-40B4-BE49-F238E27FC236}">
                <a16:creationId xmlns:a16="http://schemas.microsoft.com/office/drawing/2014/main" id="{173A05C8-1144-4298-8FD1-1D32F81CFF9B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193197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NCS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코드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2F070712-44A5-4C98-A1E8-D98CA9BE320C}"/>
              </a:ext>
            </a:extLst>
          </p:cNvPr>
          <p:cNvCxnSpPr>
            <a:stCxn id="108" idx="2"/>
            <a:endCxn id="109" idx="0"/>
          </p:cNvCxnSpPr>
          <p:nvPr/>
        </p:nvCxnSpPr>
        <p:spPr>
          <a:xfrm rot="5400000">
            <a:off x="3230722" y="-1616506"/>
            <a:ext cx="309252" cy="549237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DFBC5B0F-2CB3-4FD6-B50F-FF6EFE667A3E}"/>
              </a:ext>
            </a:extLst>
          </p:cNvPr>
          <p:cNvCxnSpPr>
            <a:cxnSpLocks/>
            <a:stCxn id="108" idx="2"/>
            <a:endCxn id="111" idx="0"/>
          </p:cNvCxnSpPr>
          <p:nvPr/>
        </p:nvCxnSpPr>
        <p:spPr>
          <a:xfrm rot="5400000">
            <a:off x="5572437" y="725209"/>
            <a:ext cx="309252" cy="80894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B3CF0E0D-CDAA-418F-BADC-E84328DFF16F}"/>
              </a:ext>
            </a:extLst>
          </p:cNvPr>
          <p:cNvCxnSpPr>
            <a:stCxn id="108" idx="2"/>
            <a:endCxn id="114" idx="0"/>
          </p:cNvCxnSpPr>
          <p:nvPr/>
        </p:nvCxnSpPr>
        <p:spPr>
          <a:xfrm rot="5400000">
            <a:off x="4054924" y="-798656"/>
            <a:ext cx="302900" cy="385032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23607431-A599-46AD-A349-94C59CA77DC4}"/>
              </a:ext>
            </a:extLst>
          </p:cNvPr>
          <p:cNvCxnSpPr>
            <a:stCxn id="108" idx="2"/>
            <a:endCxn id="120" idx="0"/>
          </p:cNvCxnSpPr>
          <p:nvPr/>
        </p:nvCxnSpPr>
        <p:spPr>
          <a:xfrm rot="16200000" flipH="1">
            <a:off x="7963747" y="-857157"/>
            <a:ext cx="302900" cy="396732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0472BCCB-3F98-471E-87BF-4852B88F0CF5}"/>
              </a:ext>
            </a:extLst>
          </p:cNvPr>
          <p:cNvCxnSpPr>
            <a:cxnSpLocks/>
            <a:stCxn id="133" idx="1"/>
            <a:endCxn id="192" idx="3"/>
          </p:cNvCxnSpPr>
          <p:nvPr/>
        </p:nvCxnSpPr>
        <p:spPr>
          <a:xfrm rot="10800000" flipV="1">
            <a:off x="1191761" y="1745947"/>
            <a:ext cx="536852" cy="17031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4" name="Group 1661">
            <a:extLst>
              <a:ext uri="{FF2B5EF4-FFF2-40B4-BE49-F238E27FC236}">
                <a16:creationId xmlns:a16="http://schemas.microsoft.com/office/drawing/2014/main" id="{8EC40E15-C9FA-42B9-B09F-0A0594171607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3659049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" name="Group 1661">
            <a:extLst>
              <a:ext uri="{FF2B5EF4-FFF2-40B4-BE49-F238E27FC236}">
                <a16:creationId xmlns:a16="http://schemas.microsoft.com/office/drawing/2014/main" id="{7BF6D7A0-D9EF-47D0-B9AD-98B679EDFC40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683396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 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6" name="Group 1661">
            <a:extLst>
              <a:ext uri="{FF2B5EF4-FFF2-40B4-BE49-F238E27FC236}">
                <a16:creationId xmlns:a16="http://schemas.microsoft.com/office/drawing/2014/main" id="{91E3A151-B531-4FDD-8E8E-1B761E793D91}"/>
              </a:ext>
            </a:extLst>
          </p:cNvPr>
          <p:cNvGraphicFramePr>
            <a:graphicFrameLocks noGrp="1"/>
          </p:cNvGraphicFramePr>
          <p:nvPr/>
        </p:nvGraphicFramePr>
        <p:xfrm>
          <a:off x="3356098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7" name="Group 1661">
            <a:extLst>
              <a:ext uri="{FF2B5EF4-FFF2-40B4-BE49-F238E27FC236}">
                <a16:creationId xmlns:a16="http://schemas.microsoft.com/office/drawing/2014/main" id="{B33E4D51-8A09-42C2-9BD0-CE0D3541E939}"/>
              </a:ext>
            </a:extLst>
          </p:cNvPr>
          <p:cNvGraphicFramePr>
            <a:graphicFrameLocks noGrp="1"/>
          </p:cNvGraphicFramePr>
          <p:nvPr/>
        </p:nvGraphicFramePr>
        <p:xfrm>
          <a:off x="3356097" y="574653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8" name="Group 1661">
            <a:extLst>
              <a:ext uri="{FF2B5EF4-FFF2-40B4-BE49-F238E27FC236}">
                <a16:creationId xmlns:a16="http://schemas.microsoft.com/office/drawing/2014/main" id="{0CDE9DF7-18DC-41B6-89A6-01A5D872FF2F}"/>
              </a:ext>
            </a:extLst>
          </p:cNvPr>
          <p:cNvGraphicFramePr>
            <a:graphicFrameLocks noGrp="1"/>
          </p:cNvGraphicFramePr>
          <p:nvPr/>
        </p:nvGraphicFramePr>
        <p:xfrm>
          <a:off x="3356096" y="609609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촬영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녹음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9" name="Group 1661">
            <a:extLst>
              <a:ext uri="{FF2B5EF4-FFF2-40B4-BE49-F238E27FC236}">
                <a16:creationId xmlns:a16="http://schemas.microsoft.com/office/drawing/2014/main" id="{2FC721BE-662F-4EDE-908B-6BDF04C666C7}"/>
              </a:ext>
            </a:extLst>
          </p:cNvPr>
          <p:cNvGraphicFramePr>
            <a:graphicFrameLocks noGrp="1"/>
          </p:cNvGraphicFramePr>
          <p:nvPr/>
        </p:nvGraphicFramePr>
        <p:xfrm>
          <a:off x="3356095" y="644565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개발물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roup 1661">
            <a:extLst>
              <a:ext uri="{FF2B5EF4-FFF2-40B4-BE49-F238E27FC236}">
                <a16:creationId xmlns:a16="http://schemas.microsoft.com/office/drawing/2014/main" id="{8E307A3A-2DAF-4AF8-B986-9B60032D6073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608828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 은행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roup 1661">
            <a:extLst>
              <a:ext uri="{FF2B5EF4-FFF2-40B4-BE49-F238E27FC236}">
                <a16:creationId xmlns:a16="http://schemas.microsoft.com/office/drawing/2014/main" id="{AA72DC44-662E-4006-B3A0-30FD17F70E82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608383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roup 1661">
            <a:extLst>
              <a:ext uri="{FF2B5EF4-FFF2-40B4-BE49-F238E27FC236}">
                <a16:creationId xmlns:a16="http://schemas.microsoft.com/office/drawing/2014/main" id="{08389BC4-21F8-4713-9502-9E8601073AFD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 신고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E617A2B5-D879-417E-982C-C8F7E7107864}"/>
              </a:ext>
            </a:extLst>
          </p:cNvPr>
          <p:cNvSpPr/>
          <p:nvPr/>
        </p:nvSpPr>
        <p:spPr>
          <a:xfrm>
            <a:off x="86561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관리</a:t>
            </a:r>
          </a:p>
        </p:txBody>
      </p:sp>
      <p:graphicFrame>
        <p:nvGraphicFramePr>
          <p:cNvPr id="193" name="Group 1661">
            <a:extLst>
              <a:ext uri="{FF2B5EF4-FFF2-40B4-BE49-F238E27FC236}">
                <a16:creationId xmlns:a16="http://schemas.microsoft.com/office/drawing/2014/main" id="{0F50BC27-8E37-40CA-B163-DD32F3CDAFE4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평가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4" name="Group 1661">
            <a:extLst>
              <a:ext uri="{FF2B5EF4-FFF2-40B4-BE49-F238E27FC236}">
                <a16:creationId xmlns:a16="http://schemas.microsoft.com/office/drawing/2014/main" id="{FCF516EF-6EEB-4412-83C6-7801279A0F6E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7" name="Group 1661">
            <a:extLst>
              <a:ext uri="{FF2B5EF4-FFF2-40B4-BE49-F238E27FC236}">
                <a16:creationId xmlns:a16="http://schemas.microsoft.com/office/drawing/2014/main" id="{8E8A9177-C487-4884-AC8C-2C03078D8016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226004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카테고리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" name="Group 1661">
            <a:extLst>
              <a:ext uri="{FF2B5EF4-FFF2-40B4-BE49-F238E27FC236}">
                <a16:creationId xmlns:a16="http://schemas.microsoft.com/office/drawing/2014/main" id="{8FFA80A6-FED2-4AC0-8D71-A2F2757560BB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25457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탐색기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8" name="Group 1661">
            <a:extLst>
              <a:ext uri="{FF2B5EF4-FFF2-40B4-BE49-F238E27FC236}">
                <a16:creationId xmlns:a16="http://schemas.microsoft.com/office/drawing/2014/main" id="{CAAEB3E5-3091-4388-89F3-A0EEB328D42E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01200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8" name="Group 1661">
            <a:extLst>
              <a:ext uri="{FF2B5EF4-FFF2-40B4-BE49-F238E27FC236}">
                <a16:creationId xmlns:a16="http://schemas.microsoft.com/office/drawing/2014/main" id="{5D6D2BBE-886F-4429-8985-17D9F5DC0755}"/>
              </a:ext>
            </a:extLst>
          </p:cNvPr>
          <p:cNvGraphicFramePr>
            <a:graphicFrameLocks noGrp="1"/>
          </p:cNvGraphicFramePr>
          <p:nvPr/>
        </p:nvGraphicFramePr>
        <p:xfrm>
          <a:off x="5094359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산출물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8" name="Group 1661">
            <a:extLst>
              <a:ext uri="{FF2B5EF4-FFF2-40B4-BE49-F238E27FC236}">
                <a16:creationId xmlns:a16="http://schemas.microsoft.com/office/drawing/2014/main" id="{F7EA6E08-94B8-4B17-9990-F1329DDA2D1A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2240112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전문가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0" name="Group 1661">
            <a:extLst>
              <a:ext uri="{FF2B5EF4-FFF2-40B4-BE49-F238E27FC236}">
                <a16:creationId xmlns:a16="http://schemas.microsoft.com/office/drawing/2014/main" id="{1C1CAA37-389C-48D7-B34B-3C1DB25D6AA4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256049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발송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2" name="Group 1661">
            <a:extLst>
              <a:ext uri="{FF2B5EF4-FFF2-40B4-BE49-F238E27FC236}">
                <a16:creationId xmlns:a16="http://schemas.microsoft.com/office/drawing/2014/main" id="{24D3D11C-BC5C-4393-B847-4520A67ADEE0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1915513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개발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8" name="Group 1661">
            <a:extLst>
              <a:ext uri="{FF2B5EF4-FFF2-40B4-BE49-F238E27FC236}">
                <a16:creationId xmlns:a16="http://schemas.microsoft.com/office/drawing/2014/main" id="{475C44E1-0779-4A44-9326-2AF0554C1F6D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23808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오류신고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9" name="Group 1661">
            <a:extLst>
              <a:ext uri="{FF2B5EF4-FFF2-40B4-BE49-F238E27FC236}">
                <a16:creationId xmlns:a16="http://schemas.microsoft.com/office/drawing/2014/main" id="{EECDFBFB-CFF7-40A2-A546-6ACC60BF6F1F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콘텐츠별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별점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4" name="Group 1661">
            <a:extLst>
              <a:ext uri="{FF2B5EF4-FFF2-40B4-BE49-F238E27FC236}">
                <a16:creationId xmlns:a16="http://schemas.microsoft.com/office/drawing/2014/main" id="{83BBE9CD-033A-43FD-AD5B-C57370FA4478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7337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제출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9F72B627-4C5E-4523-90F7-FCDDCA0F59D6}"/>
              </a:ext>
            </a:extLst>
          </p:cNvPr>
          <p:cNvSpPr/>
          <p:nvPr/>
        </p:nvSpPr>
        <p:spPr>
          <a:xfrm>
            <a:off x="11030741" y="3306941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graphicFrame>
        <p:nvGraphicFramePr>
          <p:cNvPr id="266" name="Group 1661">
            <a:extLst>
              <a:ext uri="{FF2B5EF4-FFF2-40B4-BE49-F238E27FC236}">
                <a16:creationId xmlns:a16="http://schemas.microsoft.com/office/drawing/2014/main" id="{F96FE50E-F7BE-49E0-8CCE-2246D6937A39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365904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7" name="Group 1661">
            <a:extLst>
              <a:ext uri="{FF2B5EF4-FFF2-40B4-BE49-F238E27FC236}">
                <a16:creationId xmlns:a16="http://schemas.microsoft.com/office/drawing/2014/main" id="{89C8FA6D-C81A-4161-9A31-9F075C15BC6C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4012007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Group 1661">
            <a:extLst>
              <a:ext uri="{FF2B5EF4-FFF2-40B4-BE49-F238E27FC236}">
                <a16:creationId xmlns:a16="http://schemas.microsoft.com/office/drawing/2014/main" id="{6BCB8D6E-A14F-45E6-9FE0-9FB4B51C99B0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1604501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Group 1661">
            <a:extLst>
              <a:ext uri="{FF2B5EF4-FFF2-40B4-BE49-F238E27FC236}">
                <a16:creationId xmlns:a16="http://schemas.microsoft.com/office/drawing/2014/main" id="{B2974AAC-BC1B-4AE8-8E58-5D1616D3E1A5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192953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2" name="Group 1661">
            <a:extLst>
              <a:ext uri="{FF2B5EF4-FFF2-40B4-BE49-F238E27FC236}">
                <a16:creationId xmlns:a16="http://schemas.microsoft.com/office/drawing/2014/main" id="{FE89B959-84DD-46C3-8ADC-D6B4B448E520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033505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양산 콘텐츠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" name="Group 1661">
            <a:extLst>
              <a:ext uri="{FF2B5EF4-FFF2-40B4-BE49-F238E27FC236}">
                <a16:creationId xmlns:a16="http://schemas.microsoft.com/office/drawing/2014/main" id="{CDE9A7F3-03E3-43DD-B194-A6CF82D7DBEB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자문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" name="Group 1661">
            <a:extLst>
              <a:ext uri="{FF2B5EF4-FFF2-40B4-BE49-F238E27FC236}">
                <a16:creationId xmlns:a16="http://schemas.microsoft.com/office/drawing/2014/main" id="{87865D39-D799-4A69-822B-7722C22EAB51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574262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자문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" name="Group 1661">
            <a:extLst>
              <a:ext uri="{FF2B5EF4-FFF2-40B4-BE49-F238E27FC236}">
                <a16:creationId xmlns:a16="http://schemas.microsoft.com/office/drawing/2014/main" id="{EC2E630C-672E-4FDF-A8A5-BD982ABB611E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021032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기본 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Group 1661">
            <a:extLst>
              <a:ext uri="{FF2B5EF4-FFF2-40B4-BE49-F238E27FC236}">
                <a16:creationId xmlns:a16="http://schemas.microsoft.com/office/drawing/2014/main" id="{200D0513-3D4B-45EE-A44B-C6FE28BD22A2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36211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과목 코드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AFE4465-6574-48D9-BC05-3117F8967756}"/>
              </a:ext>
            </a:extLst>
          </p:cNvPr>
          <p:cNvSpPr/>
          <p:nvPr/>
        </p:nvSpPr>
        <p:spPr>
          <a:xfrm>
            <a:off x="3344559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관리</a:t>
            </a:r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2F1BC5CC-8F0B-4EF8-92AD-C02E71F76086}"/>
              </a:ext>
            </a:extLst>
          </p:cNvPr>
          <p:cNvCxnSpPr>
            <a:cxnSpLocks/>
            <a:stCxn id="140" idx="3"/>
            <a:endCxn id="163" idx="1"/>
          </p:cNvCxnSpPr>
          <p:nvPr/>
        </p:nvCxnSpPr>
        <p:spPr>
          <a:xfrm>
            <a:off x="2834944" y="2070985"/>
            <a:ext cx="509615" cy="13781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2653AC7F-4B19-442C-AF07-B739A82E1C7A}"/>
              </a:ext>
            </a:extLst>
          </p:cNvPr>
          <p:cNvCxnSpPr>
            <a:cxnSpLocks/>
            <a:stCxn id="208" idx="3"/>
            <a:endCxn id="145" idx="1"/>
          </p:cNvCxnSpPr>
          <p:nvPr/>
        </p:nvCxnSpPr>
        <p:spPr>
          <a:xfrm>
            <a:off x="1161257" y="4153453"/>
            <a:ext cx="600678" cy="27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09D53236-C2B6-41B4-8F42-992E07060EF1}"/>
              </a:ext>
            </a:extLst>
          </p:cNvPr>
          <p:cNvCxnSpPr>
            <a:cxnSpLocks/>
            <a:stCxn id="208" idx="3"/>
            <a:endCxn id="155" idx="1"/>
          </p:cNvCxnSpPr>
          <p:nvPr/>
        </p:nvCxnSpPr>
        <p:spPr>
          <a:xfrm>
            <a:off x="1161257" y="4153453"/>
            <a:ext cx="600678" cy="3413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연결선: 꺾임 200">
            <a:extLst>
              <a:ext uri="{FF2B5EF4-FFF2-40B4-BE49-F238E27FC236}">
                <a16:creationId xmlns:a16="http://schemas.microsoft.com/office/drawing/2014/main" id="{5CE9094C-0218-40B9-BE2F-1D0007D7CC14}"/>
              </a:ext>
            </a:extLst>
          </p:cNvPr>
          <p:cNvCxnSpPr>
            <a:cxnSpLocks/>
            <a:stCxn id="175" idx="3"/>
            <a:endCxn id="305" idx="1"/>
          </p:cNvCxnSpPr>
          <p:nvPr/>
        </p:nvCxnSpPr>
        <p:spPr>
          <a:xfrm>
            <a:off x="1161257" y="4824842"/>
            <a:ext cx="2036984" cy="1224016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B5D7E3FF-5663-4545-ACAF-C039B4EA8B98}"/>
              </a:ext>
            </a:extLst>
          </p:cNvPr>
          <p:cNvCxnSpPr>
            <a:cxnSpLocks/>
            <a:stCxn id="142" idx="3"/>
            <a:endCxn id="305" idx="1"/>
          </p:cNvCxnSpPr>
          <p:nvPr/>
        </p:nvCxnSpPr>
        <p:spPr>
          <a:xfrm>
            <a:off x="1161257" y="5174951"/>
            <a:ext cx="2036984" cy="873907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7" name="Group 1661">
            <a:extLst>
              <a:ext uri="{FF2B5EF4-FFF2-40B4-BE49-F238E27FC236}">
                <a16:creationId xmlns:a16="http://schemas.microsoft.com/office/drawing/2014/main" id="{6BA74671-F617-4DB5-924F-F5D645977931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38361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검수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F4AFE6FF-9893-4EB5-AAF2-2B9BB823A8B9}"/>
              </a:ext>
            </a:extLst>
          </p:cNvPr>
          <p:cNvSpPr/>
          <p:nvPr/>
        </p:nvSpPr>
        <p:spPr>
          <a:xfrm>
            <a:off x="3345131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</a:t>
            </a:r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 관리</a:t>
            </a:r>
          </a:p>
        </p:txBody>
      </p:sp>
      <p:graphicFrame>
        <p:nvGraphicFramePr>
          <p:cNvPr id="291" name="Group 1661">
            <a:extLst>
              <a:ext uri="{FF2B5EF4-FFF2-40B4-BE49-F238E27FC236}">
                <a16:creationId xmlns:a16="http://schemas.microsoft.com/office/drawing/2014/main" id="{C3F1663A-EA0C-4BA6-8C49-7072B35A74E2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1604501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2" name="Group 1661">
            <a:extLst>
              <a:ext uri="{FF2B5EF4-FFF2-40B4-BE49-F238E27FC236}">
                <a16:creationId xmlns:a16="http://schemas.microsoft.com/office/drawing/2014/main" id="{FB28FD09-B298-4646-B840-F5BD91C1A6ED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1929539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계약관리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" name="Group 1661">
            <a:extLst>
              <a:ext uri="{FF2B5EF4-FFF2-40B4-BE49-F238E27FC236}">
                <a16:creationId xmlns:a16="http://schemas.microsoft.com/office/drawing/2014/main" id="{ED79A547-DF72-4723-85CE-CB30A871ED2B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2254576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API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인증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7" name="연결선: 꺾임 296">
            <a:extLst>
              <a:ext uri="{FF2B5EF4-FFF2-40B4-BE49-F238E27FC236}">
                <a16:creationId xmlns:a16="http://schemas.microsoft.com/office/drawing/2014/main" id="{47087C31-9BE2-4ADA-A1A1-B42C79AE8D59}"/>
              </a:ext>
            </a:extLst>
          </p:cNvPr>
          <p:cNvCxnSpPr>
            <a:cxnSpLocks/>
            <a:stCxn id="108" idx="2"/>
            <a:endCxn id="290" idx="0"/>
          </p:cNvCxnSpPr>
          <p:nvPr/>
        </p:nvCxnSpPr>
        <p:spPr>
          <a:xfrm rot="5400000">
            <a:off x="4863183" y="9603"/>
            <a:ext cx="302900" cy="22338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5A317D13-584B-4DD6-9AC8-FB80783EFCAC}"/>
              </a:ext>
            </a:extLst>
          </p:cNvPr>
          <p:cNvSpPr/>
          <p:nvPr/>
        </p:nvSpPr>
        <p:spPr>
          <a:xfrm>
            <a:off x="3198241" y="5271729"/>
            <a:ext cx="3400647" cy="15542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7" name="Group 1661">
            <a:extLst>
              <a:ext uri="{FF2B5EF4-FFF2-40B4-BE49-F238E27FC236}">
                <a16:creationId xmlns:a16="http://schemas.microsoft.com/office/drawing/2014/main" id="{5E1C2249-EA1A-42FE-8672-ADC2E78BF9B5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 내역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roup 1661">
            <a:extLst>
              <a:ext uri="{FF2B5EF4-FFF2-40B4-BE49-F238E27FC236}">
                <a16:creationId xmlns:a16="http://schemas.microsoft.com/office/drawing/2014/main" id="{296ECDB8-0B62-4561-8B30-9A60E3124690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68339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강의계획서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F05ECD14-B7DE-404F-B302-5E7BC586639D}"/>
              </a:ext>
            </a:extLst>
          </p:cNvPr>
          <p:cNvCxnSpPr>
            <a:cxnSpLocks/>
            <a:stCxn id="208" idx="3"/>
            <a:endCxn id="79" idx="1"/>
          </p:cNvCxnSpPr>
          <p:nvPr/>
        </p:nvCxnSpPr>
        <p:spPr>
          <a:xfrm>
            <a:off x="1161257" y="4153453"/>
            <a:ext cx="600678" cy="6626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6" name="Group 1661">
            <a:extLst>
              <a:ext uri="{FF2B5EF4-FFF2-40B4-BE49-F238E27FC236}">
                <a16:creationId xmlns:a16="http://schemas.microsoft.com/office/drawing/2014/main" id="{D5D0AFA1-593D-4BA6-9CCF-25759E125097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3446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Group 1661">
            <a:extLst>
              <a:ext uri="{FF2B5EF4-FFF2-40B4-BE49-F238E27FC236}">
                <a16:creationId xmlns:a16="http://schemas.microsoft.com/office/drawing/2014/main" id="{0746690B-8EE6-4123-92F7-679D7D9DE5AF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560651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1661">
            <a:extLst>
              <a:ext uri="{FF2B5EF4-FFF2-40B4-BE49-F238E27FC236}">
                <a16:creationId xmlns:a16="http://schemas.microsoft.com/office/drawing/2014/main" id="{8796365B-B6FA-4302-989E-C36F61BCCBE3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880868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공지사항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roup 1661">
            <a:extLst>
              <a:ext uri="{FF2B5EF4-FFF2-40B4-BE49-F238E27FC236}">
                <a16:creationId xmlns:a16="http://schemas.microsoft.com/office/drawing/2014/main" id="{457C5369-86E8-425E-86A7-327E3A68C2ED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321002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Group 1661">
            <a:extLst>
              <a:ext uri="{FF2B5EF4-FFF2-40B4-BE49-F238E27FC236}">
                <a16:creationId xmlns:a16="http://schemas.microsoft.com/office/drawing/2014/main" id="{CEE55CC8-2B20-4B2C-80BF-14201EE2472A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3530949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질의사항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roup 1661">
            <a:extLst>
              <a:ext uri="{FF2B5EF4-FFF2-40B4-BE49-F238E27FC236}">
                <a16:creationId xmlns:a16="http://schemas.microsoft.com/office/drawing/2014/main" id="{54F6D07E-9A6E-41E6-B45A-CC639D598A58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4344623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콘텐츠 등록자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roup 1661">
            <a:extLst>
              <a:ext uri="{FF2B5EF4-FFF2-40B4-BE49-F238E27FC236}">
                <a16:creationId xmlns:a16="http://schemas.microsoft.com/office/drawing/2014/main" id="{1EBC3AA4-9FED-4EA9-BA18-DDD9E0F43D73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콘텐츠 승인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" name="Group 1661">
            <a:extLst>
              <a:ext uri="{FF2B5EF4-FFF2-40B4-BE49-F238E27FC236}">
                <a16:creationId xmlns:a16="http://schemas.microsoft.com/office/drawing/2014/main" id="{65586F54-E7FD-487A-9F10-CEB2D87E2D00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880868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퀴즈인 페이지 통계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Group 1661">
            <a:extLst>
              <a:ext uri="{FF2B5EF4-FFF2-40B4-BE49-F238E27FC236}">
                <a16:creationId xmlns:a16="http://schemas.microsoft.com/office/drawing/2014/main" id="{6999C372-69A2-42B5-9C07-F7B66B758F1B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Group 1661">
            <a:extLst>
              <a:ext uri="{FF2B5EF4-FFF2-40B4-BE49-F238E27FC236}">
                <a16:creationId xmlns:a16="http://schemas.microsoft.com/office/drawing/2014/main" id="{AD3F043C-8FE5-4062-962E-13A4A1B6ABAA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접수현황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roup 1661">
            <a:extLst>
              <a:ext uri="{FF2B5EF4-FFF2-40B4-BE49-F238E27FC236}">
                <a16:creationId xmlns:a16="http://schemas.microsoft.com/office/drawing/2014/main" id="{D07B179F-5D09-4689-A802-9002F08531D6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73951685-05FE-4BF5-8951-B8738E6912B1}"/>
              </a:ext>
            </a:extLst>
          </p:cNvPr>
          <p:cNvSpPr/>
          <p:nvPr/>
        </p:nvSpPr>
        <p:spPr>
          <a:xfrm>
            <a:off x="6130446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전문가 관리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8" name="Group 1661">
            <a:extLst>
              <a:ext uri="{FF2B5EF4-FFF2-40B4-BE49-F238E27FC236}">
                <a16:creationId xmlns:a16="http://schemas.microsoft.com/office/drawing/2014/main" id="{2B8F4C4F-5AD0-4E96-B197-152CB585BB73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공고등록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4F8679A7-66E2-419D-83E1-EC5DDB32872E}"/>
              </a:ext>
            </a:extLst>
          </p:cNvPr>
          <p:cNvCxnSpPr>
            <a:cxnSpLocks/>
            <a:stCxn id="238" idx="3"/>
            <a:endCxn id="95" idx="1"/>
          </p:cNvCxnSpPr>
          <p:nvPr/>
        </p:nvCxnSpPr>
        <p:spPr>
          <a:xfrm>
            <a:off x="5875189" y="2381558"/>
            <a:ext cx="255256" cy="14189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B14DD7E-2141-487C-B0D5-2EC39C4FAE2F}"/>
              </a:ext>
            </a:extLst>
          </p:cNvPr>
          <p:cNvSpPr/>
          <p:nvPr/>
        </p:nvSpPr>
        <p:spPr>
          <a:xfrm>
            <a:off x="7667510" y="1278906"/>
            <a:ext cx="1556463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스튜디오 및 장비 관리</a:t>
            </a:r>
          </a:p>
        </p:txBody>
      </p:sp>
      <p:graphicFrame>
        <p:nvGraphicFramePr>
          <p:cNvPr id="101" name="Group 1661">
            <a:extLst>
              <a:ext uri="{FF2B5EF4-FFF2-40B4-BE49-F238E27FC236}">
                <a16:creationId xmlns:a16="http://schemas.microsoft.com/office/drawing/2014/main" id="{27BDA0D6-442F-487C-8D15-48119F5F7D1C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163609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스튜디오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Group 1661">
            <a:extLst>
              <a:ext uri="{FF2B5EF4-FFF2-40B4-BE49-F238E27FC236}">
                <a16:creationId xmlns:a16="http://schemas.microsoft.com/office/drawing/2014/main" id="{1259B895-4E37-46A7-B7E1-E9075EC8CBB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1953759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휴일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Group 1661">
            <a:extLst>
              <a:ext uri="{FF2B5EF4-FFF2-40B4-BE49-F238E27FC236}">
                <a16:creationId xmlns:a16="http://schemas.microsoft.com/office/drawing/2014/main" id="{26C85C11-D367-4A18-9D58-6B723E5D269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262098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Group 1661">
            <a:extLst>
              <a:ext uri="{FF2B5EF4-FFF2-40B4-BE49-F238E27FC236}">
                <a16:creationId xmlns:a16="http://schemas.microsoft.com/office/drawing/2014/main" id="{4FC4230A-57D3-4554-BF0F-BFA69B09C59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57423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예약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roup 1661">
            <a:extLst>
              <a:ext uri="{FF2B5EF4-FFF2-40B4-BE49-F238E27FC236}">
                <a16:creationId xmlns:a16="http://schemas.microsoft.com/office/drawing/2014/main" id="{63F9879B-7AC0-4352-B4BF-146BAD3C6CD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902956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Group 1661">
            <a:extLst>
              <a:ext uri="{FF2B5EF4-FFF2-40B4-BE49-F238E27FC236}">
                <a16:creationId xmlns:a16="http://schemas.microsoft.com/office/drawing/2014/main" id="{30D17162-0BDE-4B1B-A792-74C16C65850E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3237082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C9D70AC1-89AE-4385-ABBF-5005F8BCAE93}"/>
              </a:ext>
            </a:extLst>
          </p:cNvPr>
          <p:cNvCxnSpPr>
            <a:cxnSpLocks/>
            <a:stCxn id="108" idx="2"/>
            <a:endCxn id="100" idx="0"/>
          </p:cNvCxnSpPr>
          <p:nvPr/>
        </p:nvCxnSpPr>
        <p:spPr>
          <a:xfrm rot="16200000" flipH="1">
            <a:off x="7136713" y="-30124"/>
            <a:ext cx="303851" cy="2314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48B4A7B-EA1E-45CD-B772-7638904A909F}"/>
              </a:ext>
            </a:extLst>
          </p:cNvPr>
          <p:cNvSpPr/>
          <p:nvPr/>
        </p:nvSpPr>
        <p:spPr>
          <a:xfrm>
            <a:off x="3061147" y="1063005"/>
            <a:ext cx="9124562" cy="5794995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sz="800" b="1" dirty="0">
              <a:latin typeface="+mn-ea"/>
            </a:endParaRPr>
          </a:p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&lt;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출처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pPr algn="just"/>
            <a:r>
              <a:rPr lang="ko-KR" altLang="en-US" b="1" dirty="0"/>
              <a:t> </a:t>
            </a:r>
            <a:endParaRPr lang="en-US" altLang="ko-KR" b="1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894C2EA-4DC3-43BB-88E1-703791C44F14}"/>
              </a:ext>
            </a:extLst>
          </p:cNvPr>
          <p:cNvSpPr/>
          <p:nvPr/>
        </p:nvSpPr>
        <p:spPr>
          <a:xfrm>
            <a:off x="1352658" y="1067951"/>
            <a:ext cx="1762500" cy="2813931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b="1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CBC99F4-1C33-43D2-8910-862D43CFA738}"/>
              </a:ext>
            </a:extLst>
          </p:cNvPr>
          <p:cNvSpPr/>
          <p:nvPr/>
        </p:nvSpPr>
        <p:spPr>
          <a:xfrm>
            <a:off x="-3249" y="1085627"/>
            <a:ext cx="1352657" cy="2230914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b="1" dirty="0"/>
          </a:p>
        </p:txBody>
      </p:sp>
      <p:graphicFrame>
        <p:nvGraphicFramePr>
          <p:cNvPr id="118" name="표 4">
            <a:extLst>
              <a:ext uri="{FF2B5EF4-FFF2-40B4-BE49-F238E27FC236}">
                <a16:creationId xmlns:a16="http://schemas.microsoft.com/office/drawing/2014/main" id="{F3562B34-799E-41B9-8EA3-F90F6E0C4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782458"/>
              </p:ext>
            </p:extLst>
          </p:nvPr>
        </p:nvGraphicFramePr>
        <p:xfrm>
          <a:off x="3193335" y="1533925"/>
          <a:ext cx="8953162" cy="424535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06780">
                  <a:extLst>
                    <a:ext uri="{9D8B030D-6E8A-4147-A177-3AD203B41FA5}">
                      <a16:colId xmlns:a16="http://schemas.microsoft.com/office/drawing/2014/main" val="3347760869"/>
                    </a:ext>
                  </a:extLst>
                </a:gridCol>
                <a:gridCol w="2520493">
                  <a:extLst>
                    <a:ext uri="{9D8B030D-6E8A-4147-A177-3AD203B41FA5}">
                      <a16:colId xmlns:a16="http://schemas.microsoft.com/office/drawing/2014/main" val="1319167547"/>
                    </a:ext>
                  </a:extLst>
                </a:gridCol>
                <a:gridCol w="3965330">
                  <a:extLst>
                    <a:ext uri="{9D8B030D-6E8A-4147-A177-3AD203B41FA5}">
                      <a16:colId xmlns:a16="http://schemas.microsoft.com/office/drawing/2014/main" val="3867861842"/>
                    </a:ext>
                  </a:extLst>
                </a:gridCol>
                <a:gridCol w="1560559">
                  <a:extLst>
                    <a:ext uri="{9D8B030D-6E8A-4147-A177-3AD203B41FA5}">
                      <a16:colId xmlns:a16="http://schemas.microsoft.com/office/drawing/2014/main" val="28550205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메뉴명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요구사항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세부내용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868129"/>
                  </a:ext>
                </a:extLst>
              </a:tr>
              <a:tr h="132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내용전문가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SFR-SCMS-013-01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SFR-SCMS-013-02</a:t>
                      </a:r>
                    </a:p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SFR-SCMS-022-01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SFR-SCMS-022-02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000" dirty="0" err="1"/>
                        <a:t>ㆍ개발</a:t>
                      </a:r>
                      <a:r>
                        <a:rPr lang="ko-KR" altLang="en-US" sz="1000" dirty="0"/>
                        <a:t> 담당자 및 열람자 관리 기능</a:t>
                      </a:r>
                    </a:p>
                    <a:p>
                      <a:pPr algn="just"/>
                      <a:r>
                        <a:rPr lang="ko-KR" altLang="en-US" sz="1000" dirty="0" err="1"/>
                        <a:t>ㆍ개발</a:t>
                      </a:r>
                      <a:r>
                        <a:rPr lang="ko-KR" altLang="en-US" sz="1000" dirty="0"/>
                        <a:t> 담당자 및 열람자의 관리 콘텐츠 상세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572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프로토 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50" dirty="0" err="1"/>
                        <a:t>ㆍ</a:t>
                      </a:r>
                      <a:r>
                        <a:rPr lang="en-US" altLang="ko-KR" sz="1000" spc="-150" dirty="0"/>
                        <a:t>12, 13</a:t>
                      </a:r>
                      <a:r>
                        <a:rPr lang="ko-KR" altLang="en-US" sz="1000" spc="-150" dirty="0"/>
                        <a:t>번 슬라이드 참조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329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양산 콘텐츠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50" dirty="0" err="1"/>
                        <a:t>ㆍ</a:t>
                      </a:r>
                      <a:r>
                        <a:rPr lang="en-US" altLang="ko-KR" sz="1000" spc="-150" dirty="0"/>
                        <a:t>12, 13</a:t>
                      </a:r>
                      <a:r>
                        <a:rPr lang="ko-KR" altLang="en-US" sz="1000" spc="-150" dirty="0"/>
                        <a:t>번 슬라이드 참조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636567"/>
                  </a:ext>
                </a:extLst>
              </a:tr>
              <a:tr h="1838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통합 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SFR-SCMS-021-07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ㆍ진행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검수 관리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진행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검수게시판 관리</a:t>
                      </a:r>
                      <a:r>
                        <a:rPr lang="en-US" altLang="ko-KR" sz="1000" dirty="0"/>
                        <a:t>,  </a:t>
                      </a:r>
                      <a:r>
                        <a:rPr lang="ko-KR" altLang="en-US" sz="1000" dirty="0"/>
                        <a:t>등록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수정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삭제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답변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업로드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485929"/>
                  </a:ext>
                </a:extLst>
              </a:tr>
              <a:tr h="181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최종 제출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SFR-SCMS-020-01</a:t>
                      </a:r>
                    </a:p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SFR-VT-004-02</a:t>
                      </a:r>
                    </a:p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SFR-SCMS-AD-17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SFR-SCMS-AD-19</a:t>
                      </a:r>
                      <a:endParaRPr lang="ko-KR" altLang="en-US" sz="1000" dirty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SFR-SCMS-AD-20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buFontTx/>
                        <a:buNone/>
                      </a:pPr>
                      <a:r>
                        <a:rPr lang="ko-KR" altLang="en-US" sz="1000" dirty="0" err="1"/>
                        <a:t>ㆍ콘텐츠</a:t>
                      </a:r>
                      <a:r>
                        <a:rPr lang="ko-KR" altLang="en-US" sz="1000" dirty="0"/>
                        <a:t> 포팅 기능</a:t>
                      </a:r>
                      <a:endParaRPr lang="en-US" altLang="ko-KR" sz="1000" dirty="0">
                        <a:latin typeface="+mn-lt"/>
                        <a:ea typeface="+mn-ea"/>
                      </a:endParaRPr>
                    </a:p>
                    <a:p>
                      <a:pPr marL="0" indent="0" algn="just" latinLnBrk="1">
                        <a:buFontTx/>
                        <a:buNone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 err="1">
                          <a:latin typeface="나눔바른"/>
                          <a:ea typeface="나눔바른고딕"/>
                        </a:rPr>
                        <a:t>패키지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 단위로 </a:t>
                      </a:r>
                      <a:r>
                        <a:rPr lang="ko-KR" altLang="en-US" sz="1000" dirty="0" err="1">
                          <a:latin typeface="나눔바른"/>
                          <a:ea typeface="나눔바른고딕"/>
                        </a:rPr>
                        <a:t>일괄포팅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 적용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(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자막포함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원본소스 포함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)</a:t>
                      </a:r>
                    </a:p>
                    <a:p>
                      <a:pPr marL="0" indent="0" algn="just">
                        <a:lnSpc>
                          <a:spcPct val="130000"/>
                        </a:lnSpc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 err="1">
                          <a:latin typeface="나눔바른"/>
                          <a:ea typeface="나눔바른고딕"/>
                        </a:rPr>
                        <a:t>심사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 승인 후 변경 불가 및 오류 수정에 따른 이력관리</a:t>
                      </a:r>
                      <a:endParaRPr lang="en-US" altLang="ko-KR" sz="1000" dirty="0">
                        <a:latin typeface="나눔바른"/>
                        <a:ea typeface="나눔바른고딕"/>
                      </a:endParaRPr>
                    </a:p>
                    <a:p>
                      <a:pPr marL="0" indent="0" algn="just">
                        <a:lnSpc>
                          <a:spcPct val="130000"/>
                        </a:lnSpc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 err="1">
                          <a:latin typeface="나눔바른"/>
                          <a:ea typeface="나눔바른고딕"/>
                        </a:rPr>
                        <a:t>하나의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 가상훈련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(VT)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콘텐츠는 여러 실행버전이 있을 수 있으며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,</a:t>
                      </a:r>
                    </a:p>
                    <a:p>
                      <a:pPr marL="0" indent="0" algn="just">
                        <a:lnSpc>
                          <a:spcPct val="130000"/>
                        </a:lnSpc>
                      </a:pP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  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이에 따른 개별 업로드 혹은 포팅이 가능하여야 함</a:t>
                      </a:r>
                    </a:p>
                    <a:p>
                      <a:pPr marL="0" indent="0" algn="just">
                        <a:lnSpc>
                          <a:spcPct val="130000"/>
                        </a:lnSpc>
                      </a:pP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 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-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실행버전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: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로컬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PC(exe), WebGL(HTML), </a:t>
                      </a:r>
                      <a:r>
                        <a:rPr lang="en-US" altLang="ko-KR" sz="1000" dirty="0" err="1">
                          <a:latin typeface="나눔바른"/>
                          <a:ea typeface="나눔바른고딕"/>
                        </a:rPr>
                        <a:t>apk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, </a:t>
                      </a:r>
                      <a:r>
                        <a:rPr lang="en-US" altLang="ko-KR" sz="1000" dirty="0" err="1">
                          <a:latin typeface="나눔바른"/>
                          <a:ea typeface="나눔바른고딕"/>
                        </a:rPr>
                        <a:t>ipa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6393424"/>
                  </a:ext>
                </a:extLst>
              </a:tr>
              <a:tr h="1253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버전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SFR-SCMS-011-01, SFR-SCMS-011-02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SFR-SCMS-011-03, SFR-SCMS-011-04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SFR-SCMS-011-05, SFR-SCMS-011-06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SFR-SCMS-011-07, SFR-SCMS-011-08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SFR-SCMS-011-09, SFR-SCMS-011-10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ㆍ버전</a:t>
                      </a:r>
                      <a:r>
                        <a:rPr lang="ko-KR" altLang="en-US" sz="1000" dirty="0"/>
                        <a:t> 관련 구조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관리번호 부여 규칙</a:t>
                      </a:r>
                      <a:endParaRPr lang="en-US" altLang="ko-KR" sz="1000" dirty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ㆍ관리</a:t>
                      </a:r>
                      <a:r>
                        <a:rPr lang="ko-KR" altLang="en-US" sz="1000" dirty="0"/>
                        <a:t> 기능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신규 생성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편집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삭제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검색 등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99335"/>
                  </a:ext>
                </a:extLst>
              </a:tr>
              <a:tr h="132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오류내역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ea typeface="나눔바른고딕"/>
                        </a:rPr>
                        <a:t>SFR-SCMS-007-01, SFR-SCMS-007-02</a:t>
                      </a:r>
                      <a:endParaRPr lang="en-US" altLang="ko-KR" sz="1000" dirty="0"/>
                    </a:p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 err="1">
                          <a:ea typeface="나눔바른고딕"/>
                        </a:rPr>
                        <a:t>콘텐츠</a:t>
                      </a:r>
                      <a:r>
                        <a:rPr lang="ko-KR" altLang="en-US" sz="1000" dirty="0">
                          <a:ea typeface="나눔바른고딕"/>
                        </a:rPr>
                        <a:t> 오류신고 게시판에 대한 일반 관리 기능</a:t>
                      </a:r>
                      <a:endParaRPr lang="en-US" altLang="ko-KR" sz="1000" dirty="0"/>
                    </a:p>
                    <a:p>
                      <a:pPr algn="just" latinLnBrk="1"/>
                      <a:r>
                        <a:rPr lang="ko-KR" altLang="en-US" sz="1000" dirty="0" err="1"/>
                        <a:t>ㆍ해당</a:t>
                      </a:r>
                      <a:r>
                        <a:rPr lang="ko-KR" altLang="en-US" sz="1000" dirty="0"/>
                        <a:t> 프로젝트 기준 오류신고 내용만 노출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478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125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Group 1661"/>
          <p:cNvGraphicFramePr>
            <a:graphicFrameLocks noGrp="1"/>
          </p:cNvGraphicFramePr>
          <p:nvPr/>
        </p:nvGraphicFramePr>
        <p:xfrm>
          <a:off x="9546259" y="2880948"/>
          <a:ext cx="1105199" cy="33775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게시판</a:t>
                      </a: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(CP, 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교강사</a:t>
                      </a: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관리자</a:t>
                      </a: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)</a:t>
                      </a: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6" name="직사각형 145"/>
          <p:cNvSpPr/>
          <p:nvPr/>
        </p:nvSpPr>
        <p:spPr>
          <a:xfrm>
            <a:off x="3107445" y="5189541"/>
            <a:ext cx="3649297" cy="1669013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736" y="491541"/>
            <a:ext cx="4351063" cy="4616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2400" b="1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TO-BE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용 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: 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개발 상세관리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(1/2)</a:t>
            </a:r>
            <a:endParaRPr lang="ko-KR" altLang="en-US" sz="24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06" name="연결선: 꺾임 105"/>
          <p:cNvCxnSpPr>
            <a:stCxn id="108" idx="2"/>
            <a:endCxn id="125" idx="0"/>
          </p:cNvCxnSpPr>
          <p:nvPr/>
        </p:nvCxnSpPr>
        <p:spPr>
          <a:xfrm rot="16200000" flipH="1">
            <a:off x="6269028" y="837561"/>
            <a:ext cx="293814" cy="5688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연결선: 꺾임 106"/>
          <p:cNvCxnSpPr>
            <a:stCxn id="108" idx="2"/>
            <a:endCxn id="127" idx="0"/>
          </p:cNvCxnSpPr>
          <p:nvPr/>
        </p:nvCxnSpPr>
        <p:spPr>
          <a:xfrm rot="16200000" flipH="1">
            <a:off x="8715772" y="-1609183"/>
            <a:ext cx="299282" cy="54677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5370898" y="541321"/>
            <a:ext cx="1521274" cy="433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굴림체"/>
                <a:ea typeface="굴림체"/>
              </a:rPr>
              <a:t>LCMS</a:t>
            </a:r>
            <a:endParaRPr lang="ko-KR" altLang="en-US" sz="1100" b="1" dirty="0">
              <a:solidFill>
                <a:schemeClr val="bg1"/>
              </a:solidFill>
              <a:latin typeface="굴림체"/>
              <a:ea typeface="굴림체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656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대시보드</a:t>
            </a:r>
          </a:p>
        </p:txBody>
      </p:sp>
      <p:graphicFrame>
        <p:nvGraphicFramePr>
          <p:cNvPr id="110" name="Group 1661"/>
          <p:cNvGraphicFramePr>
            <a:graphicFrameLocks noGrp="1"/>
          </p:cNvGraphicFramePr>
          <p:nvPr/>
        </p:nvGraphicFramePr>
        <p:xfrm>
          <a:off x="86561" y="1593705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대시보드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직사각형 110"/>
          <p:cNvSpPr/>
          <p:nvPr/>
        </p:nvSpPr>
        <p:spPr>
          <a:xfrm>
            <a:off x="476999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사용자 관리</a:t>
            </a:r>
          </a:p>
        </p:txBody>
      </p:sp>
      <p:graphicFrame>
        <p:nvGraphicFramePr>
          <p:cNvPr id="112" name="Group 1661"/>
          <p:cNvGraphicFramePr>
            <a:graphicFrameLocks noGrp="1"/>
          </p:cNvGraphicFramePr>
          <p:nvPr/>
        </p:nvGraphicFramePr>
        <p:xfrm>
          <a:off x="4769990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사용자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" name="Group 1661"/>
          <p:cNvGraphicFramePr>
            <a:graphicFrameLocks noGrp="1"/>
          </p:cNvGraphicFramePr>
          <p:nvPr/>
        </p:nvGraphicFramePr>
        <p:xfrm>
          <a:off x="4769990" y="191973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그룹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직사각형 113"/>
          <p:cNvSpPr/>
          <p:nvPr/>
        </p:nvSpPr>
        <p:spPr>
          <a:xfrm>
            <a:off x="1728613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콘텐츠 관리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9546259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고객지원</a:t>
            </a:r>
          </a:p>
        </p:txBody>
      </p:sp>
      <p:graphicFrame>
        <p:nvGraphicFramePr>
          <p:cNvPr id="121" name="Group 1661"/>
          <p:cNvGraphicFramePr>
            <a:graphicFrameLocks noGrp="1"/>
          </p:cNvGraphicFramePr>
          <p:nvPr/>
        </p:nvGraphicFramePr>
        <p:xfrm>
          <a:off x="9546259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공지사항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Group 1661"/>
          <p:cNvGraphicFramePr>
            <a:graphicFrameLocks noGrp="1"/>
          </p:cNvGraphicFramePr>
          <p:nvPr/>
        </p:nvGraphicFramePr>
        <p:xfrm>
          <a:off x="9546259" y="1920057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질의응답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61"/>
          <p:cNvGraphicFramePr>
            <a:graphicFrameLocks noGrp="1"/>
          </p:cNvGraphicFramePr>
          <p:nvPr/>
        </p:nvGraphicFramePr>
        <p:xfrm>
          <a:off x="9546259" y="224035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자주묻는질문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" name="Group 1661"/>
          <p:cNvGraphicFramePr>
            <a:graphicFrameLocks noGrp="1"/>
          </p:cNvGraphicFramePr>
          <p:nvPr/>
        </p:nvGraphicFramePr>
        <p:xfrm>
          <a:off x="9546259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자료실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/>
          <p:cNvSpPr/>
          <p:nvPr/>
        </p:nvSpPr>
        <p:spPr>
          <a:xfrm>
            <a:off x="6147736" y="1268869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통계</a:t>
            </a:r>
          </a:p>
        </p:txBody>
      </p:sp>
      <p:graphicFrame>
        <p:nvGraphicFramePr>
          <p:cNvPr id="126" name="Group 1661"/>
          <p:cNvGraphicFramePr>
            <a:graphicFrameLocks noGrp="1"/>
          </p:cNvGraphicFramePr>
          <p:nvPr/>
        </p:nvGraphicFramePr>
        <p:xfrm>
          <a:off x="6147736" y="159294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활용 현황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" name="직사각형 126"/>
          <p:cNvSpPr/>
          <p:nvPr/>
        </p:nvSpPr>
        <p:spPr>
          <a:xfrm>
            <a:off x="11046692" y="127433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환경 설정</a:t>
            </a:r>
          </a:p>
        </p:txBody>
      </p:sp>
      <p:graphicFrame>
        <p:nvGraphicFramePr>
          <p:cNvPr id="128" name="Group 1661"/>
          <p:cNvGraphicFramePr>
            <a:graphicFrameLocks noGrp="1"/>
          </p:cNvGraphicFramePr>
          <p:nvPr/>
        </p:nvGraphicFramePr>
        <p:xfrm>
          <a:off x="11046692" y="160391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분류체계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Group 1661"/>
          <p:cNvGraphicFramePr>
            <a:graphicFrameLocks noGrp="1"/>
          </p:cNvGraphicFramePr>
          <p:nvPr/>
        </p:nvGraphicFramePr>
        <p:xfrm>
          <a:off x="11046692" y="193197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NCS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 코드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0" name="연결선: 꺾임 129"/>
          <p:cNvCxnSpPr>
            <a:stCxn id="108" idx="2"/>
            <a:endCxn id="109" idx="0"/>
          </p:cNvCxnSpPr>
          <p:nvPr/>
        </p:nvCxnSpPr>
        <p:spPr>
          <a:xfrm rot="5400000">
            <a:off x="3230722" y="-1616506"/>
            <a:ext cx="309252" cy="54923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연결선: 꺾임 130"/>
          <p:cNvCxnSpPr>
            <a:stCxn id="108" idx="2"/>
            <a:endCxn id="111" idx="0"/>
          </p:cNvCxnSpPr>
          <p:nvPr/>
        </p:nvCxnSpPr>
        <p:spPr>
          <a:xfrm rot="5400000">
            <a:off x="5572437" y="725209"/>
            <a:ext cx="309252" cy="8089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연결선: 꺾임 131"/>
          <p:cNvCxnSpPr>
            <a:stCxn id="108" idx="2"/>
            <a:endCxn id="114" idx="0"/>
          </p:cNvCxnSpPr>
          <p:nvPr/>
        </p:nvCxnSpPr>
        <p:spPr>
          <a:xfrm rot="5400000">
            <a:off x="4054924" y="-798656"/>
            <a:ext cx="302900" cy="38503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연결선: 꺾임 133"/>
          <p:cNvCxnSpPr>
            <a:stCxn id="108" idx="2"/>
            <a:endCxn id="120" idx="0"/>
          </p:cNvCxnSpPr>
          <p:nvPr/>
        </p:nvCxnSpPr>
        <p:spPr>
          <a:xfrm rot="16200000" flipH="1">
            <a:off x="7963747" y="-857157"/>
            <a:ext cx="302900" cy="39673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연결선: 꺾임 134"/>
          <p:cNvCxnSpPr>
            <a:stCxn id="133" idx="1"/>
            <a:endCxn id="192" idx="3"/>
          </p:cNvCxnSpPr>
          <p:nvPr/>
        </p:nvCxnSpPr>
        <p:spPr>
          <a:xfrm rot="10800000" flipV="1">
            <a:off x="1191761" y="1745947"/>
            <a:ext cx="536852" cy="17031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4" name="Group 1661"/>
          <p:cNvGraphicFramePr>
            <a:graphicFrameLocks noGrp="1"/>
          </p:cNvGraphicFramePr>
          <p:nvPr/>
        </p:nvGraphicFramePr>
        <p:xfrm>
          <a:off x="86561" y="3659049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총괄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" name="Group 1661"/>
          <p:cNvGraphicFramePr>
            <a:graphicFrameLocks noGrp="1"/>
          </p:cNvGraphicFramePr>
          <p:nvPr/>
        </p:nvGraphicFramePr>
        <p:xfrm>
          <a:off x="86561" y="4683396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프로토 타입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6" name="Group 1661"/>
          <p:cNvGraphicFramePr>
            <a:graphicFrameLocks noGrp="1"/>
          </p:cNvGraphicFramePr>
          <p:nvPr/>
        </p:nvGraphicFramePr>
        <p:xfrm>
          <a:off x="3356098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원고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7" name="Group 1661"/>
          <p:cNvGraphicFramePr>
            <a:graphicFrameLocks noGrp="1"/>
          </p:cNvGraphicFramePr>
          <p:nvPr/>
        </p:nvGraphicFramePr>
        <p:xfrm>
          <a:off x="3356097" y="574653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화면설계서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8" name="Group 1661"/>
          <p:cNvGraphicFramePr>
            <a:graphicFrameLocks noGrp="1"/>
          </p:cNvGraphicFramePr>
          <p:nvPr/>
        </p:nvGraphicFramePr>
        <p:xfrm>
          <a:off x="3356096" y="609609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촬영</a:t>
                      </a: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녹음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9" name="Group 1661"/>
          <p:cNvGraphicFramePr>
            <a:graphicFrameLocks noGrp="1"/>
          </p:cNvGraphicFramePr>
          <p:nvPr/>
        </p:nvGraphicFramePr>
        <p:xfrm>
          <a:off x="3356095" y="644565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개발물 수급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roup 1661"/>
          <p:cNvGraphicFramePr>
            <a:graphicFrameLocks noGrp="1"/>
          </p:cNvGraphicFramePr>
          <p:nvPr/>
        </p:nvGraphicFramePr>
        <p:xfrm>
          <a:off x="5094360" y="608828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문제 은행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roup 1661"/>
          <p:cNvGraphicFramePr>
            <a:graphicFrameLocks noGrp="1"/>
          </p:cNvGraphicFramePr>
          <p:nvPr/>
        </p:nvGraphicFramePr>
        <p:xfrm>
          <a:off x="86561" y="608383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버전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roup 1661"/>
          <p:cNvGraphicFramePr>
            <a:graphicFrameLocks noGrp="1"/>
          </p:cNvGraphicFramePr>
          <p:nvPr/>
        </p:nvGraphicFramePr>
        <p:xfrm>
          <a:off x="3344558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오류 신고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2" name="직사각형 191"/>
          <p:cNvSpPr/>
          <p:nvPr/>
        </p:nvSpPr>
        <p:spPr>
          <a:xfrm>
            <a:off x="86561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개발 관리</a:t>
            </a:r>
          </a:p>
        </p:txBody>
      </p:sp>
      <p:graphicFrame>
        <p:nvGraphicFramePr>
          <p:cNvPr id="193" name="Group 1661"/>
          <p:cNvGraphicFramePr>
            <a:graphicFrameLocks noGrp="1"/>
          </p:cNvGraphicFramePr>
          <p:nvPr/>
        </p:nvGraphicFramePr>
        <p:xfrm>
          <a:off x="3344558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평가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4" name="Group 1661"/>
          <p:cNvGraphicFramePr>
            <a:graphicFrameLocks noGrp="1"/>
          </p:cNvGraphicFramePr>
          <p:nvPr/>
        </p:nvGraphicFramePr>
        <p:xfrm>
          <a:off x="3344558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총괄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7" name="Group 1661"/>
          <p:cNvGraphicFramePr>
            <a:graphicFrameLocks noGrp="1"/>
          </p:cNvGraphicFramePr>
          <p:nvPr/>
        </p:nvGraphicFramePr>
        <p:xfrm>
          <a:off x="11046692" y="226004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카테고리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" name="Group 1661"/>
          <p:cNvGraphicFramePr>
            <a:graphicFrameLocks noGrp="1"/>
          </p:cNvGraphicFramePr>
          <p:nvPr/>
        </p:nvGraphicFramePr>
        <p:xfrm>
          <a:off x="1728613" y="225457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파일 탐색기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8" name="Group 1661"/>
          <p:cNvGraphicFramePr>
            <a:graphicFrameLocks noGrp="1"/>
          </p:cNvGraphicFramePr>
          <p:nvPr/>
        </p:nvGraphicFramePr>
        <p:xfrm>
          <a:off x="86561" y="401200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기본정보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8" name="Group 1661"/>
          <p:cNvGraphicFramePr>
            <a:graphicFrameLocks noGrp="1"/>
          </p:cNvGraphicFramePr>
          <p:nvPr/>
        </p:nvGraphicFramePr>
        <p:xfrm>
          <a:off x="5094359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기타 산출물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8" name="Group 1661"/>
          <p:cNvGraphicFramePr>
            <a:graphicFrameLocks noGrp="1"/>
          </p:cNvGraphicFramePr>
          <p:nvPr/>
        </p:nvGraphicFramePr>
        <p:xfrm>
          <a:off x="4769990" y="2240112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전문가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0" name="Group 1661"/>
          <p:cNvGraphicFramePr>
            <a:graphicFrameLocks noGrp="1"/>
          </p:cNvGraphicFramePr>
          <p:nvPr/>
        </p:nvGraphicFramePr>
        <p:xfrm>
          <a:off x="4769990" y="256049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발송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2" name="Group 1661"/>
          <p:cNvGraphicFramePr>
            <a:graphicFrameLocks noGrp="1"/>
          </p:cNvGraphicFramePr>
          <p:nvPr/>
        </p:nvGraphicFramePr>
        <p:xfrm>
          <a:off x="6147736" y="1915513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개발 현황</a:t>
                      </a:r>
                      <a:endParaRPr kumimoji="1" lang="en-US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8" name="Group 1661"/>
          <p:cNvGraphicFramePr>
            <a:graphicFrameLocks noGrp="1"/>
          </p:cNvGraphicFramePr>
          <p:nvPr/>
        </p:nvGraphicFramePr>
        <p:xfrm>
          <a:off x="6147736" y="223808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오류신고 현황</a:t>
                      </a:r>
                      <a:endParaRPr kumimoji="1" lang="en-US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9" name="Group 1661"/>
          <p:cNvGraphicFramePr>
            <a:graphicFrameLocks noGrp="1"/>
          </p:cNvGraphicFramePr>
          <p:nvPr/>
        </p:nvGraphicFramePr>
        <p:xfrm>
          <a:off x="6147736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콘텐츠별 별점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4" name="Group 1661"/>
          <p:cNvGraphicFramePr>
            <a:graphicFrameLocks noGrp="1"/>
          </p:cNvGraphicFramePr>
          <p:nvPr/>
        </p:nvGraphicFramePr>
        <p:xfrm>
          <a:off x="86561" y="57337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최종 제출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5" name="직사각형 264"/>
          <p:cNvSpPr/>
          <p:nvPr/>
        </p:nvSpPr>
        <p:spPr>
          <a:xfrm>
            <a:off x="11030741" y="3306941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회원가입</a:t>
            </a:r>
          </a:p>
        </p:txBody>
      </p:sp>
      <p:graphicFrame>
        <p:nvGraphicFramePr>
          <p:cNvPr id="266" name="Group 1661"/>
          <p:cNvGraphicFramePr>
            <a:graphicFrameLocks noGrp="1"/>
          </p:cNvGraphicFramePr>
          <p:nvPr/>
        </p:nvGraphicFramePr>
        <p:xfrm>
          <a:off x="11030743" y="365904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사 가입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7" name="Group 1661"/>
          <p:cNvGraphicFramePr>
            <a:graphicFrameLocks noGrp="1"/>
          </p:cNvGraphicFramePr>
          <p:nvPr/>
        </p:nvGraphicFramePr>
        <p:xfrm>
          <a:off x="11030743" y="4012007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콘텐츠 전문가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Group 1661"/>
          <p:cNvGraphicFramePr>
            <a:graphicFrameLocks noGrp="1"/>
          </p:cNvGraphicFramePr>
          <p:nvPr/>
        </p:nvGraphicFramePr>
        <p:xfrm>
          <a:off x="1728613" y="1604501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개발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Group 1661"/>
          <p:cNvGraphicFramePr>
            <a:graphicFrameLocks noGrp="1"/>
          </p:cNvGraphicFramePr>
          <p:nvPr/>
        </p:nvGraphicFramePr>
        <p:xfrm>
          <a:off x="1728613" y="192953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운영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2" name="Group 1661"/>
          <p:cNvGraphicFramePr>
            <a:graphicFrameLocks noGrp="1"/>
          </p:cNvGraphicFramePr>
          <p:nvPr/>
        </p:nvGraphicFramePr>
        <p:xfrm>
          <a:off x="86561" y="5033505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양산 콘텐츠</a:t>
                      </a:r>
                      <a:endParaRPr kumimoji="1" lang="en-US" altLang="ko-KR" sz="9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" name="Group 1661"/>
          <p:cNvGraphicFramePr>
            <a:graphicFrameLocks noGrp="1"/>
          </p:cNvGraphicFramePr>
          <p:nvPr/>
        </p:nvGraphicFramePr>
        <p:xfrm>
          <a:off x="5094360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내용 자문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" name="Group 1661"/>
          <p:cNvGraphicFramePr>
            <a:graphicFrameLocks noGrp="1"/>
          </p:cNvGraphicFramePr>
          <p:nvPr/>
        </p:nvGraphicFramePr>
        <p:xfrm>
          <a:off x="5094360" y="574262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기능 자문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" name="Group 1661"/>
          <p:cNvGraphicFramePr>
            <a:graphicFrameLocks noGrp="1"/>
          </p:cNvGraphicFramePr>
          <p:nvPr/>
        </p:nvGraphicFramePr>
        <p:xfrm>
          <a:off x="1761935" y="4021032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기본 정보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Group 1661"/>
          <p:cNvGraphicFramePr>
            <a:graphicFrameLocks noGrp="1"/>
          </p:cNvGraphicFramePr>
          <p:nvPr/>
        </p:nvGraphicFramePr>
        <p:xfrm>
          <a:off x="1761935" y="436211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과목 코드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직사각형 162"/>
          <p:cNvSpPr/>
          <p:nvPr/>
        </p:nvSpPr>
        <p:spPr>
          <a:xfrm>
            <a:off x="3344559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운영 관리</a:t>
            </a:r>
          </a:p>
        </p:txBody>
      </p:sp>
      <p:cxnSp>
        <p:nvCxnSpPr>
          <p:cNvPr id="164" name="연결선: 꺾임 163"/>
          <p:cNvCxnSpPr>
            <a:stCxn id="140" idx="3"/>
            <a:endCxn id="163" idx="1"/>
          </p:cNvCxnSpPr>
          <p:nvPr/>
        </p:nvCxnSpPr>
        <p:spPr>
          <a:xfrm>
            <a:off x="2834944" y="2070985"/>
            <a:ext cx="509615" cy="13781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연결선: 꺾임 169"/>
          <p:cNvCxnSpPr>
            <a:stCxn id="208" idx="3"/>
            <a:endCxn id="145" idx="1"/>
          </p:cNvCxnSpPr>
          <p:nvPr/>
        </p:nvCxnSpPr>
        <p:spPr>
          <a:xfrm>
            <a:off x="1161257" y="4153453"/>
            <a:ext cx="600678" cy="27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연결선: 꺾임 170"/>
          <p:cNvCxnSpPr>
            <a:stCxn id="208" idx="3"/>
            <a:endCxn id="155" idx="1"/>
          </p:cNvCxnSpPr>
          <p:nvPr/>
        </p:nvCxnSpPr>
        <p:spPr>
          <a:xfrm>
            <a:off x="1161257" y="4153453"/>
            <a:ext cx="600678" cy="3413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연결선: 꺾임 200"/>
          <p:cNvCxnSpPr>
            <a:stCxn id="175" idx="3"/>
            <a:endCxn id="305" idx="1"/>
          </p:cNvCxnSpPr>
          <p:nvPr/>
        </p:nvCxnSpPr>
        <p:spPr>
          <a:xfrm>
            <a:off x="1161257" y="4824842"/>
            <a:ext cx="2036984" cy="1224016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연결선: 꺾임 215"/>
          <p:cNvCxnSpPr>
            <a:stCxn id="142" idx="3"/>
            <a:endCxn id="305" idx="1"/>
          </p:cNvCxnSpPr>
          <p:nvPr/>
        </p:nvCxnSpPr>
        <p:spPr>
          <a:xfrm>
            <a:off x="1161257" y="5174951"/>
            <a:ext cx="2036984" cy="873907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7" name="Group 1661"/>
          <p:cNvGraphicFramePr>
            <a:graphicFrameLocks noGrp="1"/>
          </p:cNvGraphicFramePr>
          <p:nvPr/>
        </p:nvGraphicFramePr>
        <p:xfrm>
          <a:off x="86561" y="538361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통합 검수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0" name="직사각형 289"/>
          <p:cNvSpPr/>
          <p:nvPr/>
        </p:nvSpPr>
        <p:spPr>
          <a:xfrm>
            <a:off x="3345131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CP</a:t>
            </a: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사 관리</a:t>
            </a:r>
          </a:p>
        </p:txBody>
      </p:sp>
      <p:graphicFrame>
        <p:nvGraphicFramePr>
          <p:cNvPr id="291" name="Group 1661"/>
          <p:cNvGraphicFramePr>
            <a:graphicFrameLocks noGrp="1"/>
          </p:cNvGraphicFramePr>
          <p:nvPr/>
        </p:nvGraphicFramePr>
        <p:xfrm>
          <a:off x="3345131" y="1604501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사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2" name="Group 1661"/>
          <p:cNvGraphicFramePr>
            <a:graphicFrameLocks noGrp="1"/>
          </p:cNvGraphicFramePr>
          <p:nvPr/>
        </p:nvGraphicFramePr>
        <p:xfrm>
          <a:off x="3345131" y="1929539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계약관리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" name="Group 1661"/>
          <p:cNvGraphicFramePr>
            <a:graphicFrameLocks noGrp="1"/>
          </p:cNvGraphicFramePr>
          <p:nvPr/>
        </p:nvGraphicFramePr>
        <p:xfrm>
          <a:off x="3345131" y="2254576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API 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인증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7" name="연결선: 꺾임 296"/>
          <p:cNvCxnSpPr>
            <a:stCxn id="108" idx="2"/>
            <a:endCxn id="290" idx="0"/>
          </p:cNvCxnSpPr>
          <p:nvPr/>
        </p:nvCxnSpPr>
        <p:spPr>
          <a:xfrm rot="5400000">
            <a:off x="4863183" y="9603"/>
            <a:ext cx="302900" cy="22338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직사각형 304"/>
          <p:cNvSpPr/>
          <p:nvPr/>
        </p:nvSpPr>
        <p:spPr>
          <a:xfrm>
            <a:off x="3198241" y="5271729"/>
            <a:ext cx="3400647" cy="15542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77" name="Group 1661"/>
          <p:cNvGraphicFramePr>
            <a:graphicFrameLocks noGrp="1"/>
          </p:cNvGraphicFramePr>
          <p:nvPr/>
        </p:nvGraphicFramePr>
        <p:xfrm>
          <a:off x="86561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오류 내역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roup 1661"/>
          <p:cNvGraphicFramePr>
            <a:graphicFrameLocks noGrp="1"/>
          </p:cNvGraphicFramePr>
          <p:nvPr/>
        </p:nvGraphicFramePr>
        <p:xfrm>
          <a:off x="1761935" y="468339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강의계획서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0" name="연결선: 꺾임 79"/>
          <p:cNvCxnSpPr>
            <a:stCxn id="208" idx="3"/>
            <a:endCxn id="79" idx="1"/>
          </p:cNvCxnSpPr>
          <p:nvPr/>
        </p:nvCxnSpPr>
        <p:spPr>
          <a:xfrm>
            <a:off x="1161257" y="4153453"/>
            <a:ext cx="600678" cy="6626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6" name="Group 1661"/>
          <p:cNvGraphicFramePr>
            <a:graphicFrameLocks noGrp="1"/>
          </p:cNvGraphicFramePr>
          <p:nvPr/>
        </p:nvGraphicFramePr>
        <p:xfrm>
          <a:off x="86561" y="43446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Group 1661"/>
          <p:cNvGraphicFramePr>
            <a:graphicFrameLocks noGrp="1"/>
          </p:cNvGraphicFramePr>
          <p:nvPr/>
        </p:nvGraphicFramePr>
        <p:xfrm>
          <a:off x="1728613" y="2560651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1661"/>
          <p:cNvGraphicFramePr>
            <a:graphicFrameLocks noGrp="1"/>
          </p:cNvGraphicFramePr>
          <p:nvPr/>
        </p:nvGraphicFramePr>
        <p:xfrm>
          <a:off x="1728613" y="2880868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제작 공지사항</a:t>
                      </a:r>
                      <a:endParaRPr kumimoji="1" lang="en-US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roup 1661"/>
          <p:cNvGraphicFramePr>
            <a:graphicFrameLocks noGrp="1"/>
          </p:cNvGraphicFramePr>
          <p:nvPr/>
        </p:nvGraphicFramePr>
        <p:xfrm>
          <a:off x="1728613" y="321002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제작 자료실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Group 1661"/>
          <p:cNvGraphicFramePr>
            <a:graphicFrameLocks noGrp="1"/>
          </p:cNvGraphicFramePr>
          <p:nvPr/>
        </p:nvGraphicFramePr>
        <p:xfrm>
          <a:off x="1728613" y="3530949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제작 질의사항</a:t>
                      </a:r>
                      <a:endParaRPr kumimoji="1" lang="en-US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roup 1661"/>
          <p:cNvGraphicFramePr>
            <a:graphicFrameLocks noGrp="1"/>
          </p:cNvGraphicFramePr>
          <p:nvPr/>
        </p:nvGraphicFramePr>
        <p:xfrm>
          <a:off x="11030743" y="4344623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개인 콘텐츠 등록자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roup 1661"/>
          <p:cNvGraphicFramePr>
            <a:graphicFrameLocks noGrp="1"/>
          </p:cNvGraphicFramePr>
          <p:nvPr/>
        </p:nvGraphicFramePr>
        <p:xfrm>
          <a:off x="3344558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개인 콘텐츠 승인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" name="Group 1661"/>
          <p:cNvGraphicFramePr>
            <a:graphicFrameLocks noGrp="1"/>
          </p:cNvGraphicFramePr>
          <p:nvPr/>
        </p:nvGraphicFramePr>
        <p:xfrm>
          <a:off x="6147736" y="2880868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퀴즈인 페이지 통계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Group 1661"/>
          <p:cNvGraphicFramePr>
            <a:graphicFrameLocks noGrp="1"/>
          </p:cNvGraphicFramePr>
          <p:nvPr/>
        </p:nvGraphicFramePr>
        <p:xfrm>
          <a:off x="6130445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커뮤니티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Group 1661"/>
          <p:cNvGraphicFramePr>
            <a:graphicFrameLocks noGrp="1"/>
          </p:cNvGraphicFramePr>
          <p:nvPr/>
        </p:nvGraphicFramePr>
        <p:xfrm>
          <a:off x="6130445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접수현황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roup 1661"/>
          <p:cNvGraphicFramePr>
            <a:graphicFrameLocks noGrp="1"/>
          </p:cNvGraphicFramePr>
          <p:nvPr/>
        </p:nvGraphicFramePr>
        <p:xfrm>
          <a:off x="6130445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회원정보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직사각형 95"/>
          <p:cNvSpPr/>
          <p:nvPr/>
        </p:nvSpPr>
        <p:spPr>
          <a:xfrm>
            <a:off x="6130446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전문가 관리</a:t>
            </a:r>
          </a:p>
        </p:txBody>
      </p:sp>
      <p:graphicFrame>
        <p:nvGraphicFramePr>
          <p:cNvPr id="98" name="Group 1661"/>
          <p:cNvGraphicFramePr>
            <a:graphicFrameLocks noGrp="1"/>
          </p:cNvGraphicFramePr>
          <p:nvPr/>
        </p:nvGraphicFramePr>
        <p:xfrm>
          <a:off x="6130445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공고등록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9" name="연결선: 꺾임 98"/>
          <p:cNvCxnSpPr>
            <a:stCxn id="238" idx="3"/>
            <a:endCxn id="95" idx="1"/>
          </p:cNvCxnSpPr>
          <p:nvPr/>
        </p:nvCxnSpPr>
        <p:spPr>
          <a:xfrm>
            <a:off x="5875189" y="2381558"/>
            <a:ext cx="255256" cy="14189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7667510" y="1278906"/>
            <a:ext cx="1556463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스튜디오 및 장비 관리</a:t>
            </a:r>
          </a:p>
        </p:txBody>
      </p:sp>
      <p:graphicFrame>
        <p:nvGraphicFramePr>
          <p:cNvPr id="101" name="Group 1661"/>
          <p:cNvGraphicFramePr>
            <a:graphicFrameLocks noGrp="1"/>
          </p:cNvGraphicFramePr>
          <p:nvPr/>
        </p:nvGraphicFramePr>
        <p:xfrm>
          <a:off x="7667510" y="163609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스튜디오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Group 1661"/>
          <p:cNvGraphicFramePr>
            <a:graphicFrameLocks noGrp="1"/>
          </p:cNvGraphicFramePr>
          <p:nvPr/>
        </p:nvGraphicFramePr>
        <p:xfrm>
          <a:off x="7667510" y="1953759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휴일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Group 1661"/>
          <p:cNvGraphicFramePr>
            <a:graphicFrameLocks noGrp="1"/>
          </p:cNvGraphicFramePr>
          <p:nvPr/>
        </p:nvGraphicFramePr>
        <p:xfrm>
          <a:off x="7667510" y="2262098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촬영 일정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Group 1661"/>
          <p:cNvGraphicFramePr>
            <a:graphicFrameLocks noGrp="1"/>
          </p:cNvGraphicFramePr>
          <p:nvPr/>
        </p:nvGraphicFramePr>
        <p:xfrm>
          <a:off x="7667510" y="257423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촬영 일정 예약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roup 1661"/>
          <p:cNvGraphicFramePr>
            <a:graphicFrameLocks noGrp="1"/>
          </p:cNvGraphicFramePr>
          <p:nvPr/>
        </p:nvGraphicFramePr>
        <p:xfrm>
          <a:off x="7667510" y="2902956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장비대여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Group 1661"/>
          <p:cNvGraphicFramePr>
            <a:graphicFrameLocks noGrp="1"/>
          </p:cNvGraphicFramePr>
          <p:nvPr/>
        </p:nvGraphicFramePr>
        <p:xfrm>
          <a:off x="7667510" y="3237082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장비대여 현황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1" name="연결선: 꺾임 140"/>
          <p:cNvCxnSpPr>
            <a:stCxn id="108" idx="2"/>
            <a:endCxn id="100" idx="0"/>
          </p:cNvCxnSpPr>
          <p:nvPr/>
        </p:nvCxnSpPr>
        <p:spPr>
          <a:xfrm rot="16200000" flipH="1">
            <a:off x="7136713" y="-30124"/>
            <a:ext cx="303851" cy="2314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2994649" y="1066113"/>
            <a:ext cx="9197606" cy="4123428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just">
              <a:defRPr/>
            </a:pPr>
            <a:r>
              <a:rPr lang="ko-KR" altLang="en-US" b="1" dirty="0"/>
              <a:t> </a:t>
            </a:r>
            <a:endParaRPr lang="en-US" altLang="ko-KR" b="1" dirty="0"/>
          </a:p>
        </p:txBody>
      </p:sp>
      <p:sp>
        <p:nvSpPr>
          <p:cNvPr id="116" name="직사각형 115"/>
          <p:cNvSpPr/>
          <p:nvPr/>
        </p:nvSpPr>
        <p:spPr>
          <a:xfrm>
            <a:off x="1" y="1067951"/>
            <a:ext cx="3083548" cy="5790049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just">
              <a:defRPr/>
            </a:pPr>
            <a:endParaRPr lang="en-US" altLang="ko-KR" b="1"/>
          </a:p>
        </p:txBody>
      </p:sp>
      <p:sp>
        <p:nvSpPr>
          <p:cNvPr id="117" name="직사각형 116"/>
          <p:cNvSpPr/>
          <p:nvPr/>
        </p:nvSpPr>
        <p:spPr>
          <a:xfrm>
            <a:off x="6756742" y="5196437"/>
            <a:ext cx="5422651" cy="1661563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just">
              <a:defRPr/>
            </a:pPr>
            <a:endParaRPr lang="en-US" altLang="ko-KR" b="1"/>
          </a:p>
        </p:txBody>
      </p:sp>
      <p:graphicFrame>
        <p:nvGraphicFramePr>
          <p:cNvPr id="136" name="표 4">
            <a:extLst>
              <a:ext uri="{FF2B5EF4-FFF2-40B4-BE49-F238E27FC236}">
                <a16:creationId xmlns:a16="http://schemas.microsoft.com/office/drawing/2014/main" id="{F1CA4D05-43B7-4E09-855B-709B6BA35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759833"/>
              </p:ext>
            </p:extLst>
          </p:nvPr>
        </p:nvGraphicFramePr>
        <p:xfrm>
          <a:off x="86561" y="1633269"/>
          <a:ext cx="11086107" cy="191915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06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1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1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62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6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 err="1"/>
                        <a:t>메뉴명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요구사항 </a:t>
                      </a:r>
                      <a:r>
                        <a:rPr lang="en-US" altLang="ko-KR" sz="1000"/>
                        <a:t>ID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/>
                        <a:t>세부내용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/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SFR-SCMS-021-08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FTP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연동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 산출물별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FTP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연계하여 저장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단계별 다른 폴더 경로 제공하여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 파일 탐색기와 동일한 기능 제공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6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/>
                        <a:t>총괄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SFR-SCMS-021-09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/>
                        <a:t>ㆍ전체</a:t>
                      </a:r>
                      <a:r>
                        <a:rPr lang="ko-KR" altLang="en-US" sz="1000" dirty="0"/>
                        <a:t> 단계별 </a:t>
                      </a:r>
                      <a:r>
                        <a:rPr lang="ko-KR" altLang="en-US" sz="1000" dirty="0" err="1"/>
                        <a:t>진척률</a:t>
                      </a:r>
                      <a:r>
                        <a:rPr lang="ko-KR" altLang="en-US" sz="1000" dirty="0"/>
                        <a:t> 제공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 err="1"/>
                        <a:t>차시별</a:t>
                      </a:r>
                      <a:r>
                        <a:rPr lang="ko-KR" altLang="en-US" sz="1000" dirty="0"/>
                        <a:t> 검색기능 제공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7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원고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SFR-SCMS-014-01</a:t>
                      </a:r>
                    </a:p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SFR-SCMS-021-04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kumimoji="0" lang="ko-KR" altLang="en-US" sz="1000" b="0" i="0" u="none" strike="noStrike" kern="1200" cap="none" spc="0" normalizeH="0" baseline="0" dirty="0" err="1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콘텐츠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 개발을 위한 단계별 산출물 확인 및 관리 기능 </a:t>
                      </a:r>
                    </a:p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 err="1">
                          <a:latin typeface="나눔바른"/>
                          <a:ea typeface="나눔바른고딕"/>
                        </a:rPr>
                        <a:t>원고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 내용 관리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(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원고 내용 접수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/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등록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/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상세 조회 관리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)</a:t>
                      </a:r>
                      <a:endParaRPr lang="en-US" altLang="ko-KR" sz="1000" dirty="0">
                        <a:effectLst/>
                        <a:uLnTx/>
                        <a:uFillTx/>
                        <a:latin typeface="나눔바른"/>
                        <a:ea typeface="나눔바른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683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화면설계서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kumimoji="0" lang="ko-KR" altLang="en-US" sz="1000" b="0" i="0" u="none" strike="noStrike" kern="1200" cap="none" spc="0" normalizeH="0" baseline="0" dirty="0" err="1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콘텐츠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 개발을 위한 단계별 산출물 확인 및 관리 기능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683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촬영</a:t>
                      </a:r>
                      <a:r>
                        <a:rPr lang="en-US" altLang="ko-KR" sz="1000"/>
                        <a:t>/</a:t>
                      </a:r>
                      <a:r>
                        <a:rPr lang="ko-KR" altLang="en-US" sz="1000"/>
                        <a:t>녹음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kumimoji="0" lang="ko-KR" altLang="en-US" sz="1000" b="0" i="0" u="none" strike="noStrike" kern="1200" cap="none" spc="0" normalizeH="0" baseline="0" dirty="0" err="1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콘텐츠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 개발을 위한 단계별 산출물 확인 및 관리 기능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7076912C-F5B8-4188-AEFA-4FFCA4036E33}"/>
              </a:ext>
            </a:extLst>
          </p:cNvPr>
          <p:cNvSpPr/>
          <p:nvPr/>
        </p:nvSpPr>
        <p:spPr>
          <a:xfrm>
            <a:off x="144205" y="1311233"/>
            <a:ext cx="5264088" cy="282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just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&lt;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출처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pPr algn="just">
              <a:defRPr/>
            </a:pPr>
            <a:r>
              <a:rPr lang="ko-KR" altLang="en-US" b="1" dirty="0"/>
              <a:t> </a:t>
            </a:r>
            <a:endParaRPr lang="en-US" altLang="ko-KR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Group 1661"/>
          <p:cNvGraphicFramePr>
            <a:graphicFrameLocks noGrp="1"/>
          </p:cNvGraphicFramePr>
          <p:nvPr/>
        </p:nvGraphicFramePr>
        <p:xfrm>
          <a:off x="9546259" y="2880948"/>
          <a:ext cx="1105199" cy="33775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게시판</a:t>
                      </a: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(CP, 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교강사</a:t>
                      </a: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관리자</a:t>
                      </a: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)</a:t>
                      </a: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6" name="직사각형 145"/>
          <p:cNvSpPr/>
          <p:nvPr/>
        </p:nvSpPr>
        <p:spPr>
          <a:xfrm>
            <a:off x="3107445" y="5189541"/>
            <a:ext cx="3649297" cy="1669013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736" y="491541"/>
            <a:ext cx="4351063" cy="4616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2400" b="1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TO-BE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용 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: 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개발 상세관리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(2/2)</a:t>
            </a:r>
            <a:endParaRPr lang="ko-KR" altLang="en-US" sz="24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06" name="연결선: 꺾임 105"/>
          <p:cNvCxnSpPr>
            <a:stCxn id="108" idx="2"/>
            <a:endCxn id="125" idx="0"/>
          </p:cNvCxnSpPr>
          <p:nvPr/>
        </p:nvCxnSpPr>
        <p:spPr>
          <a:xfrm rot="16200000" flipH="1">
            <a:off x="6269028" y="837561"/>
            <a:ext cx="293814" cy="5688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연결선: 꺾임 106"/>
          <p:cNvCxnSpPr>
            <a:stCxn id="108" idx="2"/>
            <a:endCxn id="127" idx="0"/>
          </p:cNvCxnSpPr>
          <p:nvPr/>
        </p:nvCxnSpPr>
        <p:spPr>
          <a:xfrm rot="16200000" flipH="1">
            <a:off x="8715772" y="-1609183"/>
            <a:ext cx="299282" cy="54677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5370898" y="541321"/>
            <a:ext cx="1521274" cy="433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굴림체"/>
                <a:ea typeface="굴림체"/>
              </a:rPr>
              <a:t>LCMS</a:t>
            </a:r>
            <a:endParaRPr lang="ko-KR" altLang="en-US" sz="1100" b="1" dirty="0">
              <a:solidFill>
                <a:schemeClr val="bg1"/>
              </a:solidFill>
              <a:latin typeface="굴림체"/>
              <a:ea typeface="굴림체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656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대시보드</a:t>
            </a:r>
          </a:p>
        </p:txBody>
      </p:sp>
      <p:graphicFrame>
        <p:nvGraphicFramePr>
          <p:cNvPr id="110" name="Group 1661"/>
          <p:cNvGraphicFramePr>
            <a:graphicFrameLocks noGrp="1"/>
          </p:cNvGraphicFramePr>
          <p:nvPr/>
        </p:nvGraphicFramePr>
        <p:xfrm>
          <a:off x="86561" y="1593705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대시보드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직사각형 110"/>
          <p:cNvSpPr/>
          <p:nvPr/>
        </p:nvSpPr>
        <p:spPr>
          <a:xfrm>
            <a:off x="476999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사용자 관리</a:t>
            </a:r>
          </a:p>
        </p:txBody>
      </p:sp>
      <p:graphicFrame>
        <p:nvGraphicFramePr>
          <p:cNvPr id="112" name="Group 1661"/>
          <p:cNvGraphicFramePr>
            <a:graphicFrameLocks noGrp="1"/>
          </p:cNvGraphicFramePr>
          <p:nvPr/>
        </p:nvGraphicFramePr>
        <p:xfrm>
          <a:off x="4769990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사용자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" name="Group 1661"/>
          <p:cNvGraphicFramePr>
            <a:graphicFrameLocks noGrp="1"/>
          </p:cNvGraphicFramePr>
          <p:nvPr/>
        </p:nvGraphicFramePr>
        <p:xfrm>
          <a:off x="4769990" y="191973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그룹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직사각형 113"/>
          <p:cNvSpPr/>
          <p:nvPr/>
        </p:nvSpPr>
        <p:spPr>
          <a:xfrm>
            <a:off x="1728613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콘텐츠 관리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9546259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고객지원</a:t>
            </a:r>
          </a:p>
        </p:txBody>
      </p:sp>
      <p:graphicFrame>
        <p:nvGraphicFramePr>
          <p:cNvPr id="121" name="Group 1661"/>
          <p:cNvGraphicFramePr>
            <a:graphicFrameLocks noGrp="1"/>
          </p:cNvGraphicFramePr>
          <p:nvPr/>
        </p:nvGraphicFramePr>
        <p:xfrm>
          <a:off x="9546259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공지사항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Group 1661"/>
          <p:cNvGraphicFramePr>
            <a:graphicFrameLocks noGrp="1"/>
          </p:cNvGraphicFramePr>
          <p:nvPr/>
        </p:nvGraphicFramePr>
        <p:xfrm>
          <a:off x="9546259" y="1920057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질의응답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61"/>
          <p:cNvGraphicFramePr>
            <a:graphicFrameLocks noGrp="1"/>
          </p:cNvGraphicFramePr>
          <p:nvPr/>
        </p:nvGraphicFramePr>
        <p:xfrm>
          <a:off x="9546259" y="224035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자주묻는질문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" name="Group 1661"/>
          <p:cNvGraphicFramePr>
            <a:graphicFrameLocks noGrp="1"/>
          </p:cNvGraphicFramePr>
          <p:nvPr/>
        </p:nvGraphicFramePr>
        <p:xfrm>
          <a:off x="9546259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자료실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/>
          <p:cNvSpPr/>
          <p:nvPr/>
        </p:nvSpPr>
        <p:spPr>
          <a:xfrm>
            <a:off x="6147736" y="1268869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통계</a:t>
            </a:r>
          </a:p>
        </p:txBody>
      </p:sp>
      <p:graphicFrame>
        <p:nvGraphicFramePr>
          <p:cNvPr id="126" name="Group 1661"/>
          <p:cNvGraphicFramePr>
            <a:graphicFrameLocks noGrp="1"/>
          </p:cNvGraphicFramePr>
          <p:nvPr/>
        </p:nvGraphicFramePr>
        <p:xfrm>
          <a:off x="6147736" y="159294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활용 현황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" name="직사각형 126"/>
          <p:cNvSpPr/>
          <p:nvPr/>
        </p:nvSpPr>
        <p:spPr>
          <a:xfrm>
            <a:off x="11046692" y="127433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환경 설정</a:t>
            </a:r>
          </a:p>
        </p:txBody>
      </p:sp>
      <p:graphicFrame>
        <p:nvGraphicFramePr>
          <p:cNvPr id="128" name="Group 1661"/>
          <p:cNvGraphicFramePr>
            <a:graphicFrameLocks noGrp="1"/>
          </p:cNvGraphicFramePr>
          <p:nvPr/>
        </p:nvGraphicFramePr>
        <p:xfrm>
          <a:off x="11046692" y="160391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분류체계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Group 1661"/>
          <p:cNvGraphicFramePr>
            <a:graphicFrameLocks noGrp="1"/>
          </p:cNvGraphicFramePr>
          <p:nvPr/>
        </p:nvGraphicFramePr>
        <p:xfrm>
          <a:off x="11046692" y="193197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NCS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 코드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0" name="연결선: 꺾임 129"/>
          <p:cNvCxnSpPr>
            <a:stCxn id="108" idx="2"/>
            <a:endCxn id="109" idx="0"/>
          </p:cNvCxnSpPr>
          <p:nvPr/>
        </p:nvCxnSpPr>
        <p:spPr>
          <a:xfrm rot="5400000">
            <a:off x="3230722" y="-1616506"/>
            <a:ext cx="309252" cy="54923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연결선: 꺾임 130"/>
          <p:cNvCxnSpPr>
            <a:stCxn id="108" idx="2"/>
            <a:endCxn id="111" idx="0"/>
          </p:cNvCxnSpPr>
          <p:nvPr/>
        </p:nvCxnSpPr>
        <p:spPr>
          <a:xfrm rot="5400000">
            <a:off x="5572437" y="725209"/>
            <a:ext cx="309252" cy="8089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연결선: 꺾임 131"/>
          <p:cNvCxnSpPr>
            <a:stCxn id="108" idx="2"/>
            <a:endCxn id="114" idx="0"/>
          </p:cNvCxnSpPr>
          <p:nvPr/>
        </p:nvCxnSpPr>
        <p:spPr>
          <a:xfrm rot="5400000">
            <a:off x="4054924" y="-798656"/>
            <a:ext cx="302900" cy="38503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연결선: 꺾임 133"/>
          <p:cNvCxnSpPr>
            <a:stCxn id="108" idx="2"/>
            <a:endCxn id="120" idx="0"/>
          </p:cNvCxnSpPr>
          <p:nvPr/>
        </p:nvCxnSpPr>
        <p:spPr>
          <a:xfrm rot="16200000" flipH="1">
            <a:off x="7963747" y="-857157"/>
            <a:ext cx="302900" cy="39673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연결선: 꺾임 134"/>
          <p:cNvCxnSpPr>
            <a:stCxn id="133" idx="1"/>
            <a:endCxn id="192" idx="3"/>
          </p:cNvCxnSpPr>
          <p:nvPr/>
        </p:nvCxnSpPr>
        <p:spPr>
          <a:xfrm rot="10800000" flipV="1">
            <a:off x="1191761" y="1745947"/>
            <a:ext cx="536852" cy="17031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4" name="Group 1661"/>
          <p:cNvGraphicFramePr>
            <a:graphicFrameLocks noGrp="1"/>
          </p:cNvGraphicFramePr>
          <p:nvPr/>
        </p:nvGraphicFramePr>
        <p:xfrm>
          <a:off x="86561" y="3659049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총괄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" name="Group 1661"/>
          <p:cNvGraphicFramePr>
            <a:graphicFrameLocks noGrp="1"/>
          </p:cNvGraphicFramePr>
          <p:nvPr/>
        </p:nvGraphicFramePr>
        <p:xfrm>
          <a:off x="86561" y="4683396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프로토 타입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6" name="Group 1661"/>
          <p:cNvGraphicFramePr>
            <a:graphicFrameLocks noGrp="1"/>
          </p:cNvGraphicFramePr>
          <p:nvPr/>
        </p:nvGraphicFramePr>
        <p:xfrm>
          <a:off x="3356098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원고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7" name="Group 1661"/>
          <p:cNvGraphicFramePr>
            <a:graphicFrameLocks noGrp="1"/>
          </p:cNvGraphicFramePr>
          <p:nvPr/>
        </p:nvGraphicFramePr>
        <p:xfrm>
          <a:off x="3356097" y="574653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화면설계서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8" name="Group 1661"/>
          <p:cNvGraphicFramePr>
            <a:graphicFrameLocks noGrp="1"/>
          </p:cNvGraphicFramePr>
          <p:nvPr/>
        </p:nvGraphicFramePr>
        <p:xfrm>
          <a:off x="3356096" y="609609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촬영</a:t>
                      </a: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녹음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9" name="Group 1661"/>
          <p:cNvGraphicFramePr>
            <a:graphicFrameLocks noGrp="1"/>
          </p:cNvGraphicFramePr>
          <p:nvPr/>
        </p:nvGraphicFramePr>
        <p:xfrm>
          <a:off x="3356095" y="644565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개발물 수급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roup 1661"/>
          <p:cNvGraphicFramePr>
            <a:graphicFrameLocks noGrp="1"/>
          </p:cNvGraphicFramePr>
          <p:nvPr/>
        </p:nvGraphicFramePr>
        <p:xfrm>
          <a:off x="5094360" y="608828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문제 은행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roup 1661"/>
          <p:cNvGraphicFramePr>
            <a:graphicFrameLocks noGrp="1"/>
          </p:cNvGraphicFramePr>
          <p:nvPr/>
        </p:nvGraphicFramePr>
        <p:xfrm>
          <a:off x="86561" y="608383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버전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roup 1661"/>
          <p:cNvGraphicFramePr>
            <a:graphicFrameLocks noGrp="1"/>
          </p:cNvGraphicFramePr>
          <p:nvPr/>
        </p:nvGraphicFramePr>
        <p:xfrm>
          <a:off x="3344558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오류 신고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2" name="직사각형 191"/>
          <p:cNvSpPr/>
          <p:nvPr/>
        </p:nvSpPr>
        <p:spPr>
          <a:xfrm>
            <a:off x="86561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개발 관리</a:t>
            </a:r>
          </a:p>
        </p:txBody>
      </p:sp>
      <p:graphicFrame>
        <p:nvGraphicFramePr>
          <p:cNvPr id="193" name="Group 1661"/>
          <p:cNvGraphicFramePr>
            <a:graphicFrameLocks noGrp="1"/>
          </p:cNvGraphicFramePr>
          <p:nvPr/>
        </p:nvGraphicFramePr>
        <p:xfrm>
          <a:off x="3344558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평가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4" name="Group 1661"/>
          <p:cNvGraphicFramePr>
            <a:graphicFrameLocks noGrp="1"/>
          </p:cNvGraphicFramePr>
          <p:nvPr/>
        </p:nvGraphicFramePr>
        <p:xfrm>
          <a:off x="3344558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총괄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7" name="Group 1661"/>
          <p:cNvGraphicFramePr>
            <a:graphicFrameLocks noGrp="1"/>
          </p:cNvGraphicFramePr>
          <p:nvPr/>
        </p:nvGraphicFramePr>
        <p:xfrm>
          <a:off x="11046692" y="226004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카테고리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" name="Group 1661"/>
          <p:cNvGraphicFramePr>
            <a:graphicFrameLocks noGrp="1"/>
          </p:cNvGraphicFramePr>
          <p:nvPr/>
        </p:nvGraphicFramePr>
        <p:xfrm>
          <a:off x="1728613" y="225457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파일 탐색기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8" name="Group 1661"/>
          <p:cNvGraphicFramePr>
            <a:graphicFrameLocks noGrp="1"/>
          </p:cNvGraphicFramePr>
          <p:nvPr/>
        </p:nvGraphicFramePr>
        <p:xfrm>
          <a:off x="86561" y="401200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기본정보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8" name="Group 1661"/>
          <p:cNvGraphicFramePr>
            <a:graphicFrameLocks noGrp="1"/>
          </p:cNvGraphicFramePr>
          <p:nvPr/>
        </p:nvGraphicFramePr>
        <p:xfrm>
          <a:off x="5094359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기타 산출물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8" name="Group 1661"/>
          <p:cNvGraphicFramePr>
            <a:graphicFrameLocks noGrp="1"/>
          </p:cNvGraphicFramePr>
          <p:nvPr/>
        </p:nvGraphicFramePr>
        <p:xfrm>
          <a:off x="4769990" y="2240112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전문가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0" name="Group 1661"/>
          <p:cNvGraphicFramePr>
            <a:graphicFrameLocks noGrp="1"/>
          </p:cNvGraphicFramePr>
          <p:nvPr/>
        </p:nvGraphicFramePr>
        <p:xfrm>
          <a:off x="4769990" y="256049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발송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2" name="Group 1661"/>
          <p:cNvGraphicFramePr>
            <a:graphicFrameLocks noGrp="1"/>
          </p:cNvGraphicFramePr>
          <p:nvPr/>
        </p:nvGraphicFramePr>
        <p:xfrm>
          <a:off x="6147736" y="1915513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개발 현황</a:t>
                      </a:r>
                      <a:endParaRPr kumimoji="1" lang="en-US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8" name="Group 1661"/>
          <p:cNvGraphicFramePr>
            <a:graphicFrameLocks noGrp="1"/>
          </p:cNvGraphicFramePr>
          <p:nvPr/>
        </p:nvGraphicFramePr>
        <p:xfrm>
          <a:off x="6147736" y="223808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오류신고 현황</a:t>
                      </a:r>
                      <a:endParaRPr kumimoji="1" lang="en-US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9" name="Group 1661"/>
          <p:cNvGraphicFramePr>
            <a:graphicFrameLocks noGrp="1"/>
          </p:cNvGraphicFramePr>
          <p:nvPr/>
        </p:nvGraphicFramePr>
        <p:xfrm>
          <a:off x="6147736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콘텐츠별 별점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4" name="Group 1661"/>
          <p:cNvGraphicFramePr>
            <a:graphicFrameLocks noGrp="1"/>
          </p:cNvGraphicFramePr>
          <p:nvPr/>
        </p:nvGraphicFramePr>
        <p:xfrm>
          <a:off x="86561" y="57337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최종 제출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5" name="직사각형 264"/>
          <p:cNvSpPr/>
          <p:nvPr/>
        </p:nvSpPr>
        <p:spPr>
          <a:xfrm>
            <a:off x="11030741" y="3306941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회원가입</a:t>
            </a:r>
          </a:p>
        </p:txBody>
      </p:sp>
      <p:graphicFrame>
        <p:nvGraphicFramePr>
          <p:cNvPr id="266" name="Group 1661"/>
          <p:cNvGraphicFramePr>
            <a:graphicFrameLocks noGrp="1"/>
          </p:cNvGraphicFramePr>
          <p:nvPr/>
        </p:nvGraphicFramePr>
        <p:xfrm>
          <a:off x="11030743" y="365904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사 가입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7" name="Group 1661"/>
          <p:cNvGraphicFramePr>
            <a:graphicFrameLocks noGrp="1"/>
          </p:cNvGraphicFramePr>
          <p:nvPr/>
        </p:nvGraphicFramePr>
        <p:xfrm>
          <a:off x="11030743" y="4012007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콘텐츠 전문가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Group 1661"/>
          <p:cNvGraphicFramePr>
            <a:graphicFrameLocks noGrp="1"/>
          </p:cNvGraphicFramePr>
          <p:nvPr/>
        </p:nvGraphicFramePr>
        <p:xfrm>
          <a:off x="1728613" y="1604501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개발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Group 1661"/>
          <p:cNvGraphicFramePr>
            <a:graphicFrameLocks noGrp="1"/>
          </p:cNvGraphicFramePr>
          <p:nvPr/>
        </p:nvGraphicFramePr>
        <p:xfrm>
          <a:off x="1728613" y="192953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운영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2" name="Group 1661"/>
          <p:cNvGraphicFramePr>
            <a:graphicFrameLocks noGrp="1"/>
          </p:cNvGraphicFramePr>
          <p:nvPr/>
        </p:nvGraphicFramePr>
        <p:xfrm>
          <a:off x="86561" y="5033505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양산 콘텐츠</a:t>
                      </a:r>
                      <a:endParaRPr kumimoji="1" lang="en-US" altLang="ko-KR" sz="9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" name="Group 1661"/>
          <p:cNvGraphicFramePr>
            <a:graphicFrameLocks noGrp="1"/>
          </p:cNvGraphicFramePr>
          <p:nvPr/>
        </p:nvGraphicFramePr>
        <p:xfrm>
          <a:off x="5094360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내용 자문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" name="Group 1661"/>
          <p:cNvGraphicFramePr>
            <a:graphicFrameLocks noGrp="1"/>
          </p:cNvGraphicFramePr>
          <p:nvPr/>
        </p:nvGraphicFramePr>
        <p:xfrm>
          <a:off x="5094360" y="574262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기능 자문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" name="Group 1661"/>
          <p:cNvGraphicFramePr>
            <a:graphicFrameLocks noGrp="1"/>
          </p:cNvGraphicFramePr>
          <p:nvPr/>
        </p:nvGraphicFramePr>
        <p:xfrm>
          <a:off x="1761935" y="4021032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기본 정보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Group 1661"/>
          <p:cNvGraphicFramePr>
            <a:graphicFrameLocks noGrp="1"/>
          </p:cNvGraphicFramePr>
          <p:nvPr/>
        </p:nvGraphicFramePr>
        <p:xfrm>
          <a:off x="1761935" y="436211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과목 코드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직사각형 162"/>
          <p:cNvSpPr/>
          <p:nvPr/>
        </p:nvSpPr>
        <p:spPr>
          <a:xfrm>
            <a:off x="3344559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운영 관리</a:t>
            </a:r>
          </a:p>
        </p:txBody>
      </p:sp>
      <p:cxnSp>
        <p:nvCxnSpPr>
          <p:cNvPr id="164" name="연결선: 꺾임 163"/>
          <p:cNvCxnSpPr>
            <a:stCxn id="140" idx="3"/>
            <a:endCxn id="163" idx="1"/>
          </p:cNvCxnSpPr>
          <p:nvPr/>
        </p:nvCxnSpPr>
        <p:spPr>
          <a:xfrm>
            <a:off x="2834944" y="2070985"/>
            <a:ext cx="509615" cy="13781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연결선: 꺾임 169"/>
          <p:cNvCxnSpPr>
            <a:stCxn id="208" idx="3"/>
            <a:endCxn id="145" idx="1"/>
          </p:cNvCxnSpPr>
          <p:nvPr/>
        </p:nvCxnSpPr>
        <p:spPr>
          <a:xfrm>
            <a:off x="1161257" y="4153453"/>
            <a:ext cx="600678" cy="27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연결선: 꺾임 170"/>
          <p:cNvCxnSpPr>
            <a:stCxn id="208" idx="3"/>
            <a:endCxn id="155" idx="1"/>
          </p:cNvCxnSpPr>
          <p:nvPr/>
        </p:nvCxnSpPr>
        <p:spPr>
          <a:xfrm>
            <a:off x="1161257" y="4153453"/>
            <a:ext cx="600678" cy="3413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연결선: 꺾임 200"/>
          <p:cNvCxnSpPr>
            <a:stCxn id="175" idx="3"/>
            <a:endCxn id="305" idx="1"/>
          </p:cNvCxnSpPr>
          <p:nvPr/>
        </p:nvCxnSpPr>
        <p:spPr>
          <a:xfrm>
            <a:off x="1161257" y="4824842"/>
            <a:ext cx="2036984" cy="1224016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연결선: 꺾임 215"/>
          <p:cNvCxnSpPr>
            <a:stCxn id="142" idx="3"/>
            <a:endCxn id="305" idx="1"/>
          </p:cNvCxnSpPr>
          <p:nvPr/>
        </p:nvCxnSpPr>
        <p:spPr>
          <a:xfrm>
            <a:off x="1161257" y="5174951"/>
            <a:ext cx="2036984" cy="873907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7" name="Group 1661"/>
          <p:cNvGraphicFramePr>
            <a:graphicFrameLocks noGrp="1"/>
          </p:cNvGraphicFramePr>
          <p:nvPr/>
        </p:nvGraphicFramePr>
        <p:xfrm>
          <a:off x="86561" y="538361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통합 검수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0" name="직사각형 289"/>
          <p:cNvSpPr/>
          <p:nvPr/>
        </p:nvSpPr>
        <p:spPr>
          <a:xfrm>
            <a:off x="3345131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CP</a:t>
            </a: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사 관리</a:t>
            </a:r>
          </a:p>
        </p:txBody>
      </p:sp>
      <p:graphicFrame>
        <p:nvGraphicFramePr>
          <p:cNvPr id="291" name="Group 1661"/>
          <p:cNvGraphicFramePr>
            <a:graphicFrameLocks noGrp="1"/>
          </p:cNvGraphicFramePr>
          <p:nvPr/>
        </p:nvGraphicFramePr>
        <p:xfrm>
          <a:off x="3345131" y="1604501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사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2" name="Group 1661"/>
          <p:cNvGraphicFramePr>
            <a:graphicFrameLocks noGrp="1"/>
          </p:cNvGraphicFramePr>
          <p:nvPr/>
        </p:nvGraphicFramePr>
        <p:xfrm>
          <a:off x="3345131" y="1929539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계약관리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" name="Group 1661"/>
          <p:cNvGraphicFramePr>
            <a:graphicFrameLocks noGrp="1"/>
          </p:cNvGraphicFramePr>
          <p:nvPr/>
        </p:nvGraphicFramePr>
        <p:xfrm>
          <a:off x="3345131" y="2254576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API 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인증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7" name="연결선: 꺾임 296"/>
          <p:cNvCxnSpPr>
            <a:stCxn id="108" idx="2"/>
            <a:endCxn id="290" idx="0"/>
          </p:cNvCxnSpPr>
          <p:nvPr/>
        </p:nvCxnSpPr>
        <p:spPr>
          <a:xfrm rot="5400000">
            <a:off x="4863183" y="9603"/>
            <a:ext cx="302900" cy="22338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직사각형 304"/>
          <p:cNvSpPr/>
          <p:nvPr/>
        </p:nvSpPr>
        <p:spPr>
          <a:xfrm>
            <a:off x="3198241" y="5271729"/>
            <a:ext cx="3400647" cy="15542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77" name="Group 1661"/>
          <p:cNvGraphicFramePr>
            <a:graphicFrameLocks noGrp="1"/>
          </p:cNvGraphicFramePr>
          <p:nvPr/>
        </p:nvGraphicFramePr>
        <p:xfrm>
          <a:off x="86561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오류 내역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roup 1661"/>
          <p:cNvGraphicFramePr>
            <a:graphicFrameLocks noGrp="1"/>
          </p:cNvGraphicFramePr>
          <p:nvPr/>
        </p:nvGraphicFramePr>
        <p:xfrm>
          <a:off x="1761935" y="468339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강의계획서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0" name="연결선: 꺾임 79"/>
          <p:cNvCxnSpPr>
            <a:stCxn id="208" idx="3"/>
            <a:endCxn id="79" idx="1"/>
          </p:cNvCxnSpPr>
          <p:nvPr/>
        </p:nvCxnSpPr>
        <p:spPr>
          <a:xfrm>
            <a:off x="1161257" y="4153453"/>
            <a:ext cx="600678" cy="6626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6" name="Group 1661"/>
          <p:cNvGraphicFramePr>
            <a:graphicFrameLocks noGrp="1"/>
          </p:cNvGraphicFramePr>
          <p:nvPr/>
        </p:nvGraphicFramePr>
        <p:xfrm>
          <a:off x="86561" y="43446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Group 1661"/>
          <p:cNvGraphicFramePr>
            <a:graphicFrameLocks noGrp="1"/>
          </p:cNvGraphicFramePr>
          <p:nvPr/>
        </p:nvGraphicFramePr>
        <p:xfrm>
          <a:off x="1728613" y="2560651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1661"/>
          <p:cNvGraphicFramePr>
            <a:graphicFrameLocks noGrp="1"/>
          </p:cNvGraphicFramePr>
          <p:nvPr/>
        </p:nvGraphicFramePr>
        <p:xfrm>
          <a:off x="1728613" y="2880868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제작 공지사항</a:t>
                      </a:r>
                      <a:endParaRPr kumimoji="1" lang="en-US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roup 1661"/>
          <p:cNvGraphicFramePr>
            <a:graphicFrameLocks noGrp="1"/>
          </p:cNvGraphicFramePr>
          <p:nvPr/>
        </p:nvGraphicFramePr>
        <p:xfrm>
          <a:off x="1728613" y="321002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제작 자료실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Group 1661"/>
          <p:cNvGraphicFramePr>
            <a:graphicFrameLocks noGrp="1"/>
          </p:cNvGraphicFramePr>
          <p:nvPr/>
        </p:nvGraphicFramePr>
        <p:xfrm>
          <a:off x="1728613" y="3530949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제작 질의사항</a:t>
                      </a:r>
                      <a:endParaRPr kumimoji="1" lang="en-US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roup 1661"/>
          <p:cNvGraphicFramePr>
            <a:graphicFrameLocks noGrp="1"/>
          </p:cNvGraphicFramePr>
          <p:nvPr/>
        </p:nvGraphicFramePr>
        <p:xfrm>
          <a:off x="11030743" y="4344623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개인 콘텐츠 등록자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roup 1661"/>
          <p:cNvGraphicFramePr>
            <a:graphicFrameLocks noGrp="1"/>
          </p:cNvGraphicFramePr>
          <p:nvPr/>
        </p:nvGraphicFramePr>
        <p:xfrm>
          <a:off x="3344558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개인 콘텐츠 승인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" name="Group 1661"/>
          <p:cNvGraphicFramePr>
            <a:graphicFrameLocks noGrp="1"/>
          </p:cNvGraphicFramePr>
          <p:nvPr/>
        </p:nvGraphicFramePr>
        <p:xfrm>
          <a:off x="6147736" y="2880868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퀴즈인 페이지 통계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Group 1661"/>
          <p:cNvGraphicFramePr>
            <a:graphicFrameLocks noGrp="1"/>
          </p:cNvGraphicFramePr>
          <p:nvPr/>
        </p:nvGraphicFramePr>
        <p:xfrm>
          <a:off x="6130445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커뮤니티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Group 1661"/>
          <p:cNvGraphicFramePr>
            <a:graphicFrameLocks noGrp="1"/>
          </p:cNvGraphicFramePr>
          <p:nvPr/>
        </p:nvGraphicFramePr>
        <p:xfrm>
          <a:off x="6130445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접수현황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roup 1661"/>
          <p:cNvGraphicFramePr>
            <a:graphicFrameLocks noGrp="1"/>
          </p:cNvGraphicFramePr>
          <p:nvPr/>
        </p:nvGraphicFramePr>
        <p:xfrm>
          <a:off x="6130445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회원정보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직사각형 95"/>
          <p:cNvSpPr/>
          <p:nvPr/>
        </p:nvSpPr>
        <p:spPr>
          <a:xfrm>
            <a:off x="6130446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전문가 관리</a:t>
            </a:r>
          </a:p>
        </p:txBody>
      </p:sp>
      <p:graphicFrame>
        <p:nvGraphicFramePr>
          <p:cNvPr id="98" name="Group 1661"/>
          <p:cNvGraphicFramePr>
            <a:graphicFrameLocks noGrp="1"/>
          </p:cNvGraphicFramePr>
          <p:nvPr/>
        </p:nvGraphicFramePr>
        <p:xfrm>
          <a:off x="6130445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공고등록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9" name="연결선: 꺾임 98"/>
          <p:cNvCxnSpPr>
            <a:stCxn id="238" idx="3"/>
            <a:endCxn id="95" idx="1"/>
          </p:cNvCxnSpPr>
          <p:nvPr/>
        </p:nvCxnSpPr>
        <p:spPr>
          <a:xfrm>
            <a:off x="5875189" y="2381558"/>
            <a:ext cx="255256" cy="14189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7667510" y="1278906"/>
            <a:ext cx="1556463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스튜디오 및 장비 관리</a:t>
            </a:r>
          </a:p>
        </p:txBody>
      </p:sp>
      <p:graphicFrame>
        <p:nvGraphicFramePr>
          <p:cNvPr id="101" name="Group 1661"/>
          <p:cNvGraphicFramePr>
            <a:graphicFrameLocks noGrp="1"/>
          </p:cNvGraphicFramePr>
          <p:nvPr/>
        </p:nvGraphicFramePr>
        <p:xfrm>
          <a:off x="7667510" y="163609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스튜디오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Group 1661"/>
          <p:cNvGraphicFramePr>
            <a:graphicFrameLocks noGrp="1"/>
          </p:cNvGraphicFramePr>
          <p:nvPr/>
        </p:nvGraphicFramePr>
        <p:xfrm>
          <a:off x="7667510" y="1953759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휴일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Group 1661"/>
          <p:cNvGraphicFramePr>
            <a:graphicFrameLocks noGrp="1"/>
          </p:cNvGraphicFramePr>
          <p:nvPr/>
        </p:nvGraphicFramePr>
        <p:xfrm>
          <a:off x="7667510" y="2262098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촬영 일정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Group 1661"/>
          <p:cNvGraphicFramePr>
            <a:graphicFrameLocks noGrp="1"/>
          </p:cNvGraphicFramePr>
          <p:nvPr/>
        </p:nvGraphicFramePr>
        <p:xfrm>
          <a:off x="7667510" y="257423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촬영 일정 예약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roup 1661"/>
          <p:cNvGraphicFramePr>
            <a:graphicFrameLocks noGrp="1"/>
          </p:cNvGraphicFramePr>
          <p:nvPr/>
        </p:nvGraphicFramePr>
        <p:xfrm>
          <a:off x="7667510" y="2902956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장비대여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Group 1661"/>
          <p:cNvGraphicFramePr>
            <a:graphicFrameLocks noGrp="1"/>
          </p:cNvGraphicFramePr>
          <p:nvPr/>
        </p:nvGraphicFramePr>
        <p:xfrm>
          <a:off x="7667510" y="3237082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장비대여 현황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1" name="연결선: 꺾임 140"/>
          <p:cNvCxnSpPr>
            <a:stCxn id="108" idx="2"/>
            <a:endCxn id="100" idx="0"/>
          </p:cNvCxnSpPr>
          <p:nvPr/>
        </p:nvCxnSpPr>
        <p:spPr>
          <a:xfrm rot="16200000" flipH="1">
            <a:off x="7136713" y="-30124"/>
            <a:ext cx="303851" cy="2314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2994649" y="1066113"/>
            <a:ext cx="9197606" cy="4123428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just">
              <a:defRPr/>
            </a:pPr>
            <a:r>
              <a:rPr lang="ko-KR" altLang="en-US" b="1" dirty="0"/>
              <a:t> </a:t>
            </a:r>
            <a:endParaRPr lang="en-US" altLang="ko-KR" b="1" dirty="0"/>
          </a:p>
        </p:txBody>
      </p:sp>
      <p:sp>
        <p:nvSpPr>
          <p:cNvPr id="116" name="직사각형 115"/>
          <p:cNvSpPr/>
          <p:nvPr/>
        </p:nvSpPr>
        <p:spPr>
          <a:xfrm>
            <a:off x="1" y="1067951"/>
            <a:ext cx="3083548" cy="5790049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just">
              <a:defRPr/>
            </a:pPr>
            <a:endParaRPr lang="en-US" altLang="ko-KR" b="1"/>
          </a:p>
        </p:txBody>
      </p:sp>
      <p:sp>
        <p:nvSpPr>
          <p:cNvPr id="117" name="직사각형 116"/>
          <p:cNvSpPr/>
          <p:nvPr/>
        </p:nvSpPr>
        <p:spPr>
          <a:xfrm>
            <a:off x="6756742" y="5196437"/>
            <a:ext cx="5422651" cy="1661563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just">
              <a:defRPr/>
            </a:pPr>
            <a:endParaRPr lang="en-US" altLang="ko-KR" b="1"/>
          </a:p>
        </p:txBody>
      </p:sp>
      <p:graphicFrame>
        <p:nvGraphicFramePr>
          <p:cNvPr id="139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316712"/>
              </p:ext>
            </p:extLst>
          </p:nvPr>
        </p:nvGraphicFramePr>
        <p:xfrm>
          <a:off x="86561" y="1633268"/>
          <a:ext cx="11557288" cy="334747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40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5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2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95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 err="1"/>
                        <a:t>메뉴명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요구사항 </a:t>
                      </a:r>
                      <a:r>
                        <a:rPr lang="en-US" altLang="ko-KR" sz="1000"/>
                        <a:t>ID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세부내용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954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/>
                        <a:t>개발물</a:t>
                      </a:r>
                      <a:r>
                        <a:rPr lang="ko-KR" altLang="en-US" sz="1000" dirty="0"/>
                        <a:t> 수급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kumimoji="0" lang="ko-KR" altLang="en-US" sz="1000" b="0" i="0" u="none" strike="noStrike" kern="1200" cap="none" spc="0" normalizeH="0" baseline="0" dirty="0" err="1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콘텐츠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 개발을 위한 단계별 산출물 확인 및 관리 기능 </a:t>
                      </a:r>
                      <a:endParaRPr kumimoji="0" lang="ko-KR" altLang="en-US" sz="1000" b="0" i="0" u="none" strike="noStrike" kern="1200" cap="none" spc="0" normalizeH="0" baseline="0" dirty="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2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/>
                        <a:t>내용 자문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SFR-SCMS-027-01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전문가 관리 시스템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RFP)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kumimoji="0" lang="ko-KR" altLang="en-US" sz="1000" b="0" i="0" u="none" strike="noStrike" kern="1200" cap="none" spc="0" normalizeH="0" baseline="0" dirty="0" err="1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진행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검수게시판 관리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등록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수정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삭제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답변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업로드</a:t>
                      </a:r>
                    </a:p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 err="1">
                          <a:latin typeface="나눔바른"/>
                          <a:ea typeface="나눔바른고딕"/>
                        </a:rPr>
                        <a:t>내용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 및 기능 자문을 위한 기능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(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검수 내용에 대한 등록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수정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삭제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답변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업로드 기능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)</a:t>
                      </a:r>
                      <a:endParaRPr lang="en-US" altLang="ko-KR" sz="1000" dirty="0">
                        <a:effectLst/>
                        <a:uLnTx/>
                        <a:uFillTx/>
                        <a:latin typeface="나눔바른"/>
                        <a:ea typeface="나눔바른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SFR-SCMS-027-01</a:t>
                      </a:r>
                      <a:r>
                        <a:rPr lang="ko-KR" altLang="en-US" sz="1000" dirty="0"/>
                        <a:t>은 전문가 관리 시스템 </a:t>
                      </a:r>
                      <a:r>
                        <a:rPr lang="en-US" altLang="ko-KR" sz="1000" dirty="0"/>
                        <a:t>RFP </a:t>
                      </a:r>
                      <a:r>
                        <a:rPr lang="ko-KR" altLang="en-US" sz="1000" dirty="0"/>
                        <a:t>내용임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792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기능 자문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SFR-SCMS-027-01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전문가 관리 시스템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RFP)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kumimoji="0" lang="ko-KR" altLang="en-US" sz="1000" b="0" i="0" u="none" strike="noStrike" kern="1200" cap="none" spc="0" normalizeH="0" baseline="0" dirty="0" err="1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진행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검수게시판 관리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등록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답변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업로드</a:t>
                      </a:r>
                    </a:p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 err="1">
                          <a:latin typeface="나눔바른"/>
                          <a:ea typeface="나눔바른고딕"/>
                        </a:rPr>
                        <a:t>내용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 및 기능 자문을 위한 기능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(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검수 내용에 대한 등록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수정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삭제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답변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업로드 기능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)</a:t>
                      </a:r>
                      <a:endParaRPr lang="en-US" altLang="ko-KR" sz="1000" dirty="0">
                        <a:effectLst/>
                        <a:uLnTx/>
                        <a:uFillTx/>
                        <a:latin typeface="나눔바른"/>
                        <a:ea typeface="나눔바른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SFR-SCMS-027-01</a:t>
                      </a:r>
                      <a:r>
                        <a:rPr lang="ko-KR" altLang="en-US" sz="1000" dirty="0"/>
                        <a:t>은 전문가 관리 시스템 </a:t>
                      </a:r>
                      <a:r>
                        <a:rPr lang="en-US" altLang="ko-KR" sz="1000" dirty="0"/>
                        <a:t>RFP </a:t>
                      </a:r>
                      <a:r>
                        <a:rPr lang="ko-KR" altLang="en-US" sz="1000" dirty="0"/>
                        <a:t>내용임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67784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문제 은행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SFR-SCMS-017-01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SFR-SCMS-017-02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SFR-SCMS-017-03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SFR-SCMS-017-04</a:t>
                      </a:r>
                    </a:p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바른"/>
                          <a:ea typeface="나눔바른고딕"/>
                        </a:rPr>
                        <a:t> SFR-SCMS-AD-18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바른"/>
                          <a:ea typeface="나눔바른고딕"/>
                        </a:rPr>
                        <a:t> SFR-SCMS-AD-20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바른"/>
                          <a:ea typeface="나눔바른고딕"/>
                        </a:rPr>
                        <a:t> SFR-SCMS-AD-21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ㆍ문제은행</a:t>
                      </a:r>
                      <a:r>
                        <a:rPr lang="ko-KR" altLang="en-US" sz="1000" dirty="0"/>
                        <a:t> 등록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수정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삭제 기능</a:t>
                      </a:r>
                    </a:p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ㆍ이미지</a:t>
                      </a:r>
                      <a:r>
                        <a:rPr lang="ko-KR" altLang="en-US" sz="1000" dirty="0"/>
                        <a:t> 포함 문제들 </a:t>
                      </a:r>
                      <a:r>
                        <a:rPr lang="ko-KR" altLang="en-US" sz="1000" dirty="0" err="1"/>
                        <a:t>포팅시</a:t>
                      </a:r>
                      <a:r>
                        <a:rPr lang="ko-KR" altLang="en-US" sz="1000" dirty="0"/>
                        <a:t> 효율적인 방안 적용</a:t>
                      </a:r>
                    </a:p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 err="1">
                          <a:latin typeface="나눔바른"/>
                          <a:ea typeface="나눔바른고딕"/>
                        </a:rPr>
                        <a:t>저작도구로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 콘텐츠 </a:t>
                      </a:r>
                      <a:r>
                        <a:rPr lang="ko-KR" altLang="en-US" sz="1000" dirty="0" err="1">
                          <a:latin typeface="나눔바른"/>
                          <a:ea typeface="나눔바른고딕"/>
                        </a:rPr>
                        <a:t>편집시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 문제은행의 퀴즈를 불러와서 콘텐츠 퀴즈 형성평가 추가</a:t>
                      </a:r>
                      <a:endParaRPr lang="en-US" altLang="ko-KR" sz="1000" dirty="0">
                        <a:latin typeface="나눔바른"/>
                        <a:ea typeface="나눔바른고딕"/>
                      </a:endParaRPr>
                    </a:p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 err="1">
                          <a:latin typeface="나눔바른"/>
                          <a:ea typeface="나눔바른고딕"/>
                        </a:rPr>
                        <a:t>승인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 후 변경불가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과정운영 전 재전송 가능</a:t>
                      </a:r>
                    </a:p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  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-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게시확정 후 오류수정 시 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-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변경 프로세스 </a:t>
                      </a:r>
                    </a:p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  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- </a:t>
                      </a:r>
                      <a:r>
                        <a:rPr lang="ko-KR" altLang="en-US" sz="1000" dirty="0" err="1">
                          <a:latin typeface="나눔바른"/>
                          <a:ea typeface="나눔바른고딕"/>
                        </a:rPr>
                        <a:t>운영중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 오류수정 시 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-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변경 프로세스 </a:t>
                      </a:r>
                    </a:p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  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-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사용기관에 알림 후 사용기관이 처리하는 것을 원칙으로 함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792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/>
                        <a:t>기타 산출물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SFR-SCMS-012-03</a:t>
                      </a:r>
                    </a:p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 err="1">
                          <a:latin typeface="나눔바른"/>
                          <a:ea typeface="나눔바른고딕"/>
                        </a:rPr>
                        <a:t>강의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 계획서 생성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편집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삭제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다운로드 기능</a:t>
                      </a:r>
                    </a:p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ㆍ콘텐츠</a:t>
                      </a:r>
                      <a:r>
                        <a:rPr lang="ko-KR" altLang="en-US" sz="1000" dirty="0"/>
                        <a:t> 개발을 위한 단계별 산출물 확인 및 관리 기능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854A446-0344-4962-9775-6C6E53E67111}"/>
              </a:ext>
            </a:extLst>
          </p:cNvPr>
          <p:cNvSpPr/>
          <p:nvPr/>
        </p:nvSpPr>
        <p:spPr>
          <a:xfrm>
            <a:off x="144205" y="1311233"/>
            <a:ext cx="5264088" cy="282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just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&lt;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출처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pPr algn="just">
              <a:defRPr/>
            </a:pPr>
            <a:r>
              <a:rPr lang="ko-KR" altLang="en-US" b="1" dirty="0"/>
              <a:t> 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87528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Group 1661">
            <a:extLst>
              <a:ext uri="{FF2B5EF4-FFF2-40B4-BE49-F238E27FC236}">
                <a16:creationId xmlns:a16="http://schemas.microsoft.com/office/drawing/2014/main" id="{D77F3D16-D5EA-4B6A-92FB-2B0766A95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189404"/>
              </p:ext>
            </p:extLst>
          </p:nvPr>
        </p:nvGraphicFramePr>
        <p:xfrm>
          <a:off x="9546259" y="2880948"/>
          <a:ext cx="1105199" cy="33775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게시판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(CP,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교강사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관리자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7227573-B98F-4485-9736-7FAA146C1E39}"/>
              </a:ext>
            </a:extLst>
          </p:cNvPr>
          <p:cNvSpPr/>
          <p:nvPr/>
        </p:nvSpPr>
        <p:spPr>
          <a:xfrm>
            <a:off x="3031262" y="2984989"/>
            <a:ext cx="1651945" cy="2189298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C4F808-C615-4CD4-ADF1-137D267564BA}"/>
              </a:ext>
            </a:extLst>
          </p:cNvPr>
          <p:cNvSpPr txBox="1">
            <a:spLocks/>
          </p:cNvSpPr>
          <p:nvPr/>
        </p:nvSpPr>
        <p:spPr>
          <a:xfrm>
            <a:off x="214736" y="491541"/>
            <a:ext cx="3023776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 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관리</a:t>
            </a: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7B979265-24A3-4129-88AF-A32458471023}"/>
              </a:ext>
            </a:extLst>
          </p:cNvPr>
          <p:cNvCxnSpPr>
            <a:cxnSpLocks/>
            <a:stCxn id="108" idx="2"/>
            <a:endCxn id="125" idx="0"/>
          </p:cNvCxnSpPr>
          <p:nvPr/>
        </p:nvCxnSpPr>
        <p:spPr>
          <a:xfrm rot="16200000" flipH="1">
            <a:off x="6269028" y="837561"/>
            <a:ext cx="293814" cy="5688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D4EB9E28-65ED-4B16-B36C-73BA8F7DB1F9}"/>
              </a:ext>
            </a:extLst>
          </p:cNvPr>
          <p:cNvCxnSpPr>
            <a:cxnSpLocks/>
            <a:stCxn id="108" idx="2"/>
            <a:endCxn id="127" idx="0"/>
          </p:cNvCxnSpPr>
          <p:nvPr/>
        </p:nvCxnSpPr>
        <p:spPr>
          <a:xfrm rot="16200000" flipH="1">
            <a:off x="8715772" y="-1609183"/>
            <a:ext cx="299282" cy="54677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411DDB5-C9CD-4D3D-808A-A810F31CD28C}"/>
              </a:ext>
            </a:extLst>
          </p:cNvPr>
          <p:cNvSpPr/>
          <p:nvPr/>
        </p:nvSpPr>
        <p:spPr>
          <a:xfrm>
            <a:off x="5370898" y="541321"/>
            <a:ext cx="1521274" cy="433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LCMS</a:t>
            </a:r>
            <a:endParaRPr lang="ko-KR" altLang="en-US" sz="1100" b="1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297A661-1E82-403D-A721-686049DCD3DC}"/>
              </a:ext>
            </a:extLst>
          </p:cNvPr>
          <p:cNvSpPr/>
          <p:nvPr/>
        </p:nvSpPr>
        <p:spPr>
          <a:xfrm>
            <a:off x="8656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대시보드</a:t>
            </a:r>
          </a:p>
        </p:txBody>
      </p:sp>
      <p:graphicFrame>
        <p:nvGraphicFramePr>
          <p:cNvPr id="110" name="Group 1661">
            <a:extLst>
              <a:ext uri="{FF2B5EF4-FFF2-40B4-BE49-F238E27FC236}">
                <a16:creationId xmlns:a16="http://schemas.microsoft.com/office/drawing/2014/main" id="{428FF4D8-04D6-4F95-AF15-6F7B088BA1A4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1593705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69263BF-D77E-465D-996F-06A1302AAC6E}"/>
              </a:ext>
            </a:extLst>
          </p:cNvPr>
          <p:cNvSpPr/>
          <p:nvPr/>
        </p:nvSpPr>
        <p:spPr>
          <a:xfrm>
            <a:off x="476999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관리</a:t>
            </a:r>
          </a:p>
        </p:txBody>
      </p:sp>
      <p:graphicFrame>
        <p:nvGraphicFramePr>
          <p:cNvPr id="112" name="Group 1661">
            <a:extLst>
              <a:ext uri="{FF2B5EF4-FFF2-40B4-BE49-F238E27FC236}">
                <a16:creationId xmlns:a16="http://schemas.microsoft.com/office/drawing/2014/main" id="{9522812F-6C46-41D2-9E44-BE033AFD6499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" name="Group 1661">
            <a:extLst>
              <a:ext uri="{FF2B5EF4-FFF2-40B4-BE49-F238E27FC236}">
                <a16:creationId xmlns:a16="http://schemas.microsoft.com/office/drawing/2014/main" id="{27090261-E29A-4737-B8C0-257CD8314065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191973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A4DF073-6D37-4925-AA10-20D7DD750088}"/>
              </a:ext>
            </a:extLst>
          </p:cNvPr>
          <p:cNvSpPr/>
          <p:nvPr/>
        </p:nvSpPr>
        <p:spPr>
          <a:xfrm>
            <a:off x="1728613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 관리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107B789-DF49-4CF3-8F7C-7884DAB625E5}"/>
              </a:ext>
            </a:extLst>
          </p:cNvPr>
          <p:cNvSpPr/>
          <p:nvPr/>
        </p:nvSpPr>
        <p:spPr>
          <a:xfrm>
            <a:off x="9546259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고객지원</a:t>
            </a:r>
          </a:p>
        </p:txBody>
      </p:sp>
      <p:graphicFrame>
        <p:nvGraphicFramePr>
          <p:cNvPr id="121" name="Group 1661">
            <a:extLst>
              <a:ext uri="{FF2B5EF4-FFF2-40B4-BE49-F238E27FC236}">
                <a16:creationId xmlns:a16="http://schemas.microsoft.com/office/drawing/2014/main" id="{06B1D19F-F9C5-4C96-BB4A-C5C2CED4B177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공지사항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Group 1661">
            <a:extLst>
              <a:ext uri="{FF2B5EF4-FFF2-40B4-BE49-F238E27FC236}">
                <a16:creationId xmlns:a16="http://schemas.microsoft.com/office/drawing/2014/main" id="{131CC45B-7F23-4392-BB25-242FD796412F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1920057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질의응답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61">
            <a:extLst>
              <a:ext uri="{FF2B5EF4-FFF2-40B4-BE49-F238E27FC236}">
                <a16:creationId xmlns:a16="http://schemas.microsoft.com/office/drawing/2014/main" id="{5538F299-68C3-4AB7-A8CF-40DB36E5A7EE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24035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자주묻는질문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" name="Group 1661">
            <a:extLst>
              <a:ext uri="{FF2B5EF4-FFF2-40B4-BE49-F238E27FC236}">
                <a16:creationId xmlns:a16="http://schemas.microsoft.com/office/drawing/2014/main" id="{F74F5ADF-D4B1-4ED5-BBDF-3250A81DCA95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73681F5-CB3F-4B97-906F-57E25B7900F5}"/>
              </a:ext>
            </a:extLst>
          </p:cNvPr>
          <p:cNvSpPr/>
          <p:nvPr/>
        </p:nvSpPr>
        <p:spPr>
          <a:xfrm>
            <a:off x="6147736" y="1268869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</a:p>
        </p:txBody>
      </p:sp>
      <p:graphicFrame>
        <p:nvGraphicFramePr>
          <p:cNvPr id="126" name="Group 1661">
            <a:extLst>
              <a:ext uri="{FF2B5EF4-FFF2-40B4-BE49-F238E27FC236}">
                <a16:creationId xmlns:a16="http://schemas.microsoft.com/office/drawing/2014/main" id="{0660242C-55AE-489F-8802-CAEF5D93BE51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159294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활용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B64FFC4-EFDD-4734-B845-62C99E6647B5}"/>
              </a:ext>
            </a:extLst>
          </p:cNvPr>
          <p:cNvSpPr/>
          <p:nvPr/>
        </p:nvSpPr>
        <p:spPr>
          <a:xfrm>
            <a:off x="11046692" y="127433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설정</a:t>
            </a:r>
          </a:p>
        </p:txBody>
      </p:sp>
      <p:graphicFrame>
        <p:nvGraphicFramePr>
          <p:cNvPr id="128" name="Group 1661">
            <a:extLst>
              <a:ext uri="{FF2B5EF4-FFF2-40B4-BE49-F238E27FC236}">
                <a16:creationId xmlns:a16="http://schemas.microsoft.com/office/drawing/2014/main" id="{CBE4AB02-56FF-41D2-A151-2D721F627C82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160391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분류체계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Group 1661">
            <a:extLst>
              <a:ext uri="{FF2B5EF4-FFF2-40B4-BE49-F238E27FC236}">
                <a16:creationId xmlns:a16="http://schemas.microsoft.com/office/drawing/2014/main" id="{173A05C8-1144-4298-8FD1-1D32F81CFF9B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193197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NCS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코드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2F070712-44A5-4C98-A1E8-D98CA9BE320C}"/>
              </a:ext>
            </a:extLst>
          </p:cNvPr>
          <p:cNvCxnSpPr>
            <a:stCxn id="108" idx="2"/>
            <a:endCxn id="109" idx="0"/>
          </p:cNvCxnSpPr>
          <p:nvPr/>
        </p:nvCxnSpPr>
        <p:spPr>
          <a:xfrm rot="5400000">
            <a:off x="3230722" y="-1616506"/>
            <a:ext cx="309252" cy="549237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DFBC5B0F-2CB3-4FD6-B50F-FF6EFE667A3E}"/>
              </a:ext>
            </a:extLst>
          </p:cNvPr>
          <p:cNvCxnSpPr>
            <a:cxnSpLocks/>
            <a:stCxn id="108" idx="2"/>
            <a:endCxn id="111" idx="0"/>
          </p:cNvCxnSpPr>
          <p:nvPr/>
        </p:nvCxnSpPr>
        <p:spPr>
          <a:xfrm rot="5400000">
            <a:off x="5572437" y="725209"/>
            <a:ext cx="309252" cy="80894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B3CF0E0D-CDAA-418F-BADC-E84328DFF16F}"/>
              </a:ext>
            </a:extLst>
          </p:cNvPr>
          <p:cNvCxnSpPr>
            <a:stCxn id="108" idx="2"/>
            <a:endCxn id="114" idx="0"/>
          </p:cNvCxnSpPr>
          <p:nvPr/>
        </p:nvCxnSpPr>
        <p:spPr>
          <a:xfrm rot="5400000">
            <a:off x="4054924" y="-798656"/>
            <a:ext cx="302900" cy="385032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23607431-A599-46AD-A349-94C59CA77DC4}"/>
              </a:ext>
            </a:extLst>
          </p:cNvPr>
          <p:cNvCxnSpPr>
            <a:stCxn id="108" idx="2"/>
            <a:endCxn id="120" idx="0"/>
          </p:cNvCxnSpPr>
          <p:nvPr/>
        </p:nvCxnSpPr>
        <p:spPr>
          <a:xfrm rot="16200000" flipH="1">
            <a:off x="7963747" y="-857157"/>
            <a:ext cx="302900" cy="396732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0472BCCB-3F98-471E-87BF-4852B88F0CF5}"/>
              </a:ext>
            </a:extLst>
          </p:cNvPr>
          <p:cNvCxnSpPr>
            <a:cxnSpLocks/>
            <a:stCxn id="133" idx="1"/>
            <a:endCxn id="192" idx="3"/>
          </p:cNvCxnSpPr>
          <p:nvPr/>
        </p:nvCxnSpPr>
        <p:spPr>
          <a:xfrm rot="10800000" flipV="1">
            <a:off x="1191761" y="1745947"/>
            <a:ext cx="536852" cy="17031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4" name="Group 1661">
            <a:extLst>
              <a:ext uri="{FF2B5EF4-FFF2-40B4-BE49-F238E27FC236}">
                <a16:creationId xmlns:a16="http://schemas.microsoft.com/office/drawing/2014/main" id="{8EC40E15-C9FA-42B9-B09F-0A0594171607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3659049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" name="Group 1661">
            <a:extLst>
              <a:ext uri="{FF2B5EF4-FFF2-40B4-BE49-F238E27FC236}">
                <a16:creationId xmlns:a16="http://schemas.microsoft.com/office/drawing/2014/main" id="{7BF6D7A0-D9EF-47D0-B9AD-98B679EDFC40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683396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 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6" name="Group 1661">
            <a:extLst>
              <a:ext uri="{FF2B5EF4-FFF2-40B4-BE49-F238E27FC236}">
                <a16:creationId xmlns:a16="http://schemas.microsoft.com/office/drawing/2014/main" id="{91E3A151-B531-4FDD-8E8E-1B761E793D91}"/>
              </a:ext>
            </a:extLst>
          </p:cNvPr>
          <p:cNvGraphicFramePr>
            <a:graphicFrameLocks noGrp="1"/>
          </p:cNvGraphicFramePr>
          <p:nvPr/>
        </p:nvGraphicFramePr>
        <p:xfrm>
          <a:off x="3356098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7" name="Group 1661">
            <a:extLst>
              <a:ext uri="{FF2B5EF4-FFF2-40B4-BE49-F238E27FC236}">
                <a16:creationId xmlns:a16="http://schemas.microsoft.com/office/drawing/2014/main" id="{B33E4D51-8A09-42C2-9BD0-CE0D3541E939}"/>
              </a:ext>
            </a:extLst>
          </p:cNvPr>
          <p:cNvGraphicFramePr>
            <a:graphicFrameLocks noGrp="1"/>
          </p:cNvGraphicFramePr>
          <p:nvPr/>
        </p:nvGraphicFramePr>
        <p:xfrm>
          <a:off x="3356097" y="574653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8" name="Group 1661">
            <a:extLst>
              <a:ext uri="{FF2B5EF4-FFF2-40B4-BE49-F238E27FC236}">
                <a16:creationId xmlns:a16="http://schemas.microsoft.com/office/drawing/2014/main" id="{0CDE9DF7-18DC-41B6-89A6-01A5D872FF2F}"/>
              </a:ext>
            </a:extLst>
          </p:cNvPr>
          <p:cNvGraphicFramePr>
            <a:graphicFrameLocks noGrp="1"/>
          </p:cNvGraphicFramePr>
          <p:nvPr/>
        </p:nvGraphicFramePr>
        <p:xfrm>
          <a:off x="3356096" y="609609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촬영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녹음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9" name="Group 1661">
            <a:extLst>
              <a:ext uri="{FF2B5EF4-FFF2-40B4-BE49-F238E27FC236}">
                <a16:creationId xmlns:a16="http://schemas.microsoft.com/office/drawing/2014/main" id="{2FC721BE-662F-4EDE-908B-6BDF04C666C7}"/>
              </a:ext>
            </a:extLst>
          </p:cNvPr>
          <p:cNvGraphicFramePr>
            <a:graphicFrameLocks noGrp="1"/>
          </p:cNvGraphicFramePr>
          <p:nvPr/>
        </p:nvGraphicFramePr>
        <p:xfrm>
          <a:off x="3356095" y="644565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개발물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roup 1661">
            <a:extLst>
              <a:ext uri="{FF2B5EF4-FFF2-40B4-BE49-F238E27FC236}">
                <a16:creationId xmlns:a16="http://schemas.microsoft.com/office/drawing/2014/main" id="{8E307A3A-2DAF-4AF8-B986-9B60032D6073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608828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 은행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roup 1661">
            <a:extLst>
              <a:ext uri="{FF2B5EF4-FFF2-40B4-BE49-F238E27FC236}">
                <a16:creationId xmlns:a16="http://schemas.microsoft.com/office/drawing/2014/main" id="{AA72DC44-662E-4006-B3A0-30FD17F70E82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608383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roup 1661">
            <a:extLst>
              <a:ext uri="{FF2B5EF4-FFF2-40B4-BE49-F238E27FC236}">
                <a16:creationId xmlns:a16="http://schemas.microsoft.com/office/drawing/2014/main" id="{08389BC4-21F8-4713-9502-9E8601073AFD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 신고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E617A2B5-D879-417E-982C-C8F7E7107864}"/>
              </a:ext>
            </a:extLst>
          </p:cNvPr>
          <p:cNvSpPr/>
          <p:nvPr/>
        </p:nvSpPr>
        <p:spPr>
          <a:xfrm>
            <a:off x="86561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관리</a:t>
            </a:r>
          </a:p>
        </p:txBody>
      </p:sp>
      <p:graphicFrame>
        <p:nvGraphicFramePr>
          <p:cNvPr id="193" name="Group 1661">
            <a:extLst>
              <a:ext uri="{FF2B5EF4-FFF2-40B4-BE49-F238E27FC236}">
                <a16:creationId xmlns:a16="http://schemas.microsoft.com/office/drawing/2014/main" id="{0F50BC27-8E37-40CA-B163-DD32F3CDAFE4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평가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4" name="Group 1661">
            <a:extLst>
              <a:ext uri="{FF2B5EF4-FFF2-40B4-BE49-F238E27FC236}">
                <a16:creationId xmlns:a16="http://schemas.microsoft.com/office/drawing/2014/main" id="{FCF516EF-6EEB-4412-83C6-7801279A0F6E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7" name="Group 1661">
            <a:extLst>
              <a:ext uri="{FF2B5EF4-FFF2-40B4-BE49-F238E27FC236}">
                <a16:creationId xmlns:a16="http://schemas.microsoft.com/office/drawing/2014/main" id="{8E8A9177-C487-4884-AC8C-2C03078D8016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226004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카테고리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" name="Group 1661">
            <a:extLst>
              <a:ext uri="{FF2B5EF4-FFF2-40B4-BE49-F238E27FC236}">
                <a16:creationId xmlns:a16="http://schemas.microsoft.com/office/drawing/2014/main" id="{8FFA80A6-FED2-4AC0-8D71-A2F2757560BB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25457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탐색기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8" name="Group 1661">
            <a:extLst>
              <a:ext uri="{FF2B5EF4-FFF2-40B4-BE49-F238E27FC236}">
                <a16:creationId xmlns:a16="http://schemas.microsoft.com/office/drawing/2014/main" id="{CAAEB3E5-3091-4388-89F3-A0EEB328D42E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01200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8" name="Group 1661">
            <a:extLst>
              <a:ext uri="{FF2B5EF4-FFF2-40B4-BE49-F238E27FC236}">
                <a16:creationId xmlns:a16="http://schemas.microsoft.com/office/drawing/2014/main" id="{5D6D2BBE-886F-4429-8985-17D9F5DC0755}"/>
              </a:ext>
            </a:extLst>
          </p:cNvPr>
          <p:cNvGraphicFramePr>
            <a:graphicFrameLocks noGrp="1"/>
          </p:cNvGraphicFramePr>
          <p:nvPr/>
        </p:nvGraphicFramePr>
        <p:xfrm>
          <a:off x="5094359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산출물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8" name="Group 1661">
            <a:extLst>
              <a:ext uri="{FF2B5EF4-FFF2-40B4-BE49-F238E27FC236}">
                <a16:creationId xmlns:a16="http://schemas.microsoft.com/office/drawing/2014/main" id="{F7EA6E08-94B8-4B17-9990-F1329DDA2D1A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2240112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전문가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0" name="Group 1661">
            <a:extLst>
              <a:ext uri="{FF2B5EF4-FFF2-40B4-BE49-F238E27FC236}">
                <a16:creationId xmlns:a16="http://schemas.microsoft.com/office/drawing/2014/main" id="{1C1CAA37-389C-48D7-B34B-3C1DB25D6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857178"/>
              </p:ext>
            </p:extLst>
          </p:nvPr>
        </p:nvGraphicFramePr>
        <p:xfrm>
          <a:off x="4769990" y="256049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발송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2" name="Group 1661">
            <a:extLst>
              <a:ext uri="{FF2B5EF4-FFF2-40B4-BE49-F238E27FC236}">
                <a16:creationId xmlns:a16="http://schemas.microsoft.com/office/drawing/2014/main" id="{24D3D11C-BC5C-4393-B847-4520A67ADEE0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1915513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개발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8" name="Group 1661">
            <a:extLst>
              <a:ext uri="{FF2B5EF4-FFF2-40B4-BE49-F238E27FC236}">
                <a16:creationId xmlns:a16="http://schemas.microsoft.com/office/drawing/2014/main" id="{475C44E1-0779-4A44-9326-2AF0554C1F6D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23808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오류신고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9" name="Group 1661">
            <a:extLst>
              <a:ext uri="{FF2B5EF4-FFF2-40B4-BE49-F238E27FC236}">
                <a16:creationId xmlns:a16="http://schemas.microsoft.com/office/drawing/2014/main" id="{EECDFBFB-CFF7-40A2-A546-6ACC60BF6F1F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콘텐츠별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별점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4" name="Group 1661">
            <a:extLst>
              <a:ext uri="{FF2B5EF4-FFF2-40B4-BE49-F238E27FC236}">
                <a16:creationId xmlns:a16="http://schemas.microsoft.com/office/drawing/2014/main" id="{83BBE9CD-033A-43FD-AD5B-C57370FA4478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7337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제출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9F72B627-4C5E-4523-90F7-FCDDCA0F59D6}"/>
              </a:ext>
            </a:extLst>
          </p:cNvPr>
          <p:cNvSpPr/>
          <p:nvPr/>
        </p:nvSpPr>
        <p:spPr>
          <a:xfrm>
            <a:off x="11030741" y="3306941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graphicFrame>
        <p:nvGraphicFramePr>
          <p:cNvPr id="266" name="Group 1661">
            <a:extLst>
              <a:ext uri="{FF2B5EF4-FFF2-40B4-BE49-F238E27FC236}">
                <a16:creationId xmlns:a16="http://schemas.microsoft.com/office/drawing/2014/main" id="{F96FE50E-F7BE-49E0-8CCE-2246D6937A39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365904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7" name="Group 1661">
            <a:extLst>
              <a:ext uri="{FF2B5EF4-FFF2-40B4-BE49-F238E27FC236}">
                <a16:creationId xmlns:a16="http://schemas.microsoft.com/office/drawing/2014/main" id="{89C8FA6D-C81A-4161-9A31-9F075C15BC6C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4012007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Group 1661">
            <a:extLst>
              <a:ext uri="{FF2B5EF4-FFF2-40B4-BE49-F238E27FC236}">
                <a16:creationId xmlns:a16="http://schemas.microsoft.com/office/drawing/2014/main" id="{6BCB8D6E-A14F-45E6-9FE0-9FB4B51C99B0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1604501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Group 1661">
            <a:extLst>
              <a:ext uri="{FF2B5EF4-FFF2-40B4-BE49-F238E27FC236}">
                <a16:creationId xmlns:a16="http://schemas.microsoft.com/office/drawing/2014/main" id="{B2974AAC-BC1B-4AE8-8E58-5D1616D3E1A5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192953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2" name="Group 1661">
            <a:extLst>
              <a:ext uri="{FF2B5EF4-FFF2-40B4-BE49-F238E27FC236}">
                <a16:creationId xmlns:a16="http://schemas.microsoft.com/office/drawing/2014/main" id="{FE89B959-84DD-46C3-8ADC-D6B4B448E520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033505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양산 콘텐츠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" name="Group 1661">
            <a:extLst>
              <a:ext uri="{FF2B5EF4-FFF2-40B4-BE49-F238E27FC236}">
                <a16:creationId xmlns:a16="http://schemas.microsoft.com/office/drawing/2014/main" id="{CDE9A7F3-03E3-43DD-B194-A6CF82D7DBEB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자문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" name="Group 1661">
            <a:extLst>
              <a:ext uri="{FF2B5EF4-FFF2-40B4-BE49-F238E27FC236}">
                <a16:creationId xmlns:a16="http://schemas.microsoft.com/office/drawing/2014/main" id="{87865D39-D799-4A69-822B-7722C22EAB51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574262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자문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" name="Group 1661">
            <a:extLst>
              <a:ext uri="{FF2B5EF4-FFF2-40B4-BE49-F238E27FC236}">
                <a16:creationId xmlns:a16="http://schemas.microsoft.com/office/drawing/2014/main" id="{EC2E630C-672E-4FDF-A8A5-BD982ABB611E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021032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기본 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Group 1661">
            <a:extLst>
              <a:ext uri="{FF2B5EF4-FFF2-40B4-BE49-F238E27FC236}">
                <a16:creationId xmlns:a16="http://schemas.microsoft.com/office/drawing/2014/main" id="{200D0513-3D4B-45EE-A44B-C6FE28BD22A2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36211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과목 코드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AFE4465-6574-48D9-BC05-3117F8967756}"/>
              </a:ext>
            </a:extLst>
          </p:cNvPr>
          <p:cNvSpPr/>
          <p:nvPr/>
        </p:nvSpPr>
        <p:spPr>
          <a:xfrm>
            <a:off x="3344559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관리</a:t>
            </a:r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2F1BC5CC-8F0B-4EF8-92AD-C02E71F76086}"/>
              </a:ext>
            </a:extLst>
          </p:cNvPr>
          <p:cNvCxnSpPr>
            <a:cxnSpLocks/>
            <a:stCxn id="140" idx="3"/>
            <a:endCxn id="163" idx="1"/>
          </p:cNvCxnSpPr>
          <p:nvPr/>
        </p:nvCxnSpPr>
        <p:spPr>
          <a:xfrm>
            <a:off x="2834944" y="2070985"/>
            <a:ext cx="509615" cy="13781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2653AC7F-4B19-442C-AF07-B739A82E1C7A}"/>
              </a:ext>
            </a:extLst>
          </p:cNvPr>
          <p:cNvCxnSpPr>
            <a:cxnSpLocks/>
            <a:stCxn id="208" idx="3"/>
            <a:endCxn id="145" idx="1"/>
          </p:cNvCxnSpPr>
          <p:nvPr/>
        </p:nvCxnSpPr>
        <p:spPr>
          <a:xfrm>
            <a:off x="1161257" y="4153453"/>
            <a:ext cx="600678" cy="27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09D53236-C2B6-41B4-8F42-992E07060EF1}"/>
              </a:ext>
            </a:extLst>
          </p:cNvPr>
          <p:cNvCxnSpPr>
            <a:cxnSpLocks/>
            <a:stCxn id="208" idx="3"/>
            <a:endCxn id="155" idx="1"/>
          </p:cNvCxnSpPr>
          <p:nvPr/>
        </p:nvCxnSpPr>
        <p:spPr>
          <a:xfrm>
            <a:off x="1161257" y="4153453"/>
            <a:ext cx="600678" cy="3413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연결선: 꺾임 200">
            <a:extLst>
              <a:ext uri="{FF2B5EF4-FFF2-40B4-BE49-F238E27FC236}">
                <a16:creationId xmlns:a16="http://schemas.microsoft.com/office/drawing/2014/main" id="{5CE9094C-0218-40B9-BE2F-1D0007D7CC14}"/>
              </a:ext>
            </a:extLst>
          </p:cNvPr>
          <p:cNvCxnSpPr>
            <a:cxnSpLocks/>
            <a:stCxn id="175" idx="3"/>
            <a:endCxn id="305" idx="1"/>
          </p:cNvCxnSpPr>
          <p:nvPr/>
        </p:nvCxnSpPr>
        <p:spPr>
          <a:xfrm>
            <a:off x="1161257" y="4824842"/>
            <a:ext cx="2036984" cy="1224016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B5D7E3FF-5663-4545-ACAF-C039B4EA8B98}"/>
              </a:ext>
            </a:extLst>
          </p:cNvPr>
          <p:cNvCxnSpPr>
            <a:cxnSpLocks/>
            <a:stCxn id="142" idx="3"/>
            <a:endCxn id="305" idx="1"/>
          </p:cNvCxnSpPr>
          <p:nvPr/>
        </p:nvCxnSpPr>
        <p:spPr>
          <a:xfrm>
            <a:off x="1161257" y="5174951"/>
            <a:ext cx="2036984" cy="873907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7" name="Group 1661">
            <a:extLst>
              <a:ext uri="{FF2B5EF4-FFF2-40B4-BE49-F238E27FC236}">
                <a16:creationId xmlns:a16="http://schemas.microsoft.com/office/drawing/2014/main" id="{6BA74671-F617-4DB5-924F-F5D645977931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38361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검수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F4AFE6FF-9893-4EB5-AAF2-2B9BB823A8B9}"/>
              </a:ext>
            </a:extLst>
          </p:cNvPr>
          <p:cNvSpPr/>
          <p:nvPr/>
        </p:nvSpPr>
        <p:spPr>
          <a:xfrm>
            <a:off x="3345131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</a:t>
            </a:r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 관리</a:t>
            </a:r>
          </a:p>
        </p:txBody>
      </p:sp>
      <p:graphicFrame>
        <p:nvGraphicFramePr>
          <p:cNvPr id="291" name="Group 1661">
            <a:extLst>
              <a:ext uri="{FF2B5EF4-FFF2-40B4-BE49-F238E27FC236}">
                <a16:creationId xmlns:a16="http://schemas.microsoft.com/office/drawing/2014/main" id="{C3F1663A-EA0C-4BA6-8C49-7072B35A74E2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1604501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2" name="Group 1661">
            <a:extLst>
              <a:ext uri="{FF2B5EF4-FFF2-40B4-BE49-F238E27FC236}">
                <a16:creationId xmlns:a16="http://schemas.microsoft.com/office/drawing/2014/main" id="{FB28FD09-B298-4646-B840-F5BD91C1A6ED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1929539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계약관리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" name="Group 1661">
            <a:extLst>
              <a:ext uri="{FF2B5EF4-FFF2-40B4-BE49-F238E27FC236}">
                <a16:creationId xmlns:a16="http://schemas.microsoft.com/office/drawing/2014/main" id="{ED79A547-DF72-4723-85CE-CB30A871ED2B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2254576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API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인증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7" name="연결선: 꺾임 296">
            <a:extLst>
              <a:ext uri="{FF2B5EF4-FFF2-40B4-BE49-F238E27FC236}">
                <a16:creationId xmlns:a16="http://schemas.microsoft.com/office/drawing/2014/main" id="{47087C31-9BE2-4ADA-A1A1-B42C79AE8D59}"/>
              </a:ext>
            </a:extLst>
          </p:cNvPr>
          <p:cNvCxnSpPr>
            <a:cxnSpLocks/>
            <a:stCxn id="108" idx="2"/>
            <a:endCxn id="290" idx="0"/>
          </p:cNvCxnSpPr>
          <p:nvPr/>
        </p:nvCxnSpPr>
        <p:spPr>
          <a:xfrm rot="5400000">
            <a:off x="4863183" y="9603"/>
            <a:ext cx="302900" cy="22338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5A317D13-584B-4DD6-9AC8-FB80783EFCAC}"/>
              </a:ext>
            </a:extLst>
          </p:cNvPr>
          <p:cNvSpPr/>
          <p:nvPr/>
        </p:nvSpPr>
        <p:spPr>
          <a:xfrm>
            <a:off x="3198241" y="5271729"/>
            <a:ext cx="3400647" cy="15542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7" name="Group 1661">
            <a:extLst>
              <a:ext uri="{FF2B5EF4-FFF2-40B4-BE49-F238E27FC236}">
                <a16:creationId xmlns:a16="http://schemas.microsoft.com/office/drawing/2014/main" id="{5E1C2249-EA1A-42FE-8672-ADC2E78BF9B5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 내역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roup 1661">
            <a:extLst>
              <a:ext uri="{FF2B5EF4-FFF2-40B4-BE49-F238E27FC236}">
                <a16:creationId xmlns:a16="http://schemas.microsoft.com/office/drawing/2014/main" id="{296ECDB8-0B62-4561-8B30-9A60E3124690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68339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강의계획서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F05ECD14-B7DE-404F-B302-5E7BC586639D}"/>
              </a:ext>
            </a:extLst>
          </p:cNvPr>
          <p:cNvCxnSpPr>
            <a:cxnSpLocks/>
            <a:stCxn id="208" idx="3"/>
            <a:endCxn id="79" idx="1"/>
          </p:cNvCxnSpPr>
          <p:nvPr/>
        </p:nvCxnSpPr>
        <p:spPr>
          <a:xfrm>
            <a:off x="1161257" y="4153453"/>
            <a:ext cx="600678" cy="6626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6" name="Group 1661">
            <a:extLst>
              <a:ext uri="{FF2B5EF4-FFF2-40B4-BE49-F238E27FC236}">
                <a16:creationId xmlns:a16="http://schemas.microsoft.com/office/drawing/2014/main" id="{D5D0AFA1-593D-4BA6-9CCF-25759E125097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3446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Group 1661">
            <a:extLst>
              <a:ext uri="{FF2B5EF4-FFF2-40B4-BE49-F238E27FC236}">
                <a16:creationId xmlns:a16="http://schemas.microsoft.com/office/drawing/2014/main" id="{0746690B-8EE6-4123-92F7-679D7D9DE5AF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560651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1661">
            <a:extLst>
              <a:ext uri="{FF2B5EF4-FFF2-40B4-BE49-F238E27FC236}">
                <a16:creationId xmlns:a16="http://schemas.microsoft.com/office/drawing/2014/main" id="{8796365B-B6FA-4302-989E-C36F61BCCBE3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880868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공지사항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roup 1661">
            <a:extLst>
              <a:ext uri="{FF2B5EF4-FFF2-40B4-BE49-F238E27FC236}">
                <a16:creationId xmlns:a16="http://schemas.microsoft.com/office/drawing/2014/main" id="{457C5369-86E8-425E-86A7-327E3A68C2ED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321002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Group 1661">
            <a:extLst>
              <a:ext uri="{FF2B5EF4-FFF2-40B4-BE49-F238E27FC236}">
                <a16:creationId xmlns:a16="http://schemas.microsoft.com/office/drawing/2014/main" id="{CEE55CC8-2B20-4B2C-80BF-14201EE2472A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3530949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질의사항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roup 1661">
            <a:extLst>
              <a:ext uri="{FF2B5EF4-FFF2-40B4-BE49-F238E27FC236}">
                <a16:creationId xmlns:a16="http://schemas.microsoft.com/office/drawing/2014/main" id="{54F6D07E-9A6E-41E6-B45A-CC639D598A58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4344623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콘텐츠 등록자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roup 1661">
            <a:extLst>
              <a:ext uri="{FF2B5EF4-FFF2-40B4-BE49-F238E27FC236}">
                <a16:creationId xmlns:a16="http://schemas.microsoft.com/office/drawing/2014/main" id="{1EBC3AA4-9FED-4EA9-BA18-DDD9E0F43D73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콘텐츠 승인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" name="Group 1661">
            <a:extLst>
              <a:ext uri="{FF2B5EF4-FFF2-40B4-BE49-F238E27FC236}">
                <a16:creationId xmlns:a16="http://schemas.microsoft.com/office/drawing/2014/main" id="{65586F54-E7FD-487A-9F10-CEB2D87E2D00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880868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퀴즈인 페이지 통계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Group 1661">
            <a:extLst>
              <a:ext uri="{FF2B5EF4-FFF2-40B4-BE49-F238E27FC236}">
                <a16:creationId xmlns:a16="http://schemas.microsoft.com/office/drawing/2014/main" id="{6999C372-69A2-42B5-9C07-F7B66B758F1B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Group 1661">
            <a:extLst>
              <a:ext uri="{FF2B5EF4-FFF2-40B4-BE49-F238E27FC236}">
                <a16:creationId xmlns:a16="http://schemas.microsoft.com/office/drawing/2014/main" id="{AD3F043C-8FE5-4062-962E-13A4A1B6ABAA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접수현황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roup 1661">
            <a:extLst>
              <a:ext uri="{FF2B5EF4-FFF2-40B4-BE49-F238E27FC236}">
                <a16:creationId xmlns:a16="http://schemas.microsoft.com/office/drawing/2014/main" id="{D07B179F-5D09-4689-A802-9002F08531D6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73951685-05FE-4BF5-8951-B8738E6912B1}"/>
              </a:ext>
            </a:extLst>
          </p:cNvPr>
          <p:cNvSpPr/>
          <p:nvPr/>
        </p:nvSpPr>
        <p:spPr>
          <a:xfrm>
            <a:off x="6130446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전문가 관리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8" name="Group 1661">
            <a:extLst>
              <a:ext uri="{FF2B5EF4-FFF2-40B4-BE49-F238E27FC236}">
                <a16:creationId xmlns:a16="http://schemas.microsoft.com/office/drawing/2014/main" id="{2B8F4C4F-5AD0-4E96-B197-152CB585BB73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공고등록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4F8679A7-66E2-419D-83E1-EC5DDB32872E}"/>
              </a:ext>
            </a:extLst>
          </p:cNvPr>
          <p:cNvCxnSpPr>
            <a:cxnSpLocks/>
            <a:stCxn id="238" idx="3"/>
            <a:endCxn id="95" idx="1"/>
          </p:cNvCxnSpPr>
          <p:nvPr/>
        </p:nvCxnSpPr>
        <p:spPr>
          <a:xfrm>
            <a:off x="5875189" y="2381558"/>
            <a:ext cx="255256" cy="14189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B14DD7E-2141-487C-B0D5-2EC39C4FAE2F}"/>
              </a:ext>
            </a:extLst>
          </p:cNvPr>
          <p:cNvSpPr/>
          <p:nvPr/>
        </p:nvSpPr>
        <p:spPr>
          <a:xfrm>
            <a:off x="7667510" y="1278906"/>
            <a:ext cx="1556463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스튜디오 및 장비 관리</a:t>
            </a:r>
          </a:p>
        </p:txBody>
      </p:sp>
      <p:graphicFrame>
        <p:nvGraphicFramePr>
          <p:cNvPr id="101" name="Group 1661">
            <a:extLst>
              <a:ext uri="{FF2B5EF4-FFF2-40B4-BE49-F238E27FC236}">
                <a16:creationId xmlns:a16="http://schemas.microsoft.com/office/drawing/2014/main" id="{27BDA0D6-442F-487C-8D15-48119F5F7D1C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163609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스튜디오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Group 1661">
            <a:extLst>
              <a:ext uri="{FF2B5EF4-FFF2-40B4-BE49-F238E27FC236}">
                <a16:creationId xmlns:a16="http://schemas.microsoft.com/office/drawing/2014/main" id="{1259B895-4E37-46A7-B7E1-E9075EC8CBB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1953759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휴일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Group 1661">
            <a:extLst>
              <a:ext uri="{FF2B5EF4-FFF2-40B4-BE49-F238E27FC236}">
                <a16:creationId xmlns:a16="http://schemas.microsoft.com/office/drawing/2014/main" id="{26C85C11-D367-4A18-9D58-6B723E5D269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262098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Group 1661">
            <a:extLst>
              <a:ext uri="{FF2B5EF4-FFF2-40B4-BE49-F238E27FC236}">
                <a16:creationId xmlns:a16="http://schemas.microsoft.com/office/drawing/2014/main" id="{4FC4230A-57D3-4554-BF0F-BFA69B09C59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57423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예약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roup 1661">
            <a:extLst>
              <a:ext uri="{FF2B5EF4-FFF2-40B4-BE49-F238E27FC236}">
                <a16:creationId xmlns:a16="http://schemas.microsoft.com/office/drawing/2014/main" id="{63F9879B-7AC0-4352-B4BF-146BAD3C6CD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902956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Group 1661">
            <a:extLst>
              <a:ext uri="{FF2B5EF4-FFF2-40B4-BE49-F238E27FC236}">
                <a16:creationId xmlns:a16="http://schemas.microsoft.com/office/drawing/2014/main" id="{30D17162-0BDE-4B1B-A792-74C16C65850E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3237082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C9D70AC1-89AE-4385-ABBF-5005F8BCAE93}"/>
              </a:ext>
            </a:extLst>
          </p:cNvPr>
          <p:cNvCxnSpPr>
            <a:cxnSpLocks/>
            <a:stCxn id="108" idx="2"/>
            <a:endCxn id="100" idx="0"/>
          </p:cNvCxnSpPr>
          <p:nvPr/>
        </p:nvCxnSpPr>
        <p:spPr>
          <a:xfrm rot="16200000" flipH="1">
            <a:off x="7136713" y="-30124"/>
            <a:ext cx="303851" cy="2314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26BCCB5-4D83-4E50-8AD9-126F0BCD7B89}"/>
              </a:ext>
            </a:extLst>
          </p:cNvPr>
          <p:cNvSpPr/>
          <p:nvPr/>
        </p:nvSpPr>
        <p:spPr>
          <a:xfrm>
            <a:off x="4753163" y="1066113"/>
            <a:ext cx="7435836" cy="4123428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&lt;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출처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pPr algn="just"/>
            <a:r>
              <a:rPr lang="ko-KR" altLang="en-US" b="1" dirty="0"/>
              <a:t> </a:t>
            </a:r>
            <a:endParaRPr lang="en-US" altLang="ko-KR" b="1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7FAFE25-9CB7-4B1E-9D23-A38F29DDBC5E}"/>
              </a:ext>
            </a:extLst>
          </p:cNvPr>
          <p:cNvSpPr/>
          <p:nvPr/>
        </p:nvSpPr>
        <p:spPr>
          <a:xfrm>
            <a:off x="0" y="1067951"/>
            <a:ext cx="3041155" cy="5790049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b="1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C58C33B-0AF1-46B5-A1D7-0A3EE8F11789}"/>
              </a:ext>
            </a:extLst>
          </p:cNvPr>
          <p:cNvSpPr/>
          <p:nvPr/>
        </p:nvSpPr>
        <p:spPr>
          <a:xfrm>
            <a:off x="3041155" y="5189540"/>
            <a:ext cx="9150845" cy="1668459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b="1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4372E74-74B5-4EB5-8C49-A5F409837127}"/>
              </a:ext>
            </a:extLst>
          </p:cNvPr>
          <p:cNvSpPr/>
          <p:nvPr/>
        </p:nvSpPr>
        <p:spPr>
          <a:xfrm>
            <a:off x="2965836" y="1067743"/>
            <a:ext cx="1794040" cy="1917246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b="1" dirty="0"/>
          </a:p>
        </p:txBody>
      </p:sp>
      <p:graphicFrame>
        <p:nvGraphicFramePr>
          <p:cNvPr id="138" name="표 4">
            <a:extLst>
              <a:ext uri="{FF2B5EF4-FFF2-40B4-BE49-F238E27FC236}">
                <a16:creationId xmlns:a16="http://schemas.microsoft.com/office/drawing/2014/main" id="{6A666DA8-077C-409F-88E6-C246563EF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286681"/>
              </p:ext>
            </p:extLst>
          </p:nvPr>
        </p:nvGraphicFramePr>
        <p:xfrm>
          <a:off x="4848549" y="1422118"/>
          <a:ext cx="6937254" cy="22606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05230">
                  <a:extLst>
                    <a:ext uri="{9D8B030D-6E8A-4147-A177-3AD203B41FA5}">
                      <a16:colId xmlns:a16="http://schemas.microsoft.com/office/drawing/2014/main" val="3347760869"/>
                    </a:ext>
                  </a:extLst>
                </a:gridCol>
                <a:gridCol w="1616393">
                  <a:extLst>
                    <a:ext uri="{9D8B030D-6E8A-4147-A177-3AD203B41FA5}">
                      <a16:colId xmlns:a16="http://schemas.microsoft.com/office/drawing/2014/main" val="1319167547"/>
                    </a:ext>
                  </a:extLst>
                </a:gridCol>
                <a:gridCol w="3323303">
                  <a:extLst>
                    <a:ext uri="{9D8B030D-6E8A-4147-A177-3AD203B41FA5}">
                      <a16:colId xmlns:a16="http://schemas.microsoft.com/office/drawing/2014/main" val="3867861842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2855020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메뉴명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요구사항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세부내용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868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총괄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SFR-SCMS-AD-02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ㆍ운영</a:t>
                      </a:r>
                      <a:r>
                        <a:rPr lang="ko-KR" altLang="en-US" sz="1000" dirty="0"/>
                        <a:t> 중인 콘텐츠 검색 </a:t>
                      </a:r>
                      <a:endParaRPr lang="en-US" altLang="ko-KR" sz="1000" dirty="0"/>
                    </a:p>
                    <a:p>
                      <a:pPr algn="just" latinLnBrk="1"/>
                      <a:r>
                        <a:rPr lang="ko-KR" altLang="en-US" sz="1000" dirty="0" err="1"/>
                        <a:t>ㆍ검색</a:t>
                      </a:r>
                      <a:r>
                        <a:rPr lang="ko-KR" altLang="en-US" sz="1000" dirty="0"/>
                        <a:t> 또는 선택된 콘텐츠의 상세 페이지 이동 기능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154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콘텐츠 오류신고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ea typeface="나눔바른고딕"/>
                        </a:rPr>
                        <a:t>SFR-SCMS-007-01</a:t>
                      </a:r>
                    </a:p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ea typeface="나눔바른고딕"/>
                        </a:rPr>
                        <a:t>SFR-SCMS-007-02</a:t>
                      </a:r>
                      <a:endParaRPr lang="en-US" altLang="ko-KR" sz="1000" dirty="0"/>
                    </a:p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 err="1">
                          <a:ea typeface="나눔바른고딕"/>
                        </a:rPr>
                        <a:t>콘텐츠</a:t>
                      </a:r>
                      <a:r>
                        <a:rPr lang="ko-KR" altLang="en-US" sz="1000" dirty="0">
                          <a:ea typeface="나눔바른고딕"/>
                        </a:rPr>
                        <a:t> 오류신고 게시판에 대한 일반 관리 기능</a:t>
                      </a:r>
                      <a:endParaRPr lang="en-US" altLang="ko-KR" sz="1000" dirty="0"/>
                    </a:p>
                    <a:p>
                      <a:pPr algn="just" latinLnBrk="1"/>
                      <a:r>
                        <a:rPr lang="ko-KR" altLang="en-US" sz="1000" dirty="0" err="1"/>
                        <a:t>ㆍ해당</a:t>
                      </a:r>
                      <a:r>
                        <a:rPr lang="ko-KR" altLang="en-US" sz="1000" dirty="0"/>
                        <a:t> 프로젝트 기준 오류신고 내용만 노출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2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콘텐츠 평가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SFR-SCMS-018-01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SFR-SCMS-018-02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ea typeface="나눔바른고딕"/>
                        </a:rPr>
                        <a:t>LMS</a:t>
                      </a:r>
                      <a:r>
                        <a:rPr lang="ko-KR" altLang="en-US" sz="1000" dirty="0">
                          <a:ea typeface="나눔바른고딕"/>
                        </a:rPr>
                        <a:t>에서 운영한 과목에 대한 </a:t>
                      </a:r>
                      <a:r>
                        <a:rPr lang="ko-KR" altLang="en-US" sz="1000" dirty="0" err="1">
                          <a:ea typeface="나눔바른고딕"/>
                        </a:rPr>
                        <a:t>별점</a:t>
                      </a:r>
                      <a:r>
                        <a:rPr lang="ko-KR" altLang="en-US" sz="1000" dirty="0">
                          <a:ea typeface="나눔바른고딕"/>
                        </a:rPr>
                        <a:t> 및 후기 표시</a:t>
                      </a:r>
                      <a:endParaRPr lang="en-US" altLang="ko-KR" sz="1000" dirty="0">
                        <a:ea typeface="나눔바른고딕"/>
                      </a:endParaRPr>
                    </a:p>
                    <a:p>
                      <a:pPr marL="0" indent="0" algn="just"/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 err="1">
                          <a:ea typeface="나눔바른고딕"/>
                        </a:rPr>
                        <a:t>해당</a:t>
                      </a:r>
                      <a:r>
                        <a:rPr lang="ko-KR" altLang="en-US" sz="1000" dirty="0">
                          <a:ea typeface="나눔바른고딕"/>
                        </a:rPr>
                        <a:t> 메뉴는 관리자 권한만 열람 가능</a:t>
                      </a:r>
                      <a:endParaRPr lang="en-US" altLang="ko-KR" sz="1000" dirty="0">
                        <a:ea typeface="나눔바른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885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개인 콘텐츠 승인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SFR-SCMS-029-01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SFR-SCMS-029-02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ㆍ개인</a:t>
                      </a:r>
                      <a:r>
                        <a:rPr lang="ko-KR" altLang="en-US" sz="1000" dirty="0"/>
                        <a:t> 콘텐츠 등록 관리 </a:t>
                      </a:r>
                    </a:p>
                    <a:p>
                      <a:pPr algn="just" latinLnBrk="1"/>
                      <a:r>
                        <a:rPr lang="en-US" altLang="ko-KR" sz="1000" dirty="0"/>
                        <a:t>  - </a:t>
                      </a:r>
                      <a:r>
                        <a:rPr lang="ko-KR" altLang="en-US" sz="1000" dirty="0" err="1"/>
                        <a:t>개인콘텐츠</a:t>
                      </a:r>
                      <a:r>
                        <a:rPr lang="ko-KR" altLang="en-US" sz="1000" dirty="0"/>
                        <a:t> 등록 요청 → 관리자 승인 </a:t>
                      </a:r>
                      <a:endParaRPr lang="en-US" altLang="ko-KR" sz="1000" dirty="0"/>
                    </a:p>
                    <a:p>
                      <a:pPr algn="just" latinLnBrk="1"/>
                      <a:r>
                        <a:rPr lang="ko-KR" altLang="en-US" sz="1000" dirty="0" err="1"/>
                        <a:t>ㆍ개인</a:t>
                      </a:r>
                      <a:r>
                        <a:rPr lang="ko-KR" altLang="en-US" sz="1000" dirty="0"/>
                        <a:t> 콘텐츠 관리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콘텐츠 등록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조회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수정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업로드 등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09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018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roup 1661">
            <a:extLst>
              <a:ext uri="{FF2B5EF4-FFF2-40B4-BE49-F238E27FC236}">
                <a16:creationId xmlns:a16="http://schemas.microsoft.com/office/drawing/2014/main" id="{5804A41C-09A1-4CD6-B89A-ED16E4E93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189404"/>
              </p:ext>
            </p:extLst>
          </p:nvPr>
        </p:nvGraphicFramePr>
        <p:xfrm>
          <a:off x="9546259" y="2880948"/>
          <a:ext cx="1105199" cy="33775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게시판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(CP,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교강사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관리자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CFC4998-A7B1-46CD-9A49-17D240E715B2}"/>
              </a:ext>
            </a:extLst>
          </p:cNvPr>
          <p:cNvSpPr/>
          <p:nvPr/>
        </p:nvSpPr>
        <p:spPr>
          <a:xfrm>
            <a:off x="3128629" y="1078678"/>
            <a:ext cx="1478954" cy="1595392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C4F808-C615-4CD4-ADF1-137D267564BA}"/>
              </a:ext>
            </a:extLst>
          </p:cNvPr>
          <p:cNvSpPr txBox="1">
            <a:spLocks/>
          </p:cNvSpPr>
          <p:nvPr/>
        </p:nvSpPr>
        <p:spPr>
          <a:xfrm>
            <a:off x="214736" y="491541"/>
            <a:ext cx="3102324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 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CP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 관리</a:t>
            </a: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7B979265-24A3-4129-88AF-A32458471023}"/>
              </a:ext>
            </a:extLst>
          </p:cNvPr>
          <p:cNvCxnSpPr>
            <a:cxnSpLocks/>
            <a:stCxn id="108" idx="2"/>
            <a:endCxn id="125" idx="0"/>
          </p:cNvCxnSpPr>
          <p:nvPr/>
        </p:nvCxnSpPr>
        <p:spPr>
          <a:xfrm rot="16200000" flipH="1">
            <a:off x="6269028" y="837561"/>
            <a:ext cx="293814" cy="5688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D4EB9E28-65ED-4B16-B36C-73BA8F7DB1F9}"/>
              </a:ext>
            </a:extLst>
          </p:cNvPr>
          <p:cNvCxnSpPr>
            <a:cxnSpLocks/>
            <a:stCxn id="108" idx="2"/>
            <a:endCxn id="127" idx="0"/>
          </p:cNvCxnSpPr>
          <p:nvPr/>
        </p:nvCxnSpPr>
        <p:spPr>
          <a:xfrm rot="16200000" flipH="1">
            <a:off x="8715772" y="-1609183"/>
            <a:ext cx="299282" cy="54677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411DDB5-C9CD-4D3D-808A-A810F31CD28C}"/>
              </a:ext>
            </a:extLst>
          </p:cNvPr>
          <p:cNvSpPr/>
          <p:nvPr/>
        </p:nvSpPr>
        <p:spPr>
          <a:xfrm>
            <a:off x="5370898" y="541321"/>
            <a:ext cx="1521274" cy="433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LCMS</a:t>
            </a:r>
            <a:endParaRPr lang="ko-KR" altLang="en-US" sz="1100" b="1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297A661-1E82-403D-A721-686049DCD3DC}"/>
              </a:ext>
            </a:extLst>
          </p:cNvPr>
          <p:cNvSpPr/>
          <p:nvPr/>
        </p:nvSpPr>
        <p:spPr>
          <a:xfrm>
            <a:off x="8656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대시보드</a:t>
            </a:r>
          </a:p>
        </p:txBody>
      </p:sp>
      <p:graphicFrame>
        <p:nvGraphicFramePr>
          <p:cNvPr id="110" name="Group 1661">
            <a:extLst>
              <a:ext uri="{FF2B5EF4-FFF2-40B4-BE49-F238E27FC236}">
                <a16:creationId xmlns:a16="http://schemas.microsoft.com/office/drawing/2014/main" id="{428FF4D8-04D6-4F95-AF15-6F7B088BA1A4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1593705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69263BF-D77E-465D-996F-06A1302AAC6E}"/>
              </a:ext>
            </a:extLst>
          </p:cNvPr>
          <p:cNvSpPr/>
          <p:nvPr/>
        </p:nvSpPr>
        <p:spPr>
          <a:xfrm>
            <a:off x="476999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관리</a:t>
            </a:r>
          </a:p>
        </p:txBody>
      </p:sp>
      <p:graphicFrame>
        <p:nvGraphicFramePr>
          <p:cNvPr id="112" name="Group 1661">
            <a:extLst>
              <a:ext uri="{FF2B5EF4-FFF2-40B4-BE49-F238E27FC236}">
                <a16:creationId xmlns:a16="http://schemas.microsoft.com/office/drawing/2014/main" id="{9522812F-6C46-41D2-9E44-BE033AFD6499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" name="Group 1661">
            <a:extLst>
              <a:ext uri="{FF2B5EF4-FFF2-40B4-BE49-F238E27FC236}">
                <a16:creationId xmlns:a16="http://schemas.microsoft.com/office/drawing/2014/main" id="{27090261-E29A-4737-B8C0-257CD8314065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191973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A4DF073-6D37-4925-AA10-20D7DD750088}"/>
              </a:ext>
            </a:extLst>
          </p:cNvPr>
          <p:cNvSpPr/>
          <p:nvPr/>
        </p:nvSpPr>
        <p:spPr>
          <a:xfrm>
            <a:off x="1728613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 관리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107B789-DF49-4CF3-8F7C-7884DAB625E5}"/>
              </a:ext>
            </a:extLst>
          </p:cNvPr>
          <p:cNvSpPr/>
          <p:nvPr/>
        </p:nvSpPr>
        <p:spPr>
          <a:xfrm>
            <a:off x="9546259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고객지원</a:t>
            </a:r>
          </a:p>
        </p:txBody>
      </p:sp>
      <p:graphicFrame>
        <p:nvGraphicFramePr>
          <p:cNvPr id="121" name="Group 1661">
            <a:extLst>
              <a:ext uri="{FF2B5EF4-FFF2-40B4-BE49-F238E27FC236}">
                <a16:creationId xmlns:a16="http://schemas.microsoft.com/office/drawing/2014/main" id="{06B1D19F-F9C5-4C96-BB4A-C5C2CED4B177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공지사항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Group 1661">
            <a:extLst>
              <a:ext uri="{FF2B5EF4-FFF2-40B4-BE49-F238E27FC236}">
                <a16:creationId xmlns:a16="http://schemas.microsoft.com/office/drawing/2014/main" id="{131CC45B-7F23-4392-BB25-242FD796412F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1920057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질의응답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61">
            <a:extLst>
              <a:ext uri="{FF2B5EF4-FFF2-40B4-BE49-F238E27FC236}">
                <a16:creationId xmlns:a16="http://schemas.microsoft.com/office/drawing/2014/main" id="{5538F299-68C3-4AB7-A8CF-40DB36E5A7EE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24035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자주묻는질문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" name="Group 1661">
            <a:extLst>
              <a:ext uri="{FF2B5EF4-FFF2-40B4-BE49-F238E27FC236}">
                <a16:creationId xmlns:a16="http://schemas.microsoft.com/office/drawing/2014/main" id="{F74F5ADF-D4B1-4ED5-BBDF-3250A81DCA95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73681F5-CB3F-4B97-906F-57E25B7900F5}"/>
              </a:ext>
            </a:extLst>
          </p:cNvPr>
          <p:cNvSpPr/>
          <p:nvPr/>
        </p:nvSpPr>
        <p:spPr>
          <a:xfrm>
            <a:off x="6147736" y="1268869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</a:p>
        </p:txBody>
      </p:sp>
      <p:graphicFrame>
        <p:nvGraphicFramePr>
          <p:cNvPr id="126" name="Group 1661">
            <a:extLst>
              <a:ext uri="{FF2B5EF4-FFF2-40B4-BE49-F238E27FC236}">
                <a16:creationId xmlns:a16="http://schemas.microsoft.com/office/drawing/2014/main" id="{0660242C-55AE-489F-8802-CAEF5D93BE51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159294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활용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B64FFC4-EFDD-4734-B845-62C99E6647B5}"/>
              </a:ext>
            </a:extLst>
          </p:cNvPr>
          <p:cNvSpPr/>
          <p:nvPr/>
        </p:nvSpPr>
        <p:spPr>
          <a:xfrm>
            <a:off x="11046692" y="127433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설정</a:t>
            </a:r>
          </a:p>
        </p:txBody>
      </p:sp>
      <p:graphicFrame>
        <p:nvGraphicFramePr>
          <p:cNvPr id="128" name="Group 1661">
            <a:extLst>
              <a:ext uri="{FF2B5EF4-FFF2-40B4-BE49-F238E27FC236}">
                <a16:creationId xmlns:a16="http://schemas.microsoft.com/office/drawing/2014/main" id="{CBE4AB02-56FF-41D2-A151-2D721F627C82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160391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분류체계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Group 1661">
            <a:extLst>
              <a:ext uri="{FF2B5EF4-FFF2-40B4-BE49-F238E27FC236}">
                <a16:creationId xmlns:a16="http://schemas.microsoft.com/office/drawing/2014/main" id="{173A05C8-1144-4298-8FD1-1D32F81CFF9B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193197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NCS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코드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2F070712-44A5-4C98-A1E8-D98CA9BE320C}"/>
              </a:ext>
            </a:extLst>
          </p:cNvPr>
          <p:cNvCxnSpPr>
            <a:stCxn id="108" idx="2"/>
            <a:endCxn id="109" idx="0"/>
          </p:cNvCxnSpPr>
          <p:nvPr/>
        </p:nvCxnSpPr>
        <p:spPr>
          <a:xfrm rot="5400000">
            <a:off x="3230722" y="-1616506"/>
            <a:ext cx="309252" cy="549237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DFBC5B0F-2CB3-4FD6-B50F-FF6EFE667A3E}"/>
              </a:ext>
            </a:extLst>
          </p:cNvPr>
          <p:cNvCxnSpPr>
            <a:cxnSpLocks/>
            <a:stCxn id="108" idx="2"/>
            <a:endCxn id="111" idx="0"/>
          </p:cNvCxnSpPr>
          <p:nvPr/>
        </p:nvCxnSpPr>
        <p:spPr>
          <a:xfrm rot="5400000">
            <a:off x="5572437" y="725209"/>
            <a:ext cx="309252" cy="80894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B3CF0E0D-CDAA-418F-BADC-E84328DFF16F}"/>
              </a:ext>
            </a:extLst>
          </p:cNvPr>
          <p:cNvCxnSpPr>
            <a:stCxn id="108" idx="2"/>
            <a:endCxn id="114" idx="0"/>
          </p:cNvCxnSpPr>
          <p:nvPr/>
        </p:nvCxnSpPr>
        <p:spPr>
          <a:xfrm rot="5400000">
            <a:off x="4054924" y="-798656"/>
            <a:ext cx="302900" cy="385032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23607431-A599-46AD-A349-94C59CA77DC4}"/>
              </a:ext>
            </a:extLst>
          </p:cNvPr>
          <p:cNvCxnSpPr>
            <a:stCxn id="108" idx="2"/>
            <a:endCxn id="120" idx="0"/>
          </p:cNvCxnSpPr>
          <p:nvPr/>
        </p:nvCxnSpPr>
        <p:spPr>
          <a:xfrm rot="16200000" flipH="1">
            <a:off x="7963747" y="-857157"/>
            <a:ext cx="302900" cy="396732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0472BCCB-3F98-471E-87BF-4852B88F0CF5}"/>
              </a:ext>
            </a:extLst>
          </p:cNvPr>
          <p:cNvCxnSpPr>
            <a:cxnSpLocks/>
            <a:stCxn id="133" idx="1"/>
            <a:endCxn id="192" idx="3"/>
          </p:cNvCxnSpPr>
          <p:nvPr/>
        </p:nvCxnSpPr>
        <p:spPr>
          <a:xfrm rot="10800000" flipV="1">
            <a:off x="1191761" y="1745947"/>
            <a:ext cx="536852" cy="17031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4" name="Group 1661">
            <a:extLst>
              <a:ext uri="{FF2B5EF4-FFF2-40B4-BE49-F238E27FC236}">
                <a16:creationId xmlns:a16="http://schemas.microsoft.com/office/drawing/2014/main" id="{8EC40E15-C9FA-42B9-B09F-0A0594171607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3659049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" name="Group 1661">
            <a:extLst>
              <a:ext uri="{FF2B5EF4-FFF2-40B4-BE49-F238E27FC236}">
                <a16:creationId xmlns:a16="http://schemas.microsoft.com/office/drawing/2014/main" id="{7BF6D7A0-D9EF-47D0-B9AD-98B679EDFC40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683396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 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6" name="Group 1661">
            <a:extLst>
              <a:ext uri="{FF2B5EF4-FFF2-40B4-BE49-F238E27FC236}">
                <a16:creationId xmlns:a16="http://schemas.microsoft.com/office/drawing/2014/main" id="{91E3A151-B531-4FDD-8E8E-1B761E793D91}"/>
              </a:ext>
            </a:extLst>
          </p:cNvPr>
          <p:cNvGraphicFramePr>
            <a:graphicFrameLocks noGrp="1"/>
          </p:cNvGraphicFramePr>
          <p:nvPr/>
        </p:nvGraphicFramePr>
        <p:xfrm>
          <a:off x="3356098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7" name="Group 1661">
            <a:extLst>
              <a:ext uri="{FF2B5EF4-FFF2-40B4-BE49-F238E27FC236}">
                <a16:creationId xmlns:a16="http://schemas.microsoft.com/office/drawing/2014/main" id="{B33E4D51-8A09-42C2-9BD0-CE0D3541E939}"/>
              </a:ext>
            </a:extLst>
          </p:cNvPr>
          <p:cNvGraphicFramePr>
            <a:graphicFrameLocks noGrp="1"/>
          </p:cNvGraphicFramePr>
          <p:nvPr/>
        </p:nvGraphicFramePr>
        <p:xfrm>
          <a:off x="3356097" y="574653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8" name="Group 1661">
            <a:extLst>
              <a:ext uri="{FF2B5EF4-FFF2-40B4-BE49-F238E27FC236}">
                <a16:creationId xmlns:a16="http://schemas.microsoft.com/office/drawing/2014/main" id="{0CDE9DF7-18DC-41B6-89A6-01A5D872FF2F}"/>
              </a:ext>
            </a:extLst>
          </p:cNvPr>
          <p:cNvGraphicFramePr>
            <a:graphicFrameLocks noGrp="1"/>
          </p:cNvGraphicFramePr>
          <p:nvPr/>
        </p:nvGraphicFramePr>
        <p:xfrm>
          <a:off x="3356096" y="609609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촬영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녹음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9" name="Group 1661">
            <a:extLst>
              <a:ext uri="{FF2B5EF4-FFF2-40B4-BE49-F238E27FC236}">
                <a16:creationId xmlns:a16="http://schemas.microsoft.com/office/drawing/2014/main" id="{2FC721BE-662F-4EDE-908B-6BDF04C666C7}"/>
              </a:ext>
            </a:extLst>
          </p:cNvPr>
          <p:cNvGraphicFramePr>
            <a:graphicFrameLocks noGrp="1"/>
          </p:cNvGraphicFramePr>
          <p:nvPr/>
        </p:nvGraphicFramePr>
        <p:xfrm>
          <a:off x="3356095" y="644565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개발물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roup 1661">
            <a:extLst>
              <a:ext uri="{FF2B5EF4-FFF2-40B4-BE49-F238E27FC236}">
                <a16:creationId xmlns:a16="http://schemas.microsoft.com/office/drawing/2014/main" id="{8E307A3A-2DAF-4AF8-B986-9B60032D6073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608828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 은행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roup 1661">
            <a:extLst>
              <a:ext uri="{FF2B5EF4-FFF2-40B4-BE49-F238E27FC236}">
                <a16:creationId xmlns:a16="http://schemas.microsoft.com/office/drawing/2014/main" id="{AA72DC44-662E-4006-B3A0-30FD17F70E82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608383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roup 1661">
            <a:extLst>
              <a:ext uri="{FF2B5EF4-FFF2-40B4-BE49-F238E27FC236}">
                <a16:creationId xmlns:a16="http://schemas.microsoft.com/office/drawing/2014/main" id="{08389BC4-21F8-4713-9502-9E8601073AFD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 신고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E617A2B5-D879-417E-982C-C8F7E7107864}"/>
              </a:ext>
            </a:extLst>
          </p:cNvPr>
          <p:cNvSpPr/>
          <p:nvPr/>
        </p:nvSpPr>
        <p:spPr>
          <a:xfrm>
            <a:off x="86561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관리</a:t>
            </a:r>
          </a:p>
        </p:txBody>
      </p:sp>
      <p:graphicFrame>
        <p:nvGraphicFramePr>
          <p:cNvPr id="193" name="Group 1661">
            <a:extLst>
              <a:ext uri="{FF2B5EF4-FFF2-40B4-BE49-F238E27FC236}">
                <a16:creationId xmlns:a16="http://schemas.microsoft.com/office/drawing/2014/main" id="{0F50BC27-8E37-40CA-B163-DD32F3CDAFE4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평가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4" name="Group 1661">
            <a:extLst>
              <a:ext uri="{FF2B5EF4-FFF2-40B4-BE49-F238E27FC236}">
                <a16:creationId xmlns:a16="http://schemas.microsoft.com/office/drawing/2014/main" id="{FCF516EF-6EEB-4412-83C6-7801279A0F6E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7" name="Group 1661">
            <a:extLst>
              <a:ext uri="{FF2B5EF4-FFF2-40B4-BE49-F238E27FC236}">
                <a16:creationId xmlns:a16="http://schemas.microsoft.com/office/drawing/2014/main" id="{8E8A9177-C487-4884-AC8C-2C03078D8016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226004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카테고리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" name="Group 1661">
            <a:extLst>
              <a:ext uri="{FF2B5EF4-FFF2-40B4-BE49-F238E27FC236}">
                <a16:creationId xmlns:a16="http://schemas.microsoft.com/office/drawing/2014/main" id="{8FFA80A6-FED2-4AC0-8D71-A2F2757560BB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25457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탐색기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8" name="Group 1661">
            <a:extLst>
              <a:ext uri="{FF2B5EF4-FFF2-40B4-BE49-F238E27FC236}">
                <a16:creationId xmlns:a16="http://schemas.microsoft.com/office/drawing/2014/main" id="{CAAEB3E5-3091-4388-89F3-A0EEB328D42E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01200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8" name="Group 1661">
            <a:extLst>
              <a:ext uri="{FF2B5EF4-FFF2-40B4-BE49-F238E27FC236}">
                <a16:creationId xmlns:a16="http://schemas.microsoft.com/office/drawing/2014/main" id="{5D6D2BBE-886F-4429-8985-17D9F5DC0755}"/>
              </a:ext>
            </a:extLst>
          </p:cNvPr>
          <p:cNvGraphicFramePr>
            <a:graphicFrameLocks noGrp="1"/>
          </p:cNvGraphicFramePr>
          <p:nvPr/>
        </p:nvGraphicFramePr>
        <p:xfrm>
          <a:off x="5094359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산출물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8" name="Group 1661">
            <a:extLst>
              <a:ext uri="{FF2B5EF4-FFF2-40B4-BE49-F238E27FC236}">
                <a16:creationId xmlns:a16="http://schemas.microsoft.com/office/drawing/2014/main" id="{F7EA6E08-94B8-4B17-9990-F1329DDA2D1A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2240112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전문가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0" name="Group 1661">
            <a:extLst>
              <a:ext uri="{FF2B5EF4-FFF2-40B4-BE49-F238E27FC236}">
                <a16:creationId xmlns:a16="http://schemas.microsoft.com/office/drawing/2014/main" id="{1C1CAA37-389C-48D7-B34B-3C1DB25D6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856463"/>
              </p:ext>
            </p:extLst>
          </p:nvPr>
        </p:nvGraphicFramePr>
        <p:xfrm>
          <a:off x="4769990" y="256049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발송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2" name="Group 1661">
            <a:extLst>
              <a:ext uri="{FF2B5EF4-FFF2-40B4-BE49-F238E27FC236}">
                <a16:creationId xmlns:a16="http://schemas.microsoft.com/office/drawing/2014/main" id="{24D3D11C-BC5C-4393-B847-4520A67ADEE0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1915513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개발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8" name="Group 1661">
            <a:extLst>
              <a:ext uri="{FF2B5EF4-FFF2-40B4-BE49-F238E27FC236}">
                <a16:creationId xmlns:a16="http://schemas.microsoft.com/office/drawing/2014/main" id="{475C44E1-0779-4A44-9326-2AF0554C1F6D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23808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오류신고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9" name="Group 1661">
            <a:extLst>
              <a:ext uri="{FF2B5EF4-FFF2-40B4-BE49-F238E27FC236}">
                <a16:creationId xmlns:a16="http://schemas.microsoft.com/office/drawing/2014/main" id="{EECDFBFB-CFF7-40A2-A546-6ACC60BF6F1F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콘텐츠별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별점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4" name="Group 1661">
            <a:extLst>
              <a:ext uri="{FF2B5EF4-FFF2-40B4-BE49-F238E27FC236}">
                <a16:creationId xmlns:a16="http://schemas.microsoft.com/office/drawing/2014/main" id="{83BBE9CD-033A-43FD-AD5B-C57370FA4478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7337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제출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9F72B627-4C5E-4523-90F7-FCDDCA0F59D6}"/>
              </a:ext>
            </a:extLst>
          </p:cNvPr>
          <p:cNvSpPr/>
          <p:nvPr/>
        </p:nvSpPr>
        <p:spPr>
          <a:xfrm>
            <a:off x="11030741" y="3306941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graphicFrame>
        <p:nvGraphicFramePr>
          <p:cNvPr id="266" name="Group 1661">
            <a:extLst>
              <a:ext uri="{FF2B5EF4-FFF2-40B4-BE49-F238E27FC236}">
                <a16:creationId xmlns:a16="http://schemas.microsoft.com/office/drawing/2014/main" id="{F96FE50E-F7BE-49E0-8CCE-2246D6937A39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365904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7" name="Group 1661">
            <a:extLst>
              <a:ext uri="{FF2B5EF4-FFF2-40B4-BE49-F238E27FC236}">
                <a16:creationId xmlns:a16="http://schemas.microsoft.com/office/drawing/2014/main" id="{89C8FA6D-C81A-4161-9A31-9F075C15BC6C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4012007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Group 1661">
            <a:extLst>
              <a:ext uri="{FF2B5EF4-FFF2-40B4-BE49-F238E27FC236}">
                <a16:creationId xmlns:a16="http://schemas.microsoft.com/office/drawing/2014/main" id="{6BCB8D6E-A14F-45E6-9FE0-9FB4B51C99B0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1604501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Group 1661">
            <a:extLst>
              <a:ext uri="{FF2B5EF4-FFF2-40B4-BE49-F238E27FC236}">
                <a16:creationId xmlns:a16="http://schemas.microsoft.com/office/drawing/2014/main" id="{B2974AAC-BC1B-4AE8-8E58-5D1616D3E1A5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192953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2" name="Group 1661">
            <a:extLst>
              <a:ext uri="{FF2B5EF4-FFF2-40B4-BE49-F238E27FC236}">
                <a16:creationId xmlns:a16="http://schemas.microsoft.com/office/drawing/2014/main" id="{FE89B959-84DD-46C3-8ADC-D6B4B448E520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033505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양산 콘텐츠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" name="Group 1661">
            <a:extLst>
              <a:ext uri="{FF2B5EF4-FFF2-40B4-BE49-F238E27FC236}">
                <a16:creationId xmlns:a16="http://schemas.microsoft.com/office/drawing/2014/main" id="{CDE9A7F3-03E3-43DD-B194-A6CF82D7DBEB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자문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" name="Group 1661">
            <a:extLst>
              <a:ext uri="{FF2B5EF4-FFF2-40B4-BE49-F238E27FC236}">
                <a16:creationId xmlns:a16="http://schemas.microsoft.com/office/drawing/2014/main" id="{87865D39-D799-4A69-822B-7722C22EAB51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574262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자문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" name="Group 1661">
            <a:extLst>
              <a:ext uri="{FF2B5EF4-FFF2-40B4-BE49-F238E27FC236}">
                <a16:creationId xmlns:a16="http://schemas.microsoft.com/office/drawing/2014/main" id="{EC2E630C-672E-4FDF-A8A5-BD982ABB611E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021032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기본 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Group 1661">
            <a:extLst>
              <a:ext uri="{FF2B5EF4-FFF2-40B4-BE49-F238E27FC236}">
                <a16:creationId xmlns:a16="http://schemas.microsoft.com/office/drawing/2014/main" id="{200D0513-3D4B-45EE-A44B-C6FE28BD22A2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36211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과목 코드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AFE4465-6574-48D9-BC05-3117F8967756}"/>
              </a:ext>
            </a:extLst>
          </p:cNvPr>
          <p:cNvSpPr/>
          <p:nvPr/>
        </p:nvSpPr>
        <p:spPr>
          <a:xfrm>
            <a:off x="3344559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관리</a:t>
            </a:r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2F1BC5CC-8F0B-4EF8-92AD-C02E71F76086}"/>
              </a:ext>
            </a:extLst>
          </p:cNvPr>
          <p:cNvCxnSpPr>
            <a:cxnSpLocks/>
            <a:stCxn id="140" idx="3"/>
            <a:endCxn id="163" idx="1"/>
          </p:cNvCxnSpPr>
          <p:nvPr/>
        </p:nvCxnSpPr>
        <p:spPr>
          <a:xfrm>
            <a:off x="2834944" y="2070985"/>
            <a:ext cx="509615" cy="13781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2653AC7F-4B19-442C-AF07-B739A82E1C7A}"/>
              </a:ext>
            </a:extLst>
          </p:cNvPr>
          <p:cNvCxnSpPr>
            <a:cxnSpLocks/>
            <a:stCxn id="208" idx="3"/>
            <a:endCxn id="145" idx="1"/>
          </p:cNvCxnSpPr>
          <p:nvPr/>
        </p:nvCxnSpPr>
        <p:spPr>
          <a:xfrm>
            <a:off x="1161257" y="4153453"/>
            <a:ext cx="600678" cy="27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09D53236-C2B6-41B4-8F42-992E07060EF1}"/>
              </a:ext>
            </a:extLst>
          </p:cNvPr>
          <p:cNvCxnSpPr>
            <a:cxnSpLocks/>
            <a:stCxn id="208" idx="3"/>
            <a:endCxn id="155" idx="1"/>
          </p:cNvCxnSpPr>
          <p:nvPr/>
        </p:nvCxnSpPr>
        <p:spPr>
          <a:xfrm>
            <a:off x="1161257" y="4153453"/>
            <a:ext cx="600678" cy="3413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연결선: 꺾임 200">
            <a:extLst>
              <a:ext uri="{FF2B5EF4-FFF2-40B4-BE49-F238E27FC236}">
                <a16:creationId xmlns:a16="http://schemas.microsoft.com/office/drawing/2014/main" id="{5CE9094C-0218-40B9-BE2F-1D0007D7CC14}"/>
              </a:ext>
            </a:extLst>
          </p:cNvPr>
          <p:cNvCxnSpPr>
            <a:cxnSpLocks/>
            <a:stCxn id="175" idx="3"/>
            <a:endCxn id="305" idx="1"/>
          </p:cNvCxnSpPr>
          <p:nvPr/>
        </p:nvCxnSpPr>
        <p:spPr>
          <a:xfrm>
            <a:off x="1161257" y="4824842"/>
            <a:ext cx="2036984" cy="1224016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B5D7E3FF-5663-4545-ACAF-C039B4EA8B98}"/>
              </a:ext>
            </a:extLst>
          </p:cNvPr>
          <p:cNvCxnSpPr>
            <a:cxnSpLocks/>
            <a:stCxn id="142" idx="3"/>
            <a:endCxn id="305" idx="1"/>
          </p:cNvCxnSpPr>
          <p:nvPr/>
        </p:nvCxnSpPr>
        <p:spPr>
          <a:xfrm>
            <a:off x="1161257" y="5174951"/>
            <a:ext cx="2036984" cy="873907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7" name="Group 1661">
            <a:extLst>
              <a:ext uri="{FF2B5EF4-FFF2-40B4-BE49-F238E27FC236}">
                <a16:creationId xmlns:a16="http://schemas.microsoft.com/office/drawing/2014/main" id="{6BA74671-F617-4DB5-924F-F5D645977931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38361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검수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F4AFE6FF-9893-4EB5-AAF2-2B9BB823A8B9}"/>
              </a:ext>
            </a:extLst>
          </p:cNvPr>
          <p:cNvSpPr/>
          <p:nvPr/>
        </p:nvSpPr>
        <p:spPr>
          <a:xfrm>
            <a:off x="3345131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</a:t>
            </a:r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 관리</a:t>
            </a:r>
          </a:p>
        </p:txBody>
      </p:sp>
      <p:graphicFrame>
        <p:nvGraphicFramePr>
          <p:cNvPr id="291" name="Group 1661">
            <a:extLst>
              <a:ext uri="{FF2B5EF4-FFF2-40B4-BE49-F238E27FC236}">
                <a16:creationId xmlns:a16="http://schemas.microsoft.com/office/drawing/2014/main" id="{C3F1663A-EA0C-4BA6-8C49-7072B35A74E2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1604501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2" name="Group 1661">
            <a:extLst>
              <a:ext uri="{FF2B5EF4-FFF2-40B4-BE49-F238E27FC236}">
                <a16:creationId xmlns:a16="http://schemas.microsoft.com/office/drawing/2014/main" id="{FB28FD09-B298-4646-B840-F5BD91C1A6ED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1929539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계약관리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" name="Group 1661">
            <a:extLst>
              <a:ext uri="{FF2B5EF4-FFF2-40B4-BE49-F238E27FC236}">
                <a16:creationId xmlns:a16="http://schemas.microsoft.com/office/drawing/2014/main" id="{ED79A547-DF72-4723-85CE-CB30A871ED2B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2254576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API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인증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7" name="연결선: 꺾임 296">
            <a:extLst>
              <a:ext uri="{FF2B5EF4-FFF2-40B4-BE49-F238E27FC236}">
                <a16:creationId xmlns:a16="http://schemas.microsoft.com/office/drawing/2014/main" id="{47087C31-9BE2-4ADA-A1A1-B42C79AE8D59}"/>
              </a:ext>
            </a:extLst>
          </p:cNvPr>
          <p:cNvCxnSpPr>
            <a:cxnSpLocks/>
            <a:stCxn id="108" idx="2"/>
            <a:endCxn id="290" idx="0"/>
          </p:cNvCxnSpPr>
          <p:nvPr/>
        </p:nvCxnSpPr>
        <p:spPr>
          <a:xfrm rot="5400000">
            <a:off x="4863183" y="9603"/>
            <a:ext cx="302900" cy="22338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5A317D13-584B-4DD6-9AC8-FB80783EFCAC}"/>
              </a:ext>
            </a:extLst>
          </p:cNvPr>
          <p:cNvSpPr/>
          <p:nvPr/>
        </p:nvSpPr>
        <p:spPr>
          <a:xfrm>
            <a:off x="3198241" y="5271729"/>
            <a:ext cx="3400647" cy="15542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7" name="Group 1661">
            <a:extLst>
              <a:ext uri="{FF2B5EF4-FFF2-40B4-BE49-F238E27FC236}">
                <a16:creationId xmlns:a16="http://schemas.microsoft.com/office/drawing/2014/main" id="{5E1C2249-EA1A-42FE-8672-ADC2E78BF9B5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 내역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roup 1661">
            <a:extLst>
              <a:ext uri="{FF2B5EF4-FFF2-40B4-BE49-F238E27FC236}">
                <a16:creationId xmlns:a16="http://schemas.microsoft.com/office/drawing/2014/main" id="{296ECDB8-0B62-4561-8B30-9A60E3124690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68339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강의계획서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F05ECD14-B7DE-404F-B302-5E7BC586639D}"/>
              </a:ext>
            </a:extLst>
          </p:cNvPr>
          <p:cNvCxnSpPr>
            <a:cxnSpLocks/>
            <a:stCxn id="208" idx="3"/>
            <a:endCxn id="79" idx="1"/>
          </p:cNvCxnSpPr>
          <p:nvPr/>
        </p:nvCxnSpPr>
        <p:spPr>
          <a:xfrm>
            <a:off x="1161257" y="4153453"/>
            <a:ext cx="600678" cy="6626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6" name="Group 1661">
            <a:extLst>
              <a:ext uri="{FF2B5EF4-FFF2-40B4-BE49-F238E27FC236}">
                <a16:creationId xmlns:a16="http://schemas.microsoft.com/office/drawing/2014/main" id="{D5D0AFA1-593D-4BA6-9CCF-25759E125097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3446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Group 1661">
            <a:extLst>
              <a:ext uri="{FF2B5EF4-FFF2-40B4-BE49-F238E27FC236}">
                <a16:creationId xmlns:a16="http://schemas.microsoft.com/office/drawing/2014/main" id="{0746690B-8EE6-4123-92F7-679D7D9DE5AF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560651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1661">
            <a:extLst>
              <a:ext uri="{FF2B5EF4-FFF2-40B4-BE49-F238E27FC236}">
                <a16:creationId xmlns:a16="http://schemas.microsoft.com/office/drawing/2014/main" id="{8796365B-B6FA-4302-989E-C36F61BCCBE3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880868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공지사항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roup 1661">
            <a:extLst>
              <a:ext uri="{FF2B5EF4-FFF2-40B4-BE49-F238E27FC236}">
                <a16:creationId xmlns:a16="http://schemas.microsoft.com/office/drawing/2014/main" id="{457C5369-86E8-425E-86A7-327E3A68C2ED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321002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Group 1661">
            <a:extLst>
              <a:ext uri="{FF2B5EF4-FFF2-40B4-BE49-F238E27FC236}">
                <a16:creationId xmlns:a16="http://schemas.microsoft.com/office/drawing/2014/main" id="{CEE55CC8-2B20-4B2C-80BF-14201EE2472A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3530949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질의사항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roup 1661">
            <a:extLst>
              <a:ext uri="{FF2B5EF4-FFF2-40B4-BE49-F238E27FC236}">
                <a16:creationId xmlns:a16="http://schemas.microsoft.com/office/drawing/2014/main" id="{54F6D07E-9A6E-41E6-B45A-CC639D598A58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4344623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콘텐츠 등록자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roup 1661">
            <a:extLst>
              <a:ext uri="{FF2B5EF4-FFF2-40B4-BE49-F238E27FC236}">
                <a16:creationId xmlns:a16="http://schemas.microsoft.com/office/drawing/2014/main" id="{1EBC3AA4-9FED-4EA9-BA18-DDD9E0F43D73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콘텐츠 승인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" name="Group 1661">
            <a:extLst>
              <a:ext uri="{FF2B5EF4-FFF2-40B4-BE49-F238E27FC236}">
                <a16:creationId xmlns:a16="http://schemas.microsoft.com/office/drawing/2014/main" id="{65586F54-E7FD-487A-9F10-CEB2D87E2D00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880868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퀴즈인 페이지 통계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Group 1661">
            <a:extLst>
              <a:ext uri="{FF2B5EF4-FFF2-40B4-BE49-F238E27FC236}">
                <a16:creationId xmlns:a16="http://schemas.microsoft.com/office/drawing/2014/main" id="{6999C372-69A2-42B5-9C07-F7B66B758F1B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Group 1661">
            <a:extLst>
              <a:ext uri="{FF2B5EF4-FFF2-40B4-BE49-F238E27FC236}">
                <a16:creationId xmlns:a16="http://schemas.microsoft.com/office/drawing/2014/main" id="{AD3F043C-8FE5-4062-962E-13A4A1B6ABAA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접수현황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roup 1661">
            <a:extLst>
              <a:ext uri="{FF2B5EF4-FFF2-40B4-BE49-F238E27FC236}">
                <a16:creationId xmlns:a16="http://schemas.microsoft.com/office/drawing/2014/main" id="{D07B179F-5D09-4689-A802-9002F08531D6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73951685-05FE-4BF5-8951-B8738E6912B1}"/>
              </a:ext>
            </a:extLst>
          </p:cNvPr>
          <p:cNvSpPr/>
          <p:nvPr/>
        </p:nvSpPr>
        <p:spPr>
          <a:xfrm>
            <a:off x="6130446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전문가 관리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8" name="Group 1661">
            <a:extLst>
              <a:ext uri="{FF2B5EF4-FFF2-40B4-BE49-F238E27FC236}">
                <a16:creationId xmlns:a16="http://schemas.microsoft.com/office/drawing/2014/main" id="{2B8F4C4F-5AD0-4E96-B197-152CB585BB73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공고등록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4F8679A7-66E2-419D-83E1-EC5DDB32872E}"/>
              </a:ext>
            </a:extLst>
          </p:cNvPr>
          <p:cNvCxnSpPr>
            <a:cxnSpLocks/>
            <a:stCxn id="238" idx="3"/>
            <a:endCxn id="95" idx="1"/>
          </p:cNvCxnSpPr>
          <p:nvPr/>
        </p:nvCxnSpPr>
        <p:spPr>
          <a:xfrm>
            <a:off x="5875189" y="2381558"/>
            <a:ext cx="255256" cy="14189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B14DD7E-2141-487C-B0D5-2EC39C4FAE2F}"/>
              </a:ext>
            </a:extLst>
          </p:cNvPr>
          <p:cNvSpPr/>
          <p:nvPr/>
        </p:nvSpPr>
        <p:spPr>
          <a:xfrm>
            <a:off x="7667510" y="1278906"/>
            <a:ext cx="1556463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스튜디오 및 장비 관리</a:t>
            </a:r>
          </a:p>
        </p:txBody>
      </p:sp>
      <p:graphicFrame>
        <p:nvGraphicFramePr>
          <p:cNvPr id="101" name="Group 1661">
            <a:extLst>
              <a:ext uri="{FF2B5EF4-FFF2-40B4-BE49-F238E27FC236}">
                <a16:creationId xmlns:a16="http://schemas.microsoft.com/office/drawing/2014/main" id="{27BDA0D6-442F-487C-8D15-48119F5F7D1C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163609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스튜디오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Group 1661">
            <a:extLst>
              <a:ext uri="{FF2B5EF4-FFF2-40B4-BE49-F238E27FC236}">
                <a16:creationId xmlns:a16="http://schemas.microsoft.com/office/drawing/2014/main" id="{1259B895-4E37-46A7-B7E1-E9075EC8CBB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1953759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휴일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Group 1661">
            <a:extLst>
              <a:ext uri="{FF2B5EF4-FFF2-40B4-BE49-F238E27FC236}">
                <a16:creationId xmlns:a16="http://schemas.microsoft.com/office/drawing/2014/main" id="{26C85C11-D367-4A18-9D58-6B723E5D269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262098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Group 1661">
            <a:extLst>
              <a:ext uri="{FF2B5EF4-FFF2-40B4-BE49-F238E27FC236}">
                <a16:creationId xmlns:a16="http://schemas.microsoft.com/office/drawing/2014/main" id="{4FC4230A-57D3-4554-BF0F-BFA69B09C59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57423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예약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roup 1661">
            <a:extLst>
              <a:ext uri="{FF2B5EF4-FFF2-40B4-BE49-F238E27FC236}">
                <a16:creationId xmlns:a16="http://schemas.microsoft.com/office/drawing/2014/main" id="{63F9879B-7AC0-4352-B4BF-146BAD3C6CD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902956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Group 1661">
            <a:extLst>
              <a:ext uri="{FF2B5EF4-FFF2-40B4-BE49-F238E27FC236}">
                <a16:creationId xmlns:a16="http://schemas.microsoft.com/office/drawing/2014/main" id="{30D17162-0BDE-4B1B-A792-74C16C65850E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3237082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C9D70AC1-89AE-4385-ABBF-5005F8BCAE93}"/>
              </a:ext>
            </a:extLst>
          </p:cNvPr>
          <p:cNvCxnSpPr>
            <a:cxnSpLocks/>
            <a:stCxn id="108" idx="2"/>
            <a:endCxn id="100" idx="0"/>
          </p:cNvCxnSpPr>
          <p:nvPr/>
        </p:nvCxnSpPr>
        <p:spPr>
          <a:xfrm rot="16200000" flipH="1">
            <a:off x="7136713" y="-30124"/>
            <a:ext cx="303851" cy="2314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430A65E-1406-4FEC-AAC6-11680195F54B}"/>
              </a:ext>
            </a:extLst>
          </p:cNvPr>
          <p:cNvSpPr/>
          <p:nvPr/>
        </p:nvSpPr>
        <p:spPr>
          <a:xfrm>
            <a:off x="4652420" y="1067951"/>
            <a:ext cx="7586644" cy="5790048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&lt;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출처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pPr algn="just"/>
            <a:r>
              <a:rPr lang="ko-KR" altLang="en-US" b="1" dirty="0"/>
              <a:t> </a:t>
            </a:r>
            <a:endParaRPr lang="en-US" altLang="ko-KR" b="1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3F7F94D3-C878-4C88-BEA1-FFDD286306AA}"/>
              </a:ext>
            </a:extLst>
          </p:cNvPr>
          <p:cNvSpPr/>
          <p:nvPr/>
        </p:nvSpPr>
        <p:spPr>
          <a:xfrm>
            <a:off x="1" y="1067951"/>
            <a:ext cx="3083548" cy="5790049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b="1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68EDB77-34CC-4086-A592-BA1AD6803FB7}"/>
              </a:ext>
            </a:extLst>
          </p:cNvPr>
          <p:cNvSpPr/>
          <p:nvPr/>
        </p:nvSpPr>
        <p:spPr>
          <a:xfrm>
            <a:off x="2965836" y="2674070"/>
            <a:ext cx="1794040" cy="4192675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b="1" dirty="0"/>
          </a:p>
        </p:txBody>
      </p:sp>
      <p:graphicFrame>
        <p:nvGraphicFramePr>
          <p:cNvPr id="136" name="표 4">
            <a:extLst>
              <a:ext uri="{FF2B5EF4-FFF2-40B4-BE49-F238E27FC236}">
                <a16:creationId xmlns:a16="http://schemas.microsoft.com/office/drawing/2014/main" id="{300BF309-0000-491E-A00B-6CF823FE0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49380"/>
              </p:ext>
            </p:extLst>
          </p:nvPr>
        </p:nvGraphicFramePr>
        <p:xfrm>
          <a:off x="4650134" y="1422118"/>
          <a:ext cx="7551262" cy="2600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46060">
                  <a:extLst>
                    <a:ext uri="{9D8B030D-6E8A-4147-A177-3AD203B41FA5}">
                      <a16:colId xmlns:a16="http://schemas.microsoft.com/office/drawing/2014/main" val="3347760869"/>
                    </a:ext>
                  </a:extLst>
                </a:gridCol>
                <a:gridCol w="1632268">
                  <a:extLst>
                    <a:ext uri="{9D8B030D-6E8A-4147-A177-3AD203B41FA5}">
                      <a16:colId xmlns:a16="http://schemas.microsoft.com/office/drawing/2014/main" val="1319167547"/>
                    </a:ext>
                  </a:extLst>
                </a:gridCol>
                <a:gridCol w="4310497">
                  <a:extLst>
                    <a:ext uri="{9D8B030D-6E8A-4147-A177-3AD203B41FA5}">
                      <a16:colId xmlns:a16="http://schemas.microsoft.com/office/drawing/2014/main" val="3867861842"/>
                    </a:ext>
                  </a:extLst>
                </a:gridCol>
                <a:gridCol w="762437">
                  <a:extLst>
                    <a:ext uri="{9D8B030D-6E8A-4147-A177-3AD203B41FA5}">
                      <a16:colId xmlns:a16="http://schemas.microsoft.com/office/drawing/2014/main" val="2855020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메뉴명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요구사항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세부내용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868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CP</a:t>
                      </a:r>
                      <a:r>
                        <a:rPr lang="ko-KR" altLang="en-US" sz="1000" dirty="0"/>
                        <a:t>사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SFR-SCMS-024-01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SFR-SCMS-024-02</a:t>
                      </a:r>
                      <a:endParaRPr lang="ko-KR" altLang="en-US" sz="1000" dirty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SFR-SCMS-024-03</a:t>
                      </a:r>
                      <a:endParaRPr lang="ko-KR" altLang="en-US" sz="1000" dirty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SFR-SCMS-024-04</a:t>
                      </a:r>
                      <a:endParaRPr lang="ko-KR" altLang="en-US" sz="1000" dirty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SFR-SCMS-024-05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CP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사 계정의 생성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편집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삭제 기능</a:t>
                      </a:r>
                      <a:endParaRPr lang="en-US" altLang="ko-KR" sz="1000" dirty="0">
                        <a:latin typeface="나눔바른"/>
                        <a:ea typeface="나눔바른고딕"/>
                      </a:endParaRPr>
                    </a:p>
                    <a:p>
                      <a:pPr marL="0" indent="0" algn="just">
                        <a:lnSpc>
                          <a:spcPct val="130000"/>
                        </a:lnSpc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CP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사 계정 목록 엑셀 다운로드 기능</a:t>
                      </a:r>
                      <a:endParaRPr lang="en-US" altLang="ko-KR" sz="1000" dirty="0">
                        <a:latin typeface="나눔바른"/>
                        <a:ea typeface="나눔바른고딕"/>
                      </a:endParaRPr>
                    </a:p>
                    <a:p>
                      <a:pPr marL="0" indent="0" algn="just">
                        <a:lnSpc>
                          <a:spcPct val="130000"/>
                        </a:lnSpc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 err="1">
                          <a:latin typeface="나눔바른"/>
                          <a:ea typeface="나눔바른고딕"/>
                        </a:rPr>
                        <a:t>상세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 정보 관리 기능</a:t>
                      </a:r>
                      <a:endParaRPr lang="en-US" altLang="ko-KR" sz="1000" dirty="0">
                        <a:latin typeface="나눔바른"/>
                        <a:ea typeface="나눔바른고딕"/>
                      </a:endParaRPr>
                    </a:p>
                    <a:p>
                      <a:pPr marL="0" indent="0" algn="just">
                        <a:lnSpc>
                          <a:spcPct val="130000"/>
                        </a:lnSpc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CP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사별 개발 콘텐츠 목록 조회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154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계약관리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SFR-SCMS-AD-03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CP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사 </a:t>
                      </a:r>
                      <a:r>
                        <a:rPr lang="ko-KR" altLang="en-US" sz="1000" dirty="0" err="1">
                          <a:latin typeface="나눔바른"/>
                          <a:ea typeface="나눔바른고딕"/>
                        </a:rPr>
                        <a:t>계정</a:t>
                      </a:r>
                      <a:r>
                        <a:rPr lang="ko-KR" altLang="en-US" sz="1000" dirty="0" err="1"/>
                        <a:t>와의</a:t>
                      </a:r>
                      <a:r>
                        <a:rPr lang="ko-KR" altLang="en-US" sz="1000" dirty="0"/>
                        <a:t> 계약 정보를 등록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편집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삭제 기능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2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API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인증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SFR-SCMS-025-01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SFR-SCMS-025-02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SFR-SCMS-025-03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SFR-SCMS-025-04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SFR-SCMS-025-05</a:t>
                      </a:r>
                    </a:p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ea typeface="나눔바른고딕"/>
                        </a:rPr>
                        <a:t>SFR-SCMS-001-11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API </a:t>
                      </a:r>
                      <a:r>
                        <a:rPr lang="ko-KR" altLang="en-US" sz="1000" dirty="0"/>
                        <a:t>키 인증 관리</a:t>
                      </a:r>
                      <a:endParaRPr lang="en-US" altLang="ko-KR" sz="1000" dirty="0"/>
                    </a:p>
                    <a:p>
                      <a:pPr algn="just" latinLnBrk="1"/>
                      <a:r>
                        <a:rPr lang="en-US" altLang="ko-KR" sz="1000" dirty="0"/>
                        <a:t>  - </a:t>
                      </a:r>
                      <a:r>
                        <a:rPr lang="ko-KR" altLang="en-US" sz="1000" dirty="0"/>
                        <a:t>키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임의 생성 기능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삭제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활성화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비활성화 기능</a:t>
                      </a:r>
                      <a:endParaRPr lang="en-US" altLang="ko-KR" sz="1000" dirty="0"/>
                    </a:p>
                    <a:p>
                      <a:pPr marL="0" indent="0" algn="just"/>
                      <a:r>
                        <a:rPr lang="ko-KR" altLang="en-US" sz="1000" dirty="0">
                          <a:ea typeface="나눔바른고딕"/>
                        </a:rPr>
                        <a:t>  </a:t>
                      </a:r>
                      <a:r>
                        <a:rPr lang="en-US" altLang="ko-KR" sz="1000" dirty="0">
                          <a:ea typeface="나눔바른고딕"/>
                        </a:rPr>
                        <a:t>- </a:t>
                      </a:r>
                      <a:r>
                        <a:rPr lang="ko-KR" altLang="en-US" sz="1000" dirty="0">
                          <a:ea typeface="나눔바른고딕"/>
                        </a:rPr>
                        <a:t>기존 다른 시스템과의 호환을 위해 기존 </a:t>
                      </a:r>
                      <a:r>
                        <a:rPr lang="en-US" altLang="ko-KR" sz="1000" dirty="0">
                          <a:ea typeface="나눔바른고딕"/>
                        </a:rPr>
                        <a:t>API </a:t>
                      </a:r>
                      <a:r>
                        <a:rPr lang="ko-KR" altLang="en-US" sz="1000" dirty="0">
                          <a:ea typeface="나눔바른고딕"/>
                        </a:rPr>
                        <a:t>형태 유지</a:t>
                      </a:r>
                      <a:endParaRPr lang="en-US" altLang="ko-KR" sz="1000" dirty="0">
                        <a:ea typeface="나눔바른고딕"/>
                      </a:endParaRPr>
                    </a:p>
                    <a:p>
                      <a:pPr marL="0" indent="0" algn="just"/>
                      <a:r>
                        <a:rPr lang="en-US" altLang="ko-KR" sz="1000" dirty="0">
                          <a:ea typeface="나눔바른고딕"/>
                        </a:rPr>
                        <a:t>  - </a:t>
                      </a:r>
                      <a:r>
                        <a:rPr lang="ko-KR" altLang="en-US" sz="1000" dirty="0">
                          <a:ea typeface="나눔바른고딕"/>
                        </a:rPr>
                        <a:t>현재 활용 중인 통신 규격</a:t>
                      </a:r>
                      <a:r>
                        <a:rPr lang="en-US" altLang="ko-KR" sz="1000" dirty="0">
                          <a:ea typeface="나눔바른고딕"/>
                        </a:rPr>
                        <a:t>(</a:t>
                      </a:r>
                      <a:r>
                        <a:rPr lang="ko-KR" altLang="en-US" sz="1000" dirty="0">
                          <a:ea typeface="나눔바른고딕"/>
                        </a:rPr>
                        <a:t>프로토콜</a:t>
                      </a:r>
                      <a:r>
                        <a:rPr lang="en-US" altLang="ko-KR" sz="1000" dirty="0">
                          <a:ea typeface="나눔바른고딕"/>
                        </a:rPr>
                        <a:t>)</a:t>
                      </a:r>
                      <a:r>
                        <a:rPr lang="ko-KR" altLang="en-US" sz="1000" dirty="0">
                          <a:ea typeface="나눔바른고딕"/>
                        </a:rPr>
                        <a:t>은 발주사로 전달 받을 내용 반영</a:t>
                      </a:r>
                      <a:endParaRPr lang="en-US" altLang="ko-KR" sz="1000" dirty="0">
                        <a:ea typeface="나눔바른고딕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ea typeface="나눔바른고딕"/>
                        </a:rPr>
                        <a:t> </a:t>
                      </a:r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 err="1">
                          <a:ea typeface="나눔바른고딕"/>
                        </a:rPr>
                        <a:t>외부</a:t>
                      </a:r>
                      <a:r>
                        <a:rPr lang="ko-KR" altLang="en-US" sz="1000" dirty="0">
                          <a:ea typeface="나눔바른고딕"/>
                        </a:rPr>
                        <a:t> 연계기관용 외부 제공용 </a:t>
                      </a:r>
                      <a:r>
                        <a:rPr lang="en-US" altLang="ko-KR" sz="1000" dirty="0">
                          <a:ea typeface="나눔바른고딕"/>
                        </a:rPr>
                        <a:t>API </a:t>
                      </a:r>
                      <a:r>
                        <a:rPr lang="ko-KR" altLang="en-US" sz="1000" dirty="0">
                          <a:ea typeface="나눔바른고딕"/>
                        </a:rPr>
                        <a:t>제공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885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517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roup 1661"/>
          <p:cNvGraphicFramePr>
            <a:graphicFrameLocks noGrp="1"/>
          </p:cNvGraphicFramePr>
          <p:nvPr/>
        </p:nvGraphicFramePr>
        <p:xfrm>
          <a:off x="9351706" y="2880948"/>
          <a:ext cx="1105199" cy="33775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게시판</a:t>
                      </a: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(CP, 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교강사</a:t>
                      </a: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관리자</a:t>
                      </a: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)</a:t>
                      </a: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" name="Group 1661"/>
          <p:cNvGraphicFramePr>
            <a:graphicFrameLocks noGrp="1"/>
          </p:cNvGraphicFramePr>
          <p:nvPr/>
        </p:nvGraphicFramePr>
        <p:xfrm>
          <a:off x="7481970" y="403152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커뮤니티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roup 1661"/>
          <p:cNvGraphicFramePr>
            <a:graphicFrameLocks noGrp="1"/>
          </p:cNvGraphicFramePr>
          <p:nvPr/>
        </p:nvGraphicFramePr>
        <p:xfrm>
          <a:off x="7481970" y="4384622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접수현황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" name="Group 1661"/>
          <p:cNvGraphicFramePr>
            <a:graphicFrameLocks noGrp="1"/>
          </p:cNvGraphicFramePr>
          <p:nvPr/>
        </p:nvGraphicFramePr>
        <p:xfrm>
          <a:off x="7481970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회원정보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7" name="직사각형 136"/>
          <p:cNvSpPr/>
          <p:nvPr/>
        </p:nvSpPr>
        <p:spPr>
          <a:xfrm>
            <a:off x="7481971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전문가 관리</a:t>
            </a:r>
          </a:p>
        </p:txBody>
      </p:sp>
      <p:graphicFrame>
        <p:nvGraphicFramePr>
          <p:cNvPr id="138" name="Group 1661"/>
          <p:cNvGraphicFramePr>
            <a:graphicFrameLocks noGrp="1"/>
          </p:cNvGraphicFramePr>
          <p:nvPr/>
        </p:nvGraphicFramePr>
        <p:xfrm>
          <a:off x="7481970" y="473064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공고등록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9" name="연결선: 꺾임 138"/>
          <p:cNvCxnSpPr>
            <a:endCxn id="136" idx="1"/>
          </p:cNvCxnSpPr>
          <p:nvPr/>
        </p:nvCxnSpPr>
        <p:spPr>
          <a:xfrm>
            <a:off x="6680614" y="2381558"/>
            <a:ext cx="801356" cy="14189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328118" y="1078678"/>
            <a:ext cx="1556892" cy="1874055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736" y="513569"/>
            <a:ext cx="3305704" cy="446551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2400" b="1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TO-BE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용 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: 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사용자 관리</a:t>
            </a:r>
          </a:p>
        </p:txBody>
      </p:sp>
      <p:cxnSp>
        <p:nvCxnSpPr>
          <p:cNvPr id="106" name="연결선: 꺾임 105"/>
          <p:cNvCxnSpPr>
            <a:stCxn id="108" idx="2"/>
            <a:endCxn id="125" idx="0"/>
          </p:cNvCxnSpPr>
          <p:nvPr/>
        </p:nvCxnSpPr>
        <p:spPr>
          <a:xfrm rot="16200000" flipH="1">
            <a:off x="6875185" y="110217"/>
            <a:ext cx="415001" cy="19023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연결선: 꺾임 106"/>
          <p:cNvCxnSpPr>
            <a:stCxn id="108" idx="2"/>
            <a:endCxn id="127" idx="0"/>
          </p:cNvCxnSpPr>
          <p:nvPr/>
        </p:nvCxnSpPr>
        <p:spPr>
          <a:xfrm rot="16200000" flipH="1">
            <a:off x="8657911" y="-1672509"/>
            <a:ext cx="415005" cy="54677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5370898" y="420134"/>
            <a:ext cx="1521274" cy="433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굴림체"/>
                <a:ea typeface="굴림체"/>
              </a:rPr>
              <a:t>LCMS</a:t>
            </a:r>
            <a:endParaRPr lang="ko-KR" altLang="en-US" sz="1100" b="1" dirty="0">
              <a:solidFill>
                <a:schemeClr val="bg1"/>
              </a:solidFill>
              <a:latin typeface="굴림체"/>
              <a:ea typeface="굴림체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656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대시보드</a:t>
            </a:r>
          </a:p>
        </p:txBody>
      </p:sp>
      <p:graphicFrame>
        <p:nvGraphicFramePr>
          <p:cNvPr id="110" name="Group 1661"/>
          <p:cNvGraphicFramePr>
            <a:graphicFrameLocks noGrp="1"/>
          </p:cNvGraphicFramePr>
          <p:nvPr/>
        </p:nvGraphicFramePr>
        <p:xfrm>
          <a:off x="86561" y="1593705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대시보드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직사각형 110"/>
          <p:cNvSpPr/>
          <p:nvPr/>
        </p:nvSpPr>
        <p:spPr>
          <a:xfrm>
            <a:off x="5575416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사용자 관리</a:t>
            </a:r>
          </a:p>
        </p:txBody>
      </p:sp>
      <p:graphicFrame>
        <p:nvGraphicFramePr>
          <p:cNvPr id="112" name="Group 1661"/>
          <p:cNvGraphicFramePr>
            <a:graphicFrameLocks noGrp="1"/>
          </p:cNvGraphicFramePr>
          <p:nvPr/>
        </p:nvGraphicFramePr>
        <p:xfrm>
          <a:off x="5575415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사용자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" name="Group 1661"/>
          <p:cNvGraphicFramePr>
            <a:graphicFrameLocks noGrp="1"/>
          </p:cNvGraphicFramePr>
          <p:nvPr/>
        </p:nvGraphicFramePr>
        <p:xfrm>
          <a:off x="5575415" y="191973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그룹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직사각형 113"/>
          <p:cNvSpPr/>
          <p:nvPr/>
        </p:nvSpPr>
        <p:spPr>
          <a:xfrm>
            <a:off x="1728613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콘텐츠 관리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9360676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고객지원</a:t>
            </a:r>
          </a:p>
        </p:txBody>
      </p:sp>
      <p:graphicFrame>
        <p:nvGraphicFramePr>
          <p:cNvPr id="121" name="Group 1661"/>
          <p:cNvGraphicFramePr>
            <a:graphicFrameLocks noGrp="1"/>
          </p:cNvGraphicFramePr>
          <p:nvPr/>
        </p:nvGraphicFramePr>
        <p:xfrm>
          <a:off x="9360676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공지사항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Group 1661"/>
          <p:cNvGraphicFramePr>
            <a:graphicFrameLocks noGrp="1"/>
          </p:cNvGraphicFramePr>
          <p:nvPr/>
        </p:nvGraphicFramePr>
        <p:xfrm>
          <a:off x="9360676" y="1920057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질의응답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61"/>
          <p:cNvGraphicFramePr>
            <a:graphicFrameLocks noGrp="1"/>
          </p:cNvGraphicFramePr>
          <p:nvPr/>
        </p:nvGraphicFramePr>
        <p:xfrm>
          <a:off x="9360676" y="224035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자주묻는질문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" name="Group 1661"/>
          <p:cNvGraphicFramePr>
            <a:graphicFrameLocks noGrp="1"/>
          </p:cNvGraphicFramePr>
          <p:nvPr/>
        </p:nvGraphicFramePr>
        <p:xfrm>
          <a:off x="9360676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자료실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/>
          <p:cNvSpPr/>
          <p:nvPr/>
        </p:nvSpPr>
        <p:spPr>
          <a:xfrm>
            <a:off x="7481236" y="1268869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통계</a:t>
            </a:r>
          </a:p>
        </p:txBody>
      </p:sp>
      <p:graphicFrame>
        <p:nvGraphicFramePr>
          <p:cNvPr id="126" name="Group 1661"/>
          <p:cNvGraphicFramePr>
            <a:graphicFrameLocks noGrp="1"/>
          </p:cNvGraphicFramePr>
          <p:nvPr/>
        </p:nvGraphicFramePr>
        <p:xfrm>
          <a:off x="7481236" y="159294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활용 현황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" name="직사각형 126"/>
          <p:cNvSpPr/>
          <p:nvPr/>
        </p:nvSpPr>
        <p:spPr>
          <a:xfrm>
            <a:off x="11046692" y="1268873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환경 설정</a:t>
            </a:r>
          </a:p>
        </p:txBody>
      </p:sp>
      <p:graphicFrame>
        <p:nvGraphicFramePr>
          <p:cNvPr id="128" name="Group 1661"/>
          <p:cNvGraphicFramePr>
            <a:graphicFrameLocks noGrp="1"/>
          </p:cNvGraphicFramePr>
          <p:nvPr/>
        </p:nvGraphicFramePr>
        <p:xfrm>
          <a:off x="11046692" y="159844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분류체계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Group 1661"/>
          <p:cNvGraphicFramePr>
            <a:graphicFrameLocks noGrp="1"/>
          </p:cNvGraphicFramePr>
          <p:nvPr/>
        </p:nvGraphicFramePr>
        <p:xfrm>
          <a:off x="11046692" y="192651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NCS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 코드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0" name="연결선: 꺾임 129"/>
          <p:cNvCxnSpPr>
            <a:stCxn id="108" idx="2"/>
            <a:endCxn id="109" idx="0"/>
          </p:cNvCxnSpPr>
          <p:nvPr/>
        </p:nvCxnSpPr>
        <p:spPr>
          <a:xfrm rot="5400000">
            <a:off x="3170129" y="-1677100"/>
            <a:ext cx="430439" cy="54923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연결선: 꺾임 130"/>
          <p:cNvCxnSpPr>
            <a:stCxn id="108" idx="2"/>
            <a:endCxn id="111" idx="0"/>
          </p:cNvCxnSpPr>
          <p:nvPr/>
        </p:nvCxnSpPr>
        <p:spPr>
          <a:xfrm rot="5400000">
            <a:off x="5914557" y="1067328"/>
            <a:ext cx="430439" cy="35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연결선: 꺾임 131"/>
          <p:cNvCxnSpPr>
            <a:stCxn id="108" idx="2"/>
            <a:endCxn id="114" idx="0"/>
          </p:cNvCxnSpPr>
          <p:nvPr/>
        </p:nvCxnSpPr>
        <p:spPr>
          <a:xfrm rot="5400000">
            <a:off x="3994331" y="-859250"/>
            <a:ext cx="424087" cy="38503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연결선: 꺾임 133"/>
          <p:cNvCxnSpPr>
            <a:stCxn id="108" idx="2"/>
            <a:endCxn id="120" idx="0"/>
          </p:cNvCxnSpPr>
          <p:nvPr/>
        </p:nvCxnSpPr>
        <p:spPr>
          <a:xfrm rot="16200000" flipH="1">
            <a:off x="7810362" y="-824960"/>
            <a:ext cx="424087" cy="378174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연결선: 꺾임 134"/>
          <p:cNvCxnSpPr>
            <a:stCxn id="133" idx="1"/>
            <a:endCxn id="192" idx="3"/>
          </p:cNvCxnSpPr>
          <p:nvPr/>
        </p:nvCxnSpPr>
        <p:spPr>
          <a:xfrm rot="10800000" flipV="1">
            <a:off x="1191761" y="1745946"/>
            <a:ext cx="536852" cy="170319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4" name="Group 1661"/>
          <p:cNvGraphicFramePr>
            <a:graphicFrameLocks noGrp="1"/>
          </p:cNvGraphicFramePr>
          <p:nvPr/>
        </p:nvGraphicFramePr>
        <p:xfrm>
          <a:off x="86561" y="3661898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총괄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" name="Group 1661"/>
          <p:cNvGraphicFramePr>
            <a:graphicFrameLocks noGrp="1"/>
          </p:cNvGraphicFramePr>
          <p:nvPr/>
        </p:nvGraphicFramePr>
        <p:xfrm>
          <a:off x="86561" y="4683396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프로토 타입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6" name="Group 1661"/>
          <p:cNvGraphicFramePr>
            <a:graphicFrameLocks noGrp="1"/>
          </p:cNvGraphicFramePr>
          <p:nvPr/>
        </p:nvGraphicFramePr>
        <p:xfrm>
          <a:off x="3724398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원고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7" name="Group 1661"/>
          <p:cNvGraphicFramePr>
            <a:graphicFrameLocks noGrp="1"/>
          </p:cNvGraphicFramePr>
          <p:nvPr/>
        </p:nvGraphicFramePr>
        <p:xfrm>
          <a:off x="3724397" y="574653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화면설계서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8" name="Group 1661"/>
          <p:cNvGraphicFramePr>
            <a:graphicFrameLocks noGrp="1"/>
          </p:cNvGraphicFramePr>
          <p:nvPr/>
        </p:nvGraphicFramePr>
        <p:xfrm>
          <a:off x="3724396" y="609609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촬영</a:t>
                      </a: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녹음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9" name="Group 1661"/>
          <p:cNvGraphicFramePr>
            <a:graphicFrameLocks noGrp="1"/>
          </p:cNvGraphicFramePr>
          <p:nvPr/>
        </p:nvGraphicFramePr>
        <p:xfrm>
          <a:off x="3724395" y="644565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개발물 수급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roup 1661"/>
          <p:cNvGraphicFramePr>
            <a:graphicFrameLocks noGrp="1"/>
          </p:cNvGraphicFramePr>
          <p:nvPr/>
        </p:nvGraphicFramePr>
        <p:xfrm>
          <a:off x="5462660" y="608828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문제 은행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roup 1661"/>
          <p:cNvGraphicFramePr>
            <a:graphicFrameLocks noGrp="1"/>
          </p:cNvGraphicFramePr>
          <p:nvPr/>
        </p:nvGraphicFramePr>
        <p:xfrm>
          <a:off x="86561" y="608383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버전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roup 1661"/>
          <p:cNvGraphicFramePr>
            <a:graphicFrameLocks noGrp="1"/>
          </p:cNvGraphicFramePr>
          <p:nvPr/>
        </p:nvGraphicFramePr>
        <p:xfrm>
          <a:off x="3669024" y="403152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오류 신고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2" name="직사각형 191"/>
          <p:cNvSpPr/>
          <p:nvPr/>
        </p:nvSpPr>
        <p:spPr>
          <a:xfrm>
            <a:off x="86561" y="3306942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개발 관리</a:t>
            </a:r>
          </a:p>
        </p:txBody>
      </p:sp>
      <p:graphicFrame>
        <p:nvGraphicFramePr>
          <p:cNvPr id="193" name="Group 1661"/>
          <p:cNvGraphicFramePr>
            <a:graphicFrameLocks noGrp="1"/>
          </p:cNvGraphicFramePr>
          <p:nvPr/>
        </p:nvGraphicFramePr>
        <p:xfrm>
          <a:off x="3669024" y="4384622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평가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4" name="Group 1661"/>
          <p:cNvGraphicFramePr>
            <a:graphicFrameLocks noGrp="1"/>
          </p:cNvGraphicFramePr>
          <p:nvPr/>
        </p:nvGraphicFramePr>
        <p:xfrm>
          <a:off x="3669024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총괄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7" name="Group 1661"/>
          <p:cNvGraphicFramePr>
            <a:graphicFrameLocks noGrp="1"/>
          </p:cNvGraphicFramePr>
          <p:nvPr/>
        </p:nvGraphicFramePr>
        <p:xfrm>
          <a:off x="11046692" y="225457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카테고리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" name="Group 1661"/>
          <p:cNvGraphicFramePr>
            <a:graphicFrameLocks noGrp="1"/>
          </p:cNvGraphicFramePr>
          <p:nvPr/>
        </p:nvGraphicFramePr>
        <p:xfrm>
          <a:off x="1728613" y="225457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파일 탐색기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8" name="Group 1661"/>
          <p:cNvGraphicFramePr>
            <a:graphicFrameLocks noGrp="1"/>
          </p:cNvGraphicFramePr>
          <p:nvPr/>
        </p:nvGraphicFramePr>
        <p:xfrm>
          <a:off x="86561" y="401200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기본정보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8" name="Group 1661"/>
          <p:cNvGraphicFramePr>
            <a:graphicFrameLocks noGrp="1"/>
          </p:cNvGraphicFramePr>
          <p:nvPr/>
        </p:nvGraphicFramePr>
        <p:xfrm>
          <a:off x="5462659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기타 산출물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8" name="Group 1661"/>
          <p:cNvGraphicFramePr>
            <a:graphicFrameLocks noGrp="1"/>
          </p:cNvGraphicFramePr>
          <p:nvPr/>
        </p:nvGraphicFramePr>
        <p:xfrm>
          <a:off x="5575415" y="2240112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전문가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0" name="Group 1661"/>
          <p:cNvGraphicFramePr>
            <a:graphicFrameLocks noGrp="1"/>
          </p:cNvGraphicFramePr>
          <p:nvPr/>
        </p:nvGraphicFramePr>
        <p:xfrm>
          <a:off x="5575415" y="256049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발송 관리</a:t>
                      </a:r>
                      <a:endParaRPr kumimoji="1" lang="ko-KR" altLang="en-US" sz="9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2" name="Group 1661"/>
          <p:cNvGraphicFramePr>
            <a:graphicFrameLocks noGrp="1"/>
          </p:cNvGraphicFramePr>
          <p:nvPr/>
        </p:nvGraphicFramePr>
        <p:xfrm>
          <a:off x="7481236" y="1915513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개발 현황</a:t>
                      </a:r>
                      <a:endParaRPr kumimoji="1" lang="en-US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8" name="Group 1661"/>
          <p:cNvGraphicFramePr>
            <a:graphicFrameLocks noGrp="1"/>
          </p:cNvGraphicFramePr>
          <p:nvPr/>
        </p:nvGraphicFramePr>
        <p:xfrm>
          <a:off x="7481236" y="223808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오류신고 현황</a:t>
                      </a:r>
                      <a:endParaRPr kumimoji="1" lang="en-US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9" name="Group 1661"/>
          <p:cNvGraphicFramePr>
            <a:graphicFrameLocks noGrp="1"/>
          </p:cNvGraphicFramePr>
          <p:nvPr/>
        </p:nvGraphicFramePr>
        <p:xfrm>
          <a:off x="7481236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콘텐츠별 별점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4" name="Group 1661"/>
          <p:cNvGraphicFramePr>
            <a:graphicFrameLocks noGrp="1"/>
          </p:cNvGraphicFramePr>
          <p:nvPr/>
        </p:nvGraphicFramePr>
        <p:xfrm>
          <a:off x="86561" y="57337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최종 제출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5" name="직사각형 264"/>
          <p:cNvSpPr/>
          <p:nvPr/>
        </p:nvSpPr>
        <p:spPr>
          <a:xfrm>
            <a:off x="11030741" y="322854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회원가입</a:t>
            </a:r>
          </a:p>
        </p:txBody>
      </p:sp>
      <p:graphicFrame>
        <p:nvGraphicFramePr>
          <p:cNvPr id="266" name="Group 1661"/>
          <p:cNvGraphicFramePr>
            <a:graphicFrameLocks noGrp="1"/>
          </p:cNvGraphicFramePr>
          <p:nvPr/>
        </p:nvGraphicFramePr>
        <p:xfrm>
          <a:off x="11030743" y="3592087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사 가입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7" name="Group 1661"/>
          <p:cNvGraphicFramePr>
            <a:graphicFrameLocks noGrp="1"/>
          </p:cNvGraphicFramePr>
          <p:nvPr/>
        </p:nvGraphicFramePr>
        <p:xfrm>
          <a:off x="11030743" y="3924660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콘텐츠 전문가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Group 1661"/>
          <p:cNvGraphicFramePr>
            <a:graphicFrameLocks noGrp="1"/>
          </p:cNvGraphicFramePr>
          <p:nvPr/>
        </p:nvGraphicFramePr>
        <p:xfrm>
          <a:off x="1728613" y="1604501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개발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Group 1661"/>
          <p:cNvGraphicFramePr>
            <a:graphicFrameLocks noGrp="1"/>
          </p:cNvGraphicFramePr>
          <p:nvPr/>
        </p:nvGraphicFramePr>
        <p:xfrm>
          <a:off x="1728613" y="192953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운영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2" name="Group 1661"/>
          <p:cNvGraphicFramePr>
            <a:graphicFrameLocks noGrp="1"/>
          </p:cNvGraphicFramePr>
          <p:nvPr/>
        </p:nvGraphicFramePr>
        <p:xfrm>
          <a:off x="86561" y="5033505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양산 콘텐츠</a:t>
                      </a:r>
                      <a:endParaRPr kumimoji="1" lang="en-US" altLang="ko-KR" sz="9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" name="Group 1661"/>
          <p:cNvGraphicFramePr>
            <a:graphicFrameLocks noGrp="1"/>
          </p:cNvGraphicFramePr>
          <p:nvPr/>
        </p:nvGraphicFramePr>
        <p:xfrm>
          <a:off x="5462660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내용 자문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" name="Group 1661"/>
          <p:cNvGraphicFramePr>
            <a:graphicFrameLocks noGrp="1"/>
          </p:cNvGraphicFramePr>
          <p:nvPr/>
        </p:nvGraphicFramePr>
        <p:xfrm>
          <a:off x="5462660" y="574262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기능 자문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" name="Group 1661"/>
          <p:cNvGraphicFramePr>
            <a:graphicFrameLocks noGrp="1"/>
          </p:cNvGraphicFramePr>
          <p:nvPr/>
        </p:nvGraphicFramePr>
        <p:xfrm>
          <a:off x="1761935" y="4014583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기본 정보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Group 1661"/>
          <p:cNvGraphicFramePr>
            <a:graphicFrameLocks noGrp="1"/>
          </p:cNvGraphicFramePr>
          <p:nvPr/>
        </p:nvGraphicFramePr>
        <p:xfrm>
          <a:off x="1761935" y="4355437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과목 코드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직사각형 162"/>
          <p:cNvSpPr/>
          <p:nvPr/>
        </p:nvSpPr>
        <p:spPr>
          <a:xfrm>
            <a:off x="3669025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운영 관리</a:t>
            </a:r>
          </a:p>
        </p:txBody>
      </p:sp>
      <p:cxnSp>
        <p:nvCxnSpPr>
          <p:cNvPr id="164" name="연결선: 꺾임 163"/>
          <p:cNvCxnSpPr>
            <a:stCxn id="140" idx="3"/>
            <a:endCxn id="163" idx="1"/>
          </p:cNvCxnSpPr>
          <p:nvPr/>
        </p:nvCxnSpPr>
        <p:spPr>
          <a:xfrm>
            <a:off x="2834944" y="2070985"/>
            <a:ext cx="834081" cy="13781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연결선: 꺾임 169"/>
          <p:cNvCxnSpPr>
            <a:stCxn id="208" idx="3"/>
            <a:endCxn id="145" idx="1"/>
          </p:cNvCxnSpPr>
          <p:nvPr/>
        </p:nvCxnSpPr>
        <p:spPr>
          <a:xfrm flipV="1">
            <a:off x="1161257" y="4147282"/>
            <a:ext cx="600678" cy="617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연결선: 꺾임 170"/>
          <p:cNvCxnSpPr>
            <a:stCxn id="208" idx="3"/>
            <a:endCxn id="155" idx="1"/>
          </p:cNvCxnSpPr>
          <p:nvPr/>
        </p:nvCxnSpPr>
        <p:spPr>
          <a:xfrm>
            <a:off x="1161257" y="4153453"/>
            <a:ext cx="600678" cy="3346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연결선: 꺾임 200"/>
          <p:cNvCxnSpPr>
            <a:stCxn id="175" idx="3"/>
            <a:endCxn id="305" idx="1"/>
          </p:cNvCxnSpPr>
          <p:nvPr/>
        </p:nvCxnSpPr>
        <p:spPr>
          <a:xfrm>
            <a:off x="1161257" y="4824842"/>
            <a:ext cx="2405284" cy="1224016"/>
          </a:xfrm>
          <a:prstGeom prst="bentConnector3">
            <a:avLst>
              <a:gd name="adj1" fmla="val 7597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연결선: 꺾임 215"/>
          <p:cNvCxnSpPr>
            <a:stCxn id="142" idx="3"/>
            <a:endCxn id="305" idx="1"/>
          </p:cNvCxnSpPr>
          <p:nvPr/>
        </p:nvCxnSpPr>
        <p:spPr>
          <a:xfrm>
            <a:off x="1161257" y="5174951"/>
            <a:ext cx="2405284" cy="873907"/>
          </a:xfrm>
          <a:prstGeom prst="bentConnector3">
            <a:avLst>
              <a:gd name="adj1" fmla="val 7597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7" name="Group 1661"/>
          <p:cNvGraphicFramePr>
            <a:graphicFrameLocks noGrp="1"/>
          </p:cNvGraphicFramePr>
          <p:nvPr/>
        </p:nvGraphicFramePr>
        <p:xfrm>
          <a:off x="86561" y="538361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통합 검수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0" name="직사각형 289"/>
          <p:cNvSpPr/>
          <p:nvPr/>
        </p:nvSpPr>
        <p:spPr>
          <a:xfrm>
            <a:off x="3669597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CP</a:t>
            </a: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사 관리</a:t>
            </a:r>
          </a:p>
        </p:txBody>
      </p:sp>
      <p:graphicFrame>
        <p:nvGraphicFramePr>
          <p:cNvPr id="291" name="Group 1661"/>
          <p:cNvGraphicFramePr>
            <a:graphicFrameLocks noGrp="1"/>
          </p:cNvGraphicFramePr>
          <p:nvPr/>
        </p:nvGraphicFramePr>
        <p:xfrm>
          <a:off x="3669597" y="1604501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사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2" name="Group 1661"/>
          <p:cNvGraphicFramePr>
            <a:graphicFrameLocks noGrp="1"/>
          </p:cNvGraphicFramePr>
          <p:nvPr/>
        </p:nvGraphicFramePr>
        <p:xfrm>
          <a:off x="3669597" y="1929539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계약관리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" name="Group 1661"/>
          <p:cNvGraphicFramePr>
            <a:graphicFrameLocks noGrp="1"/>
          </p:cNvGraphicFramePr>
          <p:nvPr/>
        </p:nvGraphicFramePr>
        <p:xfrm>
          <a:off x="3669597" y="2254576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API 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인증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7" name="연결선: 꺾임 296"/>
          <p:cNvCxnSpPr>
            <a:stCxn id="108" idx="2"/>
            <a:endCxn id="290" idx="0"/>
          </p:cNvCxnSpPr>
          <p:nvPr/>
        </p:nvCxnSpPr>
        <p:spPr>
          <a:xfrm rot="5400000">
            <a:off x="4964823" y="111242"/>
            <a:ext cx="424087" cy="19093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직사각형 304"/>
          <p:cNvSpPr/>
          <p:nvPr/>
        </p:nvSpPr>
        <p:spPr>
          <a:xfrm>
            <a:off x="3566541" y="5271729"/>
            <a:ext cx="3400647" cy="15542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77" name="Group 1661"/>
          <p:cNvGraphicFramePr>
            <a:graphicFrameLocks noGrp="1"/>
          </p:cNvGraphicFramePr>
          <p:nvPr/>
        </p:nvGraphicFramePr>
        <p:xfrm>
          <a:off x="86561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오류 내역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roup 1661"/>
          <p:cNvGraphicFramePr>
            <a:graphicFrameLocks noGrp="1"/>
          </p:cNvGraphicFramePr>
          <p:nvPr/>
        </p:nvGraphicFramePr>
        <p:xfrm>
          <a:off x="1761935" y="4697308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강의계획서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0" name="연결선: 꺾임 79"/>
          <p:cNvCxnSpPr>
            <a:stCxn id="208" idx="3"/>
            <a:endCxn id="79" idx="1"/>
          </p:cNvCxnSpPr>
          <p:nvPr/>
        </p:nvCxnSpPr>
        <p:spPr>
          <a:xfrm>
            <a:off x="1161257" y="4153453"/>
            <a:ext cx="600678" cy="6765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6" name="Group 1661"/>
          <p:cNvGraphicFramePr>
            <a:graphicFrameLocks noGrp="1"/>
          </p:cNvGraphicFramePr>
          <p:nvPr/>
        </p:nvGraphicFramePr>
        <p:xfrm>
          <a:off x="86561" y="43446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Group 1661"/>
          <p:cNvGraphicFramePr>
            <a:graphicFrameLocks noGrp="1"/>
          </p:cNvGraphicFramePr>
          <p:nvPr/>
        </p:nvGraphicFramePr>
        <p:xfrm>
          <a:off x="1728613" y="2560651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1661"/>
          <p:cNvGraphicFramePr>
            <a:graphicFrameLocks noGrp="1"/>
          </p:cNvGraphicFramePr>
          <p:nvPr/>
        </p:nvGraphicFramePr>
        <p:xfrm>
          <a:off x="1728613" y="2880868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제작 공지사항</a:t>
                      </a:r>
                      <a:endParaRPr kumimoji="1" lang="en-US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roup 1661"/>
          <p:cNvGraphicFramePr>
            <a:graphicFrameLocks noGrp="1"/>
          </p:cNvGraphicFramePr>
          <p:nvPr/>
        </p:nvGraphicFramePr>
        <p:xfrm>
          <a:off x="1728613" y="321002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제작 자료실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Group 1661"/>
          <p:cNvGraphicFramePr>
            <a:graphicFrameLocks noGrp="1"/>
          </p:cNvGraphicFramePr>
          <p:nvPr/>
        </p:nvGraphicFramePr>
        <p:xfrm>
          <a:off x="1728613" y="3530949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제작 질의사항</a:t>
                      </a:r>
                      <a:endParaRPr kumimoji="1" lang="en-US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roup 1661"/>
          <p:cNvGraphicFramePr>
            <a:graphicFrameLocks noGrp="1"/>
          </p:cNvGraphicFramePr>
          <p:nvPr/>
        </p:nvGraphicFramePr>
        <p:xfrm>
          <a:off x="11030743" y="4240875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개인 콘텐츠 등록자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roup 1661"/>
          <p:cNvGraphicFramePr>
            <a:graphicFrameLocks noGrp="1"/>
          </p:cNvGraphicFramePr>
          <p:nvPr/>
        </p:nvGraphicFramePr>
        <p:xfrm>
          <a:off x="3669024" y="473064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개인 콘텐츠 승인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" name="Group 1661"/>
          <p:cNvGraphicFramePr>
            <a:graphicFrameLocks noGrp="1"/>
          </p:cNvGraphicFramePr>
          <p:nvPr/>
        </p:nvGraphicFramePr>
        <p:xfrm>
          <a:off x="7481236" y="2880868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퀴즈인 페이지 통계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직사각형 94"/>
          <p:cNvSpPr/>
          <p:nvPr/>
        </p:nvSpPr>
        <p:spPr>
          <a:xfrm>
            <a:off x="8719542" y="1066113"/>
            <a:ext cx="3515360" cy="4123428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just">
              <a:defRPr/>
            </a:pPr>
            <a:r>
              <a:rPr lang="ko-KR" altLang="en-US" b="1"/>
              <a:t> </a:t>
            </a:r>
            <a:endParaRPr lang="en-US" altLang="ko-KR" b="1"/>
          </a:p>
        </p:txBody>
      </p:sp>
      <p:sp>
        <p:nvSpPr>
          <p:cNvPr id="100" name="직사각형 99"/>
          <p:cNvSpPr/>
          <p:nvPr/>
        </p:nvSpPr>
        <p:spPr>
          <a:xfrm>
            <a:off x="0" y="1067951"/>
            <a:ext cx="3421575" cy="5790049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just">
              <a:defRPr/>
            </a:pPr>
            <a:endParaRPr lang="en-US" altLang="ko-KR" b="1"/>
          </a:p>
        </p:txBody>
      </p:sp>
      <p:sp>
        <p:nvSpPr>
          <p:cNvPr id="96" name="직사각형 95"/>
          <p:cNvSpPr/>
          <p:nvPr/>
        </p:nvSpPr>
        <p:spPr>
          <a:xfrm>
            <a:off x="3421575" y="1066113"/>
            <a:ext cx="1863641" cy="412471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just">
              <a:defRPr/>
            </a:pPr>
            <a:endParaRPr lang="en-US" altLang="ko-KR" b="1"/>
          </a:p>
        </p:txBody>
      </p:sp>
      <p:sp>
        <p:nvSpPr>
          <p:cNvPr id="98" name="직사각형 97"/>
          <p:cNvSpPr/>
          <p:nvPr/>
        </p:nvSpPr>
        <p:spPr>
          <a:xfrm>
            <a:off x="3420440" y="5189540"/>
            <a:ext cx="8771560" cy="1668459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just">
              <a:defRPr/>
            </a:pPr>
            <a:endParaRPr lang="en-US" altLang="ko-KR" b="1"/>
          </a:p>
        </p:txBody>
      </p:sp>
      <p:sp>
        <p:nvSpPr>
          <p:cNvPr id="99" name="직사각형 98"/>
          <p:cNvSpPr/>
          <p:nvPr/>
        </p:nvSpPr>
        <p:spPr>
          <a:xfrm>
            <a:off x="5285216" y="3055628"/>
            <a:ext cx="1651425" cy="2004166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just">
              <a:defRPr/>
            </a:pPr>
            <a:endParaRPr lang="en-US" altLang="ko-KR" b="1"/>
          </a:p>
        </p:txBody>
      </p:sp>
      <p:sp>
        <p:nvSpPr>
          <p:cNvPr id="101" name="직사각형 100"/>
          <p:cNvSpPr/>
          <p:nvPr/>
        </p:nvSpPr>
        <p:spPr>
          <a:xfrm>
            <a:off x="144205" y="2858682"/>
            <a:ext cx="5264088" cy="282087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just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&lt;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출처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pPr algn="just">
              <a:defRPr/>
            </a:pPr>
            <a:r>
              <a:rPr lang="ko-KR" altLang="en-US" b="1" dirty="0"/>
              <a:t> </a:t>
            </a:r>
            <a:endParaRPr lang="en-US" altLang="ko-KR" b="1" dirty="0"/>
          </a:p>
        </p:txBody>
      </p:sp>
      <p:graphicFrame>
        <p:nvGraphicFramePr>
          <p:cNvPr id="3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438252"/>
              </p:ext>
            </p:extLst>
          </p:nvPr>
        </p:nvGraphicFramePr>
        <p:xfrm>
          <a:off x="39417" y="3216698"/>
          <a:ext cx="10783915" cy="339895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67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6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7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311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 err="1"/>
                        <a:t>메뉴명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요구사항 </a:t>
                      </a:r>
                      <a:r>
                        <a:rPr lang="en-US" altLang="ko-KR" sz="1000"/>
                        <a:t>ID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세부내용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사용자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SFR-SCMS-005-01, SFR-SCMS-005-02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SFR-SCMS-005-03, </a:t>
                      </a:r>
                      <a:r>
                        <a:rPr lang="en-US" altLang="ko-KR" sz="1000" dirty="0">
                          <a:ea typeface="나눔바른고딕"/>
                        </a:rPr>
                        <a:t>SFR-SCMS-005-04</a:t>
                      </a:r>
                      <a:endParaRPr lang="en-US" altLang="ko-KR" sz="1000" dirty="0"/>
                    </a:p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SFR-SCMS-001-09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SFR-SCMS-001-10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SFR-SCMS-006-02, SFR-SCMS-006-03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SFR-SCMS-006-04, SFR-SCMS-006-05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buFontTx/>
                        <a:buNone/>
                        <a:defRPr/>
                      </a:pPr>
                      <a:r>
                        <a:rPr lang="ko-KR" altLang="en-US" sz="1000" dirty="0" err="1"/>
                        <a:t>ㆍ계정</a:t>
                      </a:r>
                      <a:r>
                        <a:rPr lang="ko-KR" altLang="en-US" sz="1000" dirty="0"/>
                        <a:t> 등록 및 엑셀을 활용하여 일괄 등록 기능 지원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 err="1">
                          <a:ea typeface="나눔바른고딕"/>
                        </a:rPr>
                        <a:t>계정</a:t>
                      </a:r>
                      <a:r>
                        <a:rPr lang="ko-KR" altLang="en-US" sz="1000" dirty="0">
                          <a:ea typeface="나눔바른고딕"/>
                        </a:rPr>
                        <a:t> 조회 및 편집</a:t>
                      </a:r>
                      <a:endParaRPr lang="en-US" altLang="ko-KR" sz="1000" dirty="0">
                        <a:ea typeface="나눔바른고딕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 err="1">
                          <a:ea typeface="나눔바른고딕"/>
                        </a:rPr>
                        <a:t>계정</a:t>
                      </a:r>
                      <a:r>
                        <a:rPr lang="ko-KR" altLang="en-US" sz="1000" dirty="0">
                          <a:ea typeface="나눔바른고딕"/>
                        </a:rPr>
                        <a:t> 권한에 대한 정의</a:t>
                      </a:r>
                      <a:endParaRPr lang="en-US" altLang="ko-KR" sz="1000" dirty="0">
                        <a:ea typeface="나눔바른고딕"/>
                      </a:endParaRPr>
                    </a:p>
                    <a:p>
                      <a:pPr marL="0" indent="0" algn="just" latinLnBrk="1">
                        <a:buFontTx/>
                        <a:buNone/>
                        <a:defRPr/>
                      </a:pPr>
                      <a:r>
                        <a:rPr lang="ko-KR" altLang="en-US" sz="1000" dirty="0" err="1"/>
                        <a:t>ㆍ개인정보가</a:t>
                      </a:r>
                      <a:r>
                        <a:rPr lang="ko-KR" altLang="en-US" sz="1000" dirty="0"/>
                        <a:t> 포함된 내용 출력 시 조회 사유가 입력 </a:t>
                      </a:r>
                      <a:endParaRPr lang="en-US" altLang="ko-KR" sz="1000" dirty="0"/>
                    </a:p>
                    <a:p>
                      <a:pPr marL="0" indent="0" algn="just" latinLnBrk="1">
                        <a:buFontTx/>
                        <a:buNone/>
                        <a:defRPr/>
                      </a:pPr>
                      <a:r>
                        <a:rPr lang="ko-KR" altLang="en-US" sz="1000" dirty="0" err="1"/>
                        <a:t>ㆍ관리자의</a:t>
                      </a:r>
                      <a:r>
                        <a:rPr lang="ko-KR" altLang="en-US" sz="1000" dirty="0"/>
                        <a:t> 현황 및 리스트를 표시하는 페이지는 관련 </a:t>
                      </a:r>
                      <a:endParaRPr lang="en-US" altLang="ko-KR" sz="1000" dirty="0"/>
                    </a:p>
                    <a:p>
                      <a:pPr marL="0" indent="0" algn="just" latinLnBrk="1">
                        <a:buFontTx/>
                        <a:buNone/>
                        <a:defRPr/>
                      </a:pPr>
                      <a:r>
                        <a:rPr lang="en-US" altLang="ko-KR" sz="1000" dirty="0"/>
                        <a:t>  </a:t>
                      </a:r>
                      <a:r>
                        <a:rPr lang="ko-KR" altLang="en-US" sz="1000" dirty="0"/>
                        <a:t>데이터를 포함한 엑셀 다운로드 기능 제공</a:t>
                      </a:r>
                      <a:endParaRPr lang="en-US" altLang="ko-KR" sz="1000" dirty="0"/>
                    </a:p>
                    <a:p>
                      <a:pPr algn="just" fontAlgn="ctr"/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회원</a:t>
                      </a:r>
                      <a:r>
                        <a:rPr lang="ko-KR" altLang="en-US" sz="1000" u="none" strike="noStrike" dirty="0">
                          <a:effectLst/>
                        </a:rPr>
                        <a:t> 정책에 따른 단기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장기 휴면 처리를 위한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스케쥴러</a:t>
                      </a:r>
                      <a:r>
                        <a:rPr lang="ko-KR" altLang="en-US" sz="1000" u="none" strike="noStrike" dirty="0">
                          <a:effectLst/>
                        </a:rPr>
                        <a:t> 구현</a:t>
                      </a:r>
                    </a:p>
                    <a:p>
                      <a:pPr algn="just" fontAlgn="ctr"/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회원</a:t>
                      </a:r>
                      <a:r>
                        <a:rPr lang="ko-KR" altLang="en-US" sz="1000" u="none" strike="noStrike" dirty="0">
                          <a:effectLst/>
                        </a:rPr>
                        <a:t> 탈퇴 신청 시 이메일 템플릿에 기반한 이메일 발송</a:t>
                      </a:r>
                    </a:p>
                    <a:p>
                      <a:pPr algn="just" fontAlgn="ctr"/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휴면</a:t>
                      </a:r>
                      <a:r>
                        <a:rPr lang="ko-KR" altLang="en-US" sz="1000" u="none" strike="noStrike" dirty="0">
                          <a:effectLst/>
                        </a:rPr>
                        <a:t> 전환 시 이메일 템플릿에 기반한 이메일 발송</a:t>
                      </a:r>
                    </a:p>
                    <a:p>
                      <a:pPr algn="just" fontAlgn="ctr"/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회원</a:t>
                      </a:r>
                      <a:r>
                        <a:rPr lang="ko-KR" altLang="en-US" sz="1000" u="none" strike="noStrike" dirty="0">
                          <a:effectLst/>
                        </a:rPr>
                        <a:t> 탈퇴 시 계정 정보 데이터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아카이빙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11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그룹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SFR-SCMS-005-05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ㆍ권한별</a:t>
                      </a:r>
                      <a:r>
                        <a:rPr lang="ko-KR" altLang="en-US" sz="1000" dirty="0"/>
                        <a:t> 메뉴 접근 통제 기능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11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전문가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SFR-SCMS-026-01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(</a:t>
                      </a:r>
                      <a:r>
                        <a:rPr lang="ko-KR" altLang="en-US" sz="1000" dirty="0"/>
                        <a:t>전문가 관리 시스템 </a:t>
                      </a:r>
                      <a:r>
                        <a:rPr lang="en-US" altLang="ko-KR" sz="1000" dirty="0"/>
                        <a:t>RFP)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SFR-SCMS-AD-04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ㆍ전문가</a:t>
                      </a:r>
                      <a:r>
                        <a:rPr lang="ko-KR" altLang="en-US" sz="1000" dirty="0"/>
                        <a:t> 관리 </a:t>
                      </a:r>
                      <a:r>
                        <a:rPr lang="en-US" altLang="ko-KR" sz="1000" dirty="0"/>
                        <a:t>Pool</a:t>
                      </a:r>
                    </a:p>
                    <a:p>
                      <a:pPr algn="just" latinLnBrk="1">
                        <a:defRPr/>
                      </a:pPr>
                      <a:r>
                        <a:rPr lang="en-US" altLang="ko-KR" sz="1000" dirty="0"/>
                        <a:t>  - </a:t>
                      </a:r>
                      <a:r>
                        <a:rPr lang="ko-KR" altLang="en-US" sz="1000" dirty="0"/>
                        <a:t>사용자가 신청한 전문가 명단 조회 </a:t>
                      </a:r>
                    </a:p>
                    <a:p>
                      <a:pPr algn="just" latinLnBrk="1">
                        <a:defRPr/>
                      </a:pPr>
                      <a:r>
                        <a:rPr lang="en-US" altLang="ko-KR" sz="1000" dirty="0"/>
                        <a:t>  - </a:t>
                      </a:r>
                      <a:r>
                        <a:rPr lang="ko-KR" altLang="en-US" sz="1000" dirty="0"/>
                        <a:t>조회 후 전문가 승인 여부에 대한 선택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SFR-SCMS-026-01</a:t>
                      </a:r>
                      <a:r>
                        <a:rPr lang="ko-KR" altLang="en-US" sz="1000" dirty="0"/>
                        <a:t>은 전문가 관리 시스템 </a:t>
                      </a:r>
                      <a:r>
                        <a:rPr lang="en-US" altLang="ko-KR" sz="1000" dirty="0"/>
                        <a:t>RFP </a:t>
                      </a:r>
                      <a:r>
                        <a:rPr lang="ko-KR" altLang="en-US" sz="1000" dirty="0"/>
                        <a:t>내용임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2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발송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SFR-SCMS-013-01</a:t>
                      </a:r>
                    </a:p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SFR-SCMS-020-03</a:t>
                      </a:r>
                    </a:p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SFR-SCMS-022-01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SMS </a:t>
                      </a:r>
                      <a:r>
                        <a:rPr lang="ko-KR" altLang="en-US" sz="1000" dirty="0"/>
                        <a:t>및 이메일 발송 내역 관리</a:t>
                      </a:r>
                    </a:p>
                    <a:p>
                      <a:pPr algn="just" latinLnBrk="1">
                        <a:defRPr/>
                      </a:pPr>
                      <a:r>
                        <a:rPr lang="en-US" altLang="ko-KR" sz="1000" dirty="0"/>
                        <a:t>  - </a:t>
                      </a:r>
                      <a:r>
                        <a:rPr lang="ko-KR" altLang="en-US" sz="1000" dirty="0"/>
                        <a:t>발송 대상자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내용 전문가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참여 기업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1" name="직사각형 140"/>
          <p:cNvSpPr/>
          <p:nvPr/>
        </p:nvSpPr>
        <p:spPr>
          <a:xfrm>
            <a:off x="7220989" y="1078678"/>
            <a:ext cx="1542728" cy="2070729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just">
              <a:defRPr/>
            </a:pPr>
            <a:r>
              <a:rPr lang="ko-KR" altLang="en-US" b="1"/>
              <a:t> </a:t>
            </a:r>
            <a:endParaRPr lang="en-US" altLang="ko-KR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Group 1661">
            <a:extLst>
              <a:ext uri="{FF2B5EF4-FFF2-40B4-BE49-F238E27FC236}">
                <a16:creationId xmlns:a16="http://schemas.microsoft.com/office/drawing/2014/main" id="{5C16B10F-1BF6-437D-AB05-6FC4004A8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189404"/>
              </p:ext>
            </p:extLst>
          </p:nvPr>
        </p:nvGraphicFramePr>
        <p:xfrm>
          <a:off x="9546259" y="2880948"/>
          <a:ext cx="1105199" cy="33775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게시판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(CP,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교강사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관리자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38A303E7-14F9-4468-B731-D57B06C451CA}"/>
              </a:ext>
            </a:extLst>
          </p:cNvPr>
          <p:cNvSpPr/>
          <p:nvPr/>
        </p:nvSpPr>
        <p:spPr>
          <a:xfrm>
            <a:off x="6057640" y="1078678"/>
            <a:ext cx="1315217" cy="2172382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C4F808-C615-4CD4-ADF1-137D267564BA}"/>
              </a:ext>
            </a:extLst>
          </p:cNvPr>
          <p:cNvSpPr txBox="1">
            <a:spLocks/>
          </p:cNvSpPr>
          <p:nvPr/>
        </p:nvSpPr>
        <p:spPr>
          <a:xfrm>
            <a:off x="214736" y="491541"/>
            <a:ext cx="2299219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 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7B979265-24A3-4129-88AF-A32458471023}"/>
              </a:ext>
            </a:extLst>
          </p:cNvPr>
          <p:cNvCxnSpPr>
            <a:cxnSpLocks/>
            <a:stCxn id="108" idx="2"/>
            <a:endCxn id="125" idx="0"/>
          </p:cNvCxnSpPr>
          <p:nvPr/>
        </p:nvCxnSpPr>
        <p:spPr>
          <a:xfrm rot="16200000" flipH="1">
            <a:off x="6269028" y="837561"/>
            <a:ext cx="293814" cy="5688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D4EB9E28-65ED-4B16-B36C-73BA8F7DB1F9}"/>
              </a:ext>
            </a:extLst>
          </p:cNvPr>
          <p:cNvCxnSpPr>
            <a:cxnSpLocks/>
            <a:stCxn id="108" idx="2"/>
            <a:endCxn id="127" idx="0"/>
          </p:cNvCxnSpPr>
          <p:nvPr/>
        </p:nvCxnSpPr>
        <p:spPr>
          <a:xfrm rot="16200000" flipH="1">
            <a:off x="8715772" y="-1609183"/>
            <a:ext cx="299282" cy="54677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411DDB5-C9CD-4D3D-808A-A810F31CD28C}"/>
              </a:ext>
            </a:extLst>
          </p:cNvPr>
          <p:cNvSpPr/>
          <p:nvPr/>
        </p:nvSpPr>
        <p:spPr>
          <a:xfrm>
            <a:off x="5370898" y="541321"/>
            <a:ext cx="1521274" cy="433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LCMS</a:t>
            </a:r>
            <a:endParaRPr lang="ko-KR" altLang="en-US" sz="1100" b="1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297A661-1E82-403D-A721-686049DCD3DC}"/>
              </a:ext>
            </a:extLst>
          </p:cNvPr>
          <p:cNvSpPr/>
          <p:nvPr/>
        </p:nvSpPr>
        <p:spPr>
          <a:xfrm>
            <a:off x="8656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대시보드</a:t>
            </a:r>
          </a:p>
        </p:txBody>
      </p:sp>
      <p:graphicFrame>
        <p:nvGraphicFramePr>
          <p:cNvPr id="110" name="Group 1661">
            <a:extLst>
              <a:ext uri="{FF2B5EF4-FFF2-40B4-BE49-F238E27FC236}">
                <a16:creationId xmlns:a16="http://schemas.microsoft.com/office/drawing/2014/main" id="{428FF4D8-04D6-4F95-AF15-6F7B088BA1A4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1593705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69263BF-D77E-465D-996F-06A1302AAC6E}"/>
              </a:ext>
            </a:extLst>
          </p:cNvPr>
          <p:cNvSpPr/>
          <p:nvPr/>
        </p:nvSpPr>
        <p:spPr>
          <a:xfrm>
            <a:off x="476999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관리</a:t>
            </a:r>
          </a:p>
        </p:txBody>
      </p:sp>
      <p:graphicFrame>
        <p:nvGraphicFramePr>
          <p:cNvPr id="112" name="Group 1661">
            <a:extLst>
              <a:ext uri="{FF2B5EF4-FFF2-40B4-BE49-F238E27FC236}">
                <a16:creationId xmlns:a16="http://schemas.microsoft.com/office/drawing/2014/main" id="{9522812F-6C46-41D2-9E44-BE033AFD6499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" name="Group 1661">
            <a:extLst>
              <a:ext uri="{FF2B5EF4-FFF2-40B4-BE49-F238E27FC236}">
                <a16:creationId xmlns:a16="http://schemas.microsoft.com/office/drawing/2014/main" id="{27090261-E29A-4737-B8C0-257CD8314065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191973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A4DF073-6D37-4925-AA10-20D7DD750088}"/>
              </a:ext>
            </a:extLst>
          </p:cNvPr>
          <p:cNvSpPr/>
          <p:nvPr/>
        </p:nvSpPr>
        <p:spPr>
          <a:xfrm>
            <a:off x="1728613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 관리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107B789-DF49-4CF3-8F7C-7884DAB625E5}"/>
              </a:ext>
            </a:extLst>
          </p:cNvPr>
          <p:cNvSpPr/>
          <p:nvPr/>
        </p:nvSpPr>
        <p:spPr>
          <a:xfrm>
            <a:off x="9546259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고객지원</a:t>
            </a:r>
          </a:p>
        </p:txBody>
      </p:sp>
      <p:graphicFrame>
        <p:nvGraphicFramePr>
          <p:cNvPr id="121" name="Group 1661">
            <a:extLst>
              <a:ext uri="{FF2B5EF4-FFF2-40B4-BE49-F238E27FC236}">
                <a16:creationId xmlns:a16="http://schemas.microsoft.com/office/drawing/2014/main" id="{06B1D19F-F9C5-4C96-BB4A-C5C2CED4B177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공지사항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Group 1661">
            <a:extLst>
              <a:ext uri="{FF2B5EF4-FFF2-40B4-BE49-F238E27FC236}">
                <a16:creationId xmlns:a16="http://schemas.microsoft.com/office/drawing/2014/main" id="{131CC45B-7F23-4392-BB25-242FD796412F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1920057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질의응답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61">
            <a:extLst>
              <a:ext uri="{FF2B5EF4-FFF2-40B4-BE49-F238E27FC236}">
                <a16:creationId xmlns:a16="http://schemas.microsoft.com/office/drawing/2014/main" id="{5538F299-68C3-4AB7-A8CF-40DB36E5A7EE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24035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자주묻는질문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" name="Group 1661">
            <a:extLst>
              <a:ext uri="{FF2B5EF4-FFF2-40B4-BE49-F238E27FC236}">
                <a16:creationId xmlns:a16="http://schemas.microsoft.com/office/drawing/2014/main" id="{F74F5ADF-D4B1-4ED5-BBDF-3250A81DCA95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73681F5-CB3F-4B97-906F-57E25B7900F5}"/>
              </a:ext>
            </a:extLst>
          </p:cNvPr>
          <p:cNvSpPr/>
          <p:nvPr/>
        </p:nvSpPr>
        <p:spPr>
          <a:xfrm>
            <a:off x="6147736" y="1268869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</a:p>
        </p:txBody>
      </p:sp>
      <p:graphicFrame>
        <p:nvGraphicFramePr>
          <p:cNvPr id="126" name="Group 1661">
            <a:extLst>
              <a:ext uri="{FF2B5EF4-FFF2-40B4-BE49-F238E27FC236}">
                <a16:creationId xmlns:a16="http://schemas.microsoft.com/office/drawing/2014/main" id="{0660242C-55AE-489F-8802-CAEF5D93BE51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159294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활용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B64FFC4-EFDD-4734-B845-62C99E6647B5}"/>
              </a:ext>
            </a:extLst>
          </p:cNvPr>
          <p:cNvSpPr/>
          <p:nvPr/>
        </p:nvSpPr>
        <p:spPr>
          <a:xfrm>
            <a:off x="11046692" y="127433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설정</a:t>
            </a:r>
          </a:p>
        </p:txBody>
      </p:sp>
      <p:graphicFrame>
        <p:nvGraphicFramePr>
          <p:cNvPr id="128" name="Group 1661">
            <a:extLst>
              <a:ext uri="{FF2B5EF4-FFF2-40B4-BE49-F238E27FC236}">
                <a16:creationId xmlns:a16="http://schemas.microsoft.com/office/drawing/2014/main" id="{CBE4AB02-56FF-41D2-A151-2D721F627C82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160391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분류체계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Group 1661">
            <a:extLst>
              <a:ext uri="{FF2B5EF4-FFF2-40B4-BE49-F238E27FC236}">
                <a16:creationId xmlns:a16="http://schemas.microsoft.com/office/drawing/2014/main" id="{173A05C8-1144-4298-8FD1-1D32F81CFF9B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193197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NCS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코드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2F070712-44A5-4C98-A1E8-D98CA9BE320C}"/>
              </a:ext>
            </a:extLst>
          </p:cNvPr>
          <p:cNvCxnSpPr>
            <a:stCxn id="108" idx="2"/>
            <a:endCxn id="109" idx="0"/>
          </p:cNvCxnSpPr>
          <p:nvPr/>
        </p:nvCxnSpPr>
        <p:spPr>
          <a:xfrm rot="5400000">
            <a:off x="3230722" y="-1616506"/>
            <a:ext cx="309252" cy="549237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DFBC5B0F-2CB3-4FD6-B50F-FF6EFE667A3E}"/>
              </a:ext>
            </a:extLst>
          </p:cNvPr>
          <p:cNvCxnSpPr>
            <a:cxnSpLocks/>
            <a:stCxn id="108" idx="2"/>
            <a:endCxn id="111" idx="0"/>
          </p:cNvCxnSpPr>
          <p:nvPr/>
        </p:nvCxnSpPr>
        <p:spPr>
          <a:xfrm rot="5400000">
            <a:off x="5572437" y="725209"/>
            <a:ext cx="309252" cy="80894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B3CF0E0D-CDAA-418F-BADC-E84328DFF16F}"/>
              </a:ext>
            </a:extLst>
          </p:cNvPr>
          <p:cNvCxnSpPr>
            <a:stCxn id="108" idx="2"/>
            <a:endCxn id="114" idx="0"/>
          </p:cNvCxnSpPr>
          <p:nvPr/>
        </p:nvCxnSpPr>
        <p:spPr>
          <a:xfrm rot="5400000">
            <a:off x="4054924" y="-798656"/>
            <a:ext cx="302900" cy="385032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23607431-A599-46AD-A349-94C59CA77DC4}"/>
              </a:ext>
            </a:extLst>
          </p:cNvPr>
          <p:cNvCxnSpPr>
            <a:stCxn id="108" idx="2"/>
            <a:endCxn id="120" idx="0"/>
          </p:cNvCxnSpPr>
          <p:nvPr/>
        </p:nvCxnSpPr>
        <p:spPr>
          <a:xfrm rot="16200000" flipH="1">
            <a:off x="7963747" y="-857157"/>
            <a:ext cx="302900" cy="396732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0472BCCB-3F98-471E-87BF-4852B88F0CF5}"/>
              </a:ext>
            </a:extLst>
          </p:cNvPr>
          <p:cNvCxnSpPr>
            <a:cxnSpLocks/>
            <a:stCxn id="133" idx="1"/>
            <a:endCxn id="192" idx="3"/>
          </p:cNvCxnSpPr>
          <p:nvPr/>
        </p:nvCxnSpPr>
        <p:spPr>
          <a:xfrm rot="10800000" flipV="1">
            <a:off x="1191761" y="1745947"/>
            <a:ext cx="536852" cy="17031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4" name="Group 1661">
            <a:extLst>
              <a:ext uri="{FF2B5EF4-FFF2-40B4-BE49-F238E27FC236}">
                <a16:creationId xmlns:a16="http://schemas.microsoft.com/office/drawing/2014/main" id="{8EC40E15-C9FA-42B9-B09F-0A0594171607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3659049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" name="Group 1661">
            <a:extLst>
              <a:ext uri="{FF2B5EF4-FFF2-40B4-BE49-F238E27FC236}">
                <a16:creationId xmlns:a16="http://schemas.microsoft.com/office/drawing/2014/main" id="{7BF6D7A0-D9EF-47D0-B9AD-98B679EDFC40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683396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 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6" name="Group 1661">
            <a:extLst>
              <a:ext uri="{FF2B5EF4-FFF2-40B4-BE49-F238E27FC236}">
                <a16:creationId xmlns:a16="http://schemas.microsoft.com/office/drawing/2014/main" id="{91E3A151-B531-4FDD-8E8E-1B761E793D91}"/>
              </a:ext>
            </a:extLst>
          </p:cNvPr>
          <p:cNvGraphicFramePr>
            <a:graphicFrameLocks noGrp="1"/>
          </p:cNvGraphicFramePr>
          <p:nvPr/>
        </p:nvGraphicFramePr>
        <p:xfrm>
          <a:off x="3356098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7" name="Group 1661">
            <a:extLst>
              <a:ext uri="{FF2B5EF4-FFF2-40B4-BE49-F238E27FC236}">
                <a16:creationId xmlns:a16="http://schemas.microsoft.com/office/drawing/2014/main" id="{B33E4D51-8A09-42C2-9BD0-CE0D3541E939}"/>
              </a:ext>
            </a:extLst>
          </p:cNvPr>
          <p:cNvGraphicFramePr>
            <a:graphicFrameLocks noGrp="1"/>
          </p:cNvGraphicFramePr>
          <p:nvPr/>
        </p:nvGraphicFramePr>
        <p:xfrm>
          <a:off x="3356097" y="574653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8" name="Group 1661">
            <a:extLst>
              <a:ext uri="{FF2B5EF4-FFF2-40B4-BE49-F238E27FC236}">
                <a16:creationId xmlns:a16="http://schemas.microsoft.com/office/drawing/2014/main" id="{0CDE9DF7-18DC-41B6-89A6-01A5D872FF2F}"/>
              </a:ext>
            </a:extLst>
          </p:cNvPr>
          <p:cNvGraphicFramePr>
            <a:graphicFrameLocks noGrp="1"/>
          </p:cNvGraphicFramePr>
          <p:nvPr/>
        </p:nvGraphicFramePr>
        <p:xfrm>
          <a:off x="3356096" y="609609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촬영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녹음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9" name="Group 1661">
            <a:extLst>
              <a:ext uri="{FF2B5EF4-FFF2-40B4-BE49-F238E27FC236}">
                <a16:creationId xmlns:a16="http://schemas.microsoft.com/office/drawing/2014/main" id="{2FC721BE-662F-4EDE-908B-6BDF04C666C7}"/>
              </a:ext>
            </a:extLst>
          </p:cNvPr>
          <p:cNvGraphicFramePr>
            <a:graphicFrameLocks noGrp="1"/>
          </p:cNvGraphicFramePr>
          <p:nvPr/>
        </p:nvGraphicFramePr>
        <p:xfrm>
          <a:off x="3356095" y="644565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개발물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roup 1661">
            <a:extLst>
              <a:ext uri="{FF2B5EF4-FFF2-40B4-BE49-F238E27FC236}">
                <a16:creationId xmlns:a16="http://schemas.microsoft.com/office/drawing/2014/main" id="{8E307A3A-2DAF-4AF8-B986-9B60032D6073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608828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 은행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roup 1661">
            <a:extLst>
              <a:ext uri="{FF2B5EF4-FFF2-40B4-BE49-F238E27FC236}">
                <a16:creationId xmlns:a16="http://schemas.microsoft.com/office/drawing/2014/main" id="{AA72DC44-662E-4006-B3A0-30FD17F70E82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608383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roup 1661">
            <a:extLst>
              <a:ext uri="{FF2B5EF4-FFF2-40B4-BE49-F238E27FC236}">
                <a16:creationId xmlns:a16="http://schemas.microsoft.com/office/drawing/2014/main" id="{08389BC4-21F8-4713-9502-9E8601073AFD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 신고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E617A2B5-D879-417E-982C-C8F7E7107864}"/>
              </a:ext>
            </a:extLst>
          </p:cNvPr>
          <p:cNvSpPr/>
          <p:nvPr/>
        </p:nvSpPr>
        <p:spPr>
          <a:xfrm>
            <a:off x="86561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관리</a:t>
            </a:r>
          </a:p>
        </p:txBody>
      </p:sp>
      <p:graphicFrame>
        <p:nvGraphicFramePr>
          <p:cNvPr id="193" name="Group 1661">
            <a:extLst>
              <a:ext uri="{FF2B5EF4-FFF2-40B4-BE49-F238E27FC236}">
                <a16:creationId xmlns:a16="http://schemas.microsoft.com/office/drawing/2014/main" id="{0F50BC27-8E37-40CA-B163-DD32F3CDAFE4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평가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4" name="Group 1661">
            <a:extLst>
              <a:ext uri="{FF2B5EF4-FFF2-40B4-BE49-F238E27FC236}">
                <a16:creationId xmlns:a16="http://schemas.microsoft.com/office/drawing/2014/main" id="{FCF516EF-6EEB-4412-83C6-7801279A0F6E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7" name="Group 1661">
            <a:extLst>
              <a:ext uri="{FF2B5EF4-FFF2-40B4-BE49-F238E27FC236}">
                <a16:creationId xmlns:a16="http://schemas.microsoft.com/office/drawing/2014/main" id="{8E8A9177-C487-4884-AC8C-2C03078D8016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226004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카테고리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" name="Group 1661">
            <a:extLst>
              <a:ext uri="{FF2B5EF4-FFF2-40B4-BE49-F238E27FC236}">
                <a16:creationId xmlns:a16="http://schemas.microsoft.com/office/drawing/2014/main" id="{8FFA80A6-FED2-4AC0-8D71-A2F2757560BB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25457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탐색기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8" name="Group 1661">
            <a:extLst>
              <a:ext uri="{FF2B5EF4-FFF2-40B4-BE49-F238E27FC236}">
                <a16:creationId xmlns:a16="http://schemas.microsoft.com/office/drawing/2014/main" id="{CAAEB3E5-3091-4388-89F3-A0EEB328D42E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01200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8" name="Group 1661">
            <a:extLst>
              <a:ext uri="{FF2B5EF4-FFF2-40B4-BE49-F238E27FC236}">
                <a16:creationId xmlns:a16="http://schemas.microsoft.com/office/drawing/2014/main" id="{5D6D2BBE-886F-4429-8985-17D9F5DC0755}"/>
              </a:ext>
            </a:extLst>
          </p:cNvPr>
          <p:cNvGraphicFramePr>
            <a:graphicFrameLocks noGrp="1"/>
          </p:cNvGraphicFramePr>
          <p:nvPr/>
        </p:nvGraphicFramePr>
        <p:xfrm>
          <a:off x="5094359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산출물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8" name="Group 1661">
            <a:extLst>
              <a:ext uri="{FF2B5EF4-FFF2-40B4-BE49-F238E27FC236}">
                <a16:creationId xmlns:a16="http://schemas.microsoft.com/office/drawing/2014/main" id="{F7EA6E08-94B8-4B17-9990-F1329DDA2D1A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2240112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전문가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0" name="Group 1661">
            <a:extLst>
              <a:ext uri="{FF2B5EF4-FFF2-40B4-BE49-F238E27FC236}">
                <a16:creationId xmlns:a16="http://schemas.microsoft.com/office/drawing/2014/main" id="{1C1CAA37-389C-48D7-B34B-3C1DB25D6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30310"/>
              </p:ext>
            </p:extLst>
          </p:nvPr>
        </p:nvGraphicFramePr>
        <p:xfrm>
          <a:off x="4769990" y="256049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발송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2" name="Group 1661">
            <a:extLst>
              <a:ext uri="{FF2B5EF4-FFF2-40B4-BE49-F238E27FC236}">
                <a16:creationId xmlns:a16="http://schemas.microsoft.com/office/drawing/2014/main" id="{24D3D11C-BC5C-4393-B847-4520A67ADEE0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1915513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개발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8" name="Group 1661">
            <a:extLst>
              <a:ext uri="{FF2B5EF4-FFF2-40B4-BE49-F238E27FC236}">
                <a16:creationId xmlns:a16="http://schemas.microsoft.com/office/drawing/2014/main" id="{475C44E1-0779-4A44-9326-2AF0554C1F6D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23808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오류신고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9" name="Group 1661">
            <a:extLst>
              <a:ext uri="{FF2B5EF4-FFF2-40B4-BE49-F238E27FC236}">
                <a16:creationId xmlns:a16="http://schemas.microsoft.com/office/drawing/2014/main" id="{EECDFBFB-CFF7-40A2-A546-6ACC60BF6F1F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콘텐츠별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별점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4" name="Group 1661">
            <a:extLst>
              <a:ext uri="{FF2B5EF4-FFF2-40B4-BE49-F238E27FC236}">
                <a16:creationId xmlns:a16="http://schemas.microsoft.com/office/drawing/2014/main" id="{83BBE9CD-033A-43FD-AD5B-C57370FA4478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7337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제출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9F72B627-4C5E-4523-90F7-FCDDCA0F59D6}"/>
              </a:ext>
            </a:extLst>
          </p:cNvPr>
          <p:cNvSpPr/>
          <p:nvPr/>
        </p:nvSpPr>
        <p:spPr>
          <a:xfrm>
            <a:off x="11030741" y="3306941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graphicFrame>
        <p:nvGraphicFramePr>
          <p:cNvPr id="266" name="Group 1661">
            <a:extLst>
              <a:ext uri="{FF2B5EF4-FFF2-40B4-BE49-F238E27FC236}">
                <a16:creationId xmlns:a16="http://schemas.microsoft.com/office/drawing/2014/main" id="{F96FE50E-F7BE-49E0-8CCE-2246D6937A39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365904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7" name="Group 1661">
            <a:extLst>
              <a:ext uri="{FF2B5EF4-FFF2-40B4-BE49-F238E27FC236}">
                <a16:creationId xmlns:a16="http://schemas.microsoft.com/office/drawing/2014/main" id="{89C8FA6D-C81A-4161-9A31-9F075C15BC6C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4012007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Group 1661">
            <a:extLst>
              <a:ext uri="{FF2B5EF4-FFF2-40B4-BE49-F238E27FC236}">
                <a16:creationId xmlns:a16="http://schemas.microsoft.com/office/drawing/2014/main" id="{6BCB8D6E-A14F-45E6-9FE0-9FB4B51C99B0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1604501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Group 1661">
            <a:extLst>
              <a:ext uri="{FF2B5EF4-FFF2-40B4-BE49-F238E27FC236}">
                <a16:creationId xmlns:a16="http://schemas.microsoft.com/office/drawing/2014/main" id="{B2974AAC-BC1B-4AE8-8E58-5D1616D3E1A5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192953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2" name="Group 1661">
            <a:extLst>
              <a:ext uri="{FF2B5EF4-FFF2-40B4-BE49-F238E27FC236}">
                <a16:creationId xmlns:a16="http://schemas.microsoft.com/office/drawing/2014/main" id="{FE89B959-84DD-46C3-8ADC-D6B4B448E520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033505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양산 콘텐츠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" name="Group 1661">
            <a:extLst>
              <a:ext uri="{FF2B5EF4-FFF2-40B4-BE49-F238E27FC236}">
                <a16:creationId xmlns:a16="http://schemas.microsoft.com/office/drawing/2014/main" id="{CDE9A7F3-03E3-43DD-B194-A6CF82D7DBEB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자문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" name="Group 1661">
            <a:extLst>
              <a:ext uri="{FF2B5EF4-FFF2-40B4-BE49-F238E27FC236}">
                <a16:creationId xmlns:a16="http://schemas.microsoft.com/office/drawing/2014/main" id="{87865D39-D799-4A69-822B-7722C22EAB51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574262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자문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" name="Group 1661">
            <a:extLst>
              <a:ext uri="{FF2B5EF4-FFF2-40B4-BE49-F238E27FC236}">
                <a16:creationId xmlns:a16="http://schemas.microsoft.com/office/drawing/2014/main" id="{EC2E630C-672E-4FDF-A8A5-BD982ABB611E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021032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기본 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Group 1661">
            <a:extLst>
              <a:ext uri="{FF2B5EF4-FFF2-40B4-BE49-F238E27FC236}">
                <a16:creationId xmlns:a16="http://schemas.microsoft.com/office/drawing/2014/main" id="{200D0513-3D4B-45EE-A44B-C6FE28BD22A2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36211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과목 코드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AFE4465-6574-48D9-BC05-3117F8967756}"/>
              </a:ext>
            </a:extLst>
          </p:cNvPr>
          <p:cNvSpPr/>
          <p:nvPr/>
        </p:nvSpPr>
        <p:spPr>
          <a:xfrm>
            <a:off x="3344559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관리</a:t>
            </a:r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2F1BC5CC-8F0B-4EF8-92AD-C02E71F76086}"/>
              </a:ext>
            </a:extLst>
          </p:cNvPr>
          <p:cNvCxnSpPr>
            <a:cxnSpLocks/>
            <a:stCxn id="140" idx="3"/>
            <a:endCxn id="163" idx="1"/>
          </p:cNvCxnSpPr>
          <p:nvPr/>
        </p:nvCxnSpPr>
        <p:spPr>
          <a:xfrm>
            <a:off x="2834944" y="2070985"/>
            <a:ext cx="509615" cy="13781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2653AC7F-4B19-442C-AF07-B739A82E1C7A}"/>
              </a:ext>
            </a:extLst>
          </p:cNvPr>
          <p:cNvCxnSpPr>
            <a:cxnSpLocks/>
            <a:stCxn id="208" idx="3"/>
            <a:endCxn id="145" idx="1"/>
          </p:cNvCxnSpPr>
          <p:nvPr/>
        </p:nvCxnSpPr>
        <p:spPr>
          <a:xfrm>
            <a:off x="1161257" y="4153453"/>
            <a:ext cx="600678" cy="27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09D53236-C2B6-41B4-8F42-992E07060EF1}"/>
              </a:ext>
            </a:extLst>
          </p:cNvPr>
          <p:cNvCxnSpPr>
            <a:cxnSpLocks/>
            <a:stCxn id="208" idx="3"/>
            <a:endCxn id="155" idx="1"/>
          </p:cNvCxnSpPr>
          <p:nvPr/>
        </p:nvCxnSpPr>
        <p:spPr>
          <a:xfrm>
            <a:off x="1161257" y="4153453"/>
            <a:ext cx="600678" cy="3413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연결선: 꺾임 200">
            <a:extLst>
              <a:ext uri="{FF2B5EF4-FFF2-40B4-BE49-F238E27FC236}">
                <a16:creationId xmlns:a16="http://schemas.microsoft.com/office/drawing/2014/main" id="{5CE9094C-0218-40B9-BE2F-1D0007D7CC14}"/>
              </a:ext>
            </a:extLst>
          </p:cNvPr>
          <p:cNvCxnSpPr>
            <a:cxnSpLocks/>
            <a:stCxn id="175" idx="3"/>
            <a:endCxn id="305" idx="1"/>
          </p:cNvCxnSpPr>
          <p:nvPr/>
        </p:nvCxnSpPr>
        <p:spPr>
          <a:xfrm>
            <a:off x="1161257" y="4824842"/>
            <a:ext cx="2036984" cy="1224016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B5D7E3FF-5663-4545-ACAF-C039B4EA8B98}"/>
              </a:ext>
            </a:extLst>
          </p:cNvPr>
          <p:cNvCxnSpPr>
            <a:cxnSpLocks/>
            <a:stCxn id="142" idx="3"/>
            <a:endCxn id="305" idx="1"/>
          </p:cNvCxnSpPr>
          <p:nvPr/>
        </p:nvCxnSpPr>
        <p:spPr>
          <a:xfrm>
            <a:off x="1161257" y="5174951"/>
            <a:ext cx="2036984" cy="873907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7" name="Group 1661">
            <a:extLst>
              <a:ext uri="{FF2B5EF4-FFF2-40B4-BE49-F238E27FC236}">
                <a16:creationId xmlns:a16="http://schemas.microsoft.com/office/drawing/2014/main" id="{6BA74671-F617-4DB5-924F-F5D645977931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38361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검수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F4AFE6FF-9893-4EB5-AAF2-2B9BB823A8B9}"/>
              </a:ext>
            </a:extLst>
          </p:cNvPr>
          <p:cNvSpPr/>
          <p:nvPr/>
        </p:nvSpPr>
        <p:spPr>
          <a:xfrm>
            <a:off x="3345131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</a:t>
            </a:r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 관리</a:t>
            </a:r>
          </a:p>
        </p:txBody>
      </p:sp>
      <p:graphicFrame>
        <p:nvGraphicFramePr>
          <p:cNvPr id="291" name="Group 1661">
            <a:extLst>
              <a:ext uri="{FF2B5EF4-FFF2-40B4-BE49-F238E27FC236}">
                <a16:creationId xmlns:a16="http://schemas.microsoft.com/office/drawing/2014/main" id="{C3F1663A-EA0C-4BA6-8C49-7072B35A74E2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1604501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2" name="Group 1661">
            <a:extLst>
              <a:ext uri="{FF2B5EF4-FFF2-40B4-BE49-F238E27FC236}">
                <a16:creationId xmlns:a16="http://schemas.microsoft.com/office/drawing/2014/main" id="{FB28FD09-B298-4646-B840-F5BD91C1A6ED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1929539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계약관리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" name="Group 1661">
            <a:extLst>
              <a:ext uri="{FF2B5EF4-FFF2-40B4-BE49-F238E27FC236}">
                <a16:creationId xmlns:a16="http://schemas.microsoft.com/office/drawing/2014/main" id="{ED79A547-DF72-4723-85CE-CB30A871ED2B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2254576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API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인증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7" name="연결선: 꺾임 296">
            <a:extLst>
              <a:ext uri="{FF2B5EF4-FFF2-40B4-BE49-F238E27FC236}">
                <a16:creationId xmlns:a16="http://schemas.microsoft.com/office/drawing/2014/main" id="{47087C31-9BE2-4ADA-A1A1-B42C79AE8D59}"/>
              </a:ext>
            </a:extLst>
          </p:cNvPr>
          <p:cNvCxnSpPr>
            <a:cxnSpLocks/>
            <a:stCxn id="108" idx="2"/>
            <a:endCxn id="290" idx="0"/>
          </p:cNvCxnSpPr>
          <p:nvPr/>
        </p:nvCxnSpPr>
        <p:spPr>
          <a:xfrm rot="5400000">
            <a:off x="4863183" y="9603"/>
            <a:ext cx="302900" cy="22338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5A317D13-584B-4DD6-9AC8-FB80783EFCAC}"/>
              </a:ext>
            </a:extLst>
          </p:cNvPr>
          <p:cNvSpPr/>
          <p:nvPr/>
        </p:nvSpPr>
        <p:spPr>
          <a:xfrm>
            <a:off x="3198241" y="5271729"/>
            <a:ext cx="3400647" cy="15542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7" name="Group 1661">
            <a:extLst>
              <a:ext uri="{FF2B5EF4-FFF2-40B4-BE49-F238E27FC236}">
                <a16:creationId xmlns:a16="http://schemas.microsoft.com/office/drawing/2014/main" id="{5E1C2249-EA1A-42FE-8672-ADC2E78BF9B5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 내역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roup 1661">
            <a:extLst>
              <a:ext uri="{FF2B5EF4-FFF2-40B4-BE49-F238E27FC236}">
                <a16:creationId xmlns:a16="http://schemas.microsoft.com/office/drawing/2014/main" id="{296ECDB8-0B62-4561-8B30-9A60E3124690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68339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강의계획서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F05ECD14-B7DE-404F-B302-5E7BC586639D}"/>
              </a:ext>
            </a:extLst>
          </p:cNvPr>
          <p:cNvCxnSpPr>
            <a:cxnSpLocks/>
            <a:stCxn id="208" idx="3"/>
            <a:endCxn id="79" idx="1"/>
          </p:cNvCxnSpPr>
          <p:nvPr/>
        </p:nvCxnSpPr>
        <p:spPr>
          <a:xfrm>
            <a:off x="1161257" y="4153453"/>
            <a:ext cx="600678" cy="6626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6" name="Group 1661">
            <a:extLst>
              <a:ext uri="{FF2B5EF4-FFF2-40B4-BE49-F238E27FC236}">
                <a16:creationId xmlns:a16="http://schemas.microsoft.com/office/drawing/2014/main" id="{D5D0AFA1-593D-4BA6-9CCF-25759E125097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3446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Group 1661">
            <a:extLst>
              <a:ext uri="{FF2B5EF4-FFF2-40B4-BE49-F238E27FC236}">
                <a16:creationId xmlns:a16="http://schemas.microsoft.com/office/drawing/2014/main" id="{0746690B-8EE6-4123-92F7-679D7D9DE5AF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560651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1661">
            <a:extLst>
              <a:ext uri="{FF2B5EF4-FFF2-40B4-BE49-F238E27FC236}">
                <a16:creationId xmlns:a16="http://schemas.microsoft.com/office/drawing/2014/main" id="{8796365B-B6FA-4302-989E-C36F61BCCBE3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880868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공지사항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roup 1661">
            <a:extLst>
              <a:ext uri="{FF2B5EF4-FFF2-40B4-BE49-F238E27FC236}">
                <a16:creationId xmlns:a16="http://schemas.microsoft.com/office/drawing/2014/main" id="{457C5369-86E8-425E-86A7-327E3A68C2ED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321002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Group 1661">
            <a:extLst>
              <a:ext uri="{FF2B5EF4-FFF2-40B4-BE49-F238E27FC236}">
                <a16:creationId xmlns:a16="http://schemas.microsoft.com/office/drawing/2014/main" id="{CEE55CC8-2B20-4B2C-80BF-14201EE2472A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3530949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질의사항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roup 1661">
            <a:extLst>
              <a:ext uri="{FF2B5EF4-FFF2-40B4-BE49-F238E27FC236}">
                <a16:creationId xmlns:a16="http://schemas.microsoft.com/office/drawing/2014/main" id="{54F6D07E-9A6E-41E6-B45A-CC639D598A58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4344623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콘텐츠 등록자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roup 1661">
            <a:extLst>
              <a:ext uri="{FF2B5EF4-FFF2-40B4-BE49-F238E27FC236}">
                <a16:creationId xmlns:a16="http://schemas.microsoft.com/office/drawing/2014/main" id="{1EBC3AA4-9FED-4EA9-BA18-DDD9E0F43D73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콘텐츠 승인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" name="Group 1661">
            <a:extLst>
              <a:ext uri="{FF2B5EF4-FFF2-40B4-BE49-F238E27FC236}">
                <a16:creationId xmlns:a16="http://schemas.microsoft.com/office/drawing/2014/main" id="{65586F54-E7FD-487A-9F10-CEB2D87E2D00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880868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퀴즈인 페이지 통계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Group 1661">
            <a:extLst>
              <a:ext uri="{FF2B5EF4-FFF2-40B4-BE49-F238E27FC236}">
                <a16:creationId xmlns:a16="http://schemas.microsoft.com/office/drawing/2014/main" id="{6999C372-69A2-42B5-9C07-F7B66B758F1B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Group 1661">
            <a:extLst>
              <a:ext uri="{FF2B5EF4-FFF2-40B4-BE49-F238E27FC236}">
                <a16:creationId xmlns:a16="http://schemas.microsoft.com/office/drawing/2014/main" id="{AD3F043C-8FE5-4062-962E-13A4A1B6ABAA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접수현황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roup 1661">
            <a:extLst>
              <a:ext uri="{FF2B5EF4-FFF2-40B4-BE49-F238E27FC236}">
                <a16:creationId xmlns:a16="http://schemas.microsoft.com/office/drawing/2014/main" id="{D07B179F-5D09-4689-A802-9002F08531D6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73951685-05FE-4BF5-8951-B8738E6912B1}"/>
              </a:ext>
            </a:extLst>
          </p:cNvPr>
          <p:cNvSpPr/>
          <p:nvPr/>
        </p:nvSpPr>
        <p:spPr>
          <a:xfrm>
            <a:off x="6130446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전문가 관리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8" name="Group 1661">
            <a:extLst>
              <a:ext uri="{FF2B5EF4-FFF2-40B4-BE49-F238E27FC236}">
                <a16:creationId xmlns:a16="http://schemas.microsoft.com/office/drawing/2014/main" id="{2B8F4C4F-5AD0-4E96-B197-152CB585BB73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공고등록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4F8679A7-66E2-419D-83E1-EC5DDB32872E}"/>
              </a:ext>
            </a:extLst>
          </p:cNvPr>
          <p:cNvCxnSpPr>
            <a:cxnSpLocks/>
            <a:stCxn id="238" idx="3"/>
            <a:endCxn id="95" idx="1"/>
          </p:cNvCxnSpPr>
          <p:nvPr/>
        </p:nvCxnSpPr>
        <p:spPr>
          <a:xfrm>
            <a:off x="5875189" y="2381558"/>
            <a:ext cx="255256" cy="14189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B14DD7E-2141-487C-B0D5-2EC39C4FAE2F}"/>
              </a:ext>
            </a:extLst>
          </p:cNvPr>
          <p:cNvSpPr/>
          <p:nvPr/>
        </p:nvSpPr>
        <p:spPr>
          <a:xfrm>
            <a:off x="7667510" y="1278906"/>
            <a:ext cx="1556463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스튜디오 및 장비 관리</a:t>
            </a:r>
          </a:p>
        </p:txBody>
      </p:sp>
      <p:graphicFrame>
        <p:nvGraphicFramePr>
          <p:cNvPr id="101" name="Group 1661">
            <a:extLst>
              <a:ext uri="{FF2B5EF4-FFF2-40B4-BE49-F238E27FC236}">
                <a16:creationId xmlns:a16="http://schemas.microsoft.com/office/drawing/2014/main" id="{27BDA0D6-442F-487C-8D15-48119F5F7D1C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163609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스튜디오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Group 1661">
            <a:extLst>
              <a:ext uri="{FF2B5EF4-FFF2-40B4-BE49-F238E27FC236}">
                <a16:creationId xmlns:a16="http://schemas.microsoft.com/office/drawing/2014/main" id="{1259B895-4E37-46A7-B7E1-E9075EC8CBB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1953759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휴일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Group 1661">
            <a:extLst>
              <a:ext uri="{FF2B5EF4-FFF2-40B4-BE49-F238E27FC236}">
                <a16:creationId xmlns:a16="http://schemas.microsoft.com/office/drawing/2014/main" id="{26C85C11-D367-4A18-9D58-6B723E5D269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262098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Group 1661">
            <a:extLst>
              <a:ext uri="{FF2B5EF4-FFF2-40B4-BE49-F238E27FC236}">
                <a16:creationId xmlns:a16="http://schemas.microsoft.com/office/drawing/2014/main" id="{4FC4230A-57D3-4554-BF0F-BFA69B09C59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57423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예약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roup 1661">
            <a:extLst>
              <a:ext uri="{FF2B5EF4-FFF2-40B4-BE49-F238E27FC236}">
                <a16:creationId xmlns:a16="http://schemas.microsoft.com/office/drawing/2014/main" id="{63F9879B-7AC0-4352-B4BF-146BAD3C6CD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902956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Group 1661">
            <a:extLst>
              <a:ext uri="{FF2B5EF4-FFF2-40B4-BE49-F238E27FC236}">
                <a16:creationId xmlns:a16="http://schemas.microsoft.com/office/drawing/2014/main" id="{30D17162-0BDE-4B1B-A792-74C16C65850E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3237082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C9D70AC1-89AE-4385-ABBF-5005F8BCAE93}"/>
              </a:ext>
            </a:extLst>
          </p:cNvPr>
          <p:cNvCxnSpPr>
            <a:cxnSpLocks/>
            <a:stCxn id="108" idx="2"/>
            <a:endCxn id="100" idx="0"/>
          </p:cNvCxnSpPr>
          <p:nvPr/>
        </p:nvCxnSpPr>
        <p:spPr>
          <a:xfrm rot="16200000" flipH="1">
            <a:off x="7136713" y="-30124"/>
            <a:ext cx="303851" cy="2314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69342CE-EEF0-4EB8-889F-F9F14360F916}"/>
              </a:ext>
            </a:extLst>
          </p:cNvPr>
          <p:cNvSpPr/>
          <p:nvPr/>
        </p:nvSpPr>
        <p:spPr>
          <a:xfrm>
            <a:off x="7425682" y="1066112"/>
            <a:ext cx="4791959" cy="5791888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ko-KR" altLang="en-US" b="1" dirty="0"/>
              <a:t> </a:t>
            </a:r>
            <a:endParaRPr lang="en-US" altLang="ko-KR" b="1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3F7FBAEB-D250-4B90-A5BF-47B5B0C0ED47}"/>
              </a:ext>
            </a:extLst>
          </p:cNvPr>
          <p:cNvSpPr/>
          <p:nvPr/>
        </p:nvSpPr>
        <p:spPr>
          <a:xfrm>
            <a:off x="-41448" y="1067951"/>
            <a:ext cx="6044265" cy="5790049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b="1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F32B375-845D-4D9E-9FEB-BB4883752C20}"/>
              </a:ext>
            </a:extLst>
          </p:cNvPr>
          <p:cNvSpPr/>
          <p:nvPr/>
        </p:nvSpPr>
        <p:spPr>
          <a:xfrm>
            <a:off x="5955644" y="3265178"/>
            <a:ext cx="1590951" cy="359282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b="1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E09733D-0467-442B-9914-073A9D6B9A70}"/>
              </a:ext>
            </a:extLst>
          </p:cNvPr>
          <p:cNvSpPr/>
          <p:nvPr/>
        </p:nvSpPr>
        <p:spPr>
          <a:xfrm>
            <a:off x="153830" y="2919515"/>
            <a:ext cx="5264088" cy="282087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&lt;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출처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pPr algn="just"/>
            <a:r>
              <a:rPr lang="ko-KR" altLang="en-US" b="1" dirty="0"/>
              <a:t> </a:t>
            </a:r>
            <a:endParaRPr lang="en-US" altLang="ko-KR" b="1" dirty="0"/>
          </a:p>
        </p:txBody>
      </p:sp>
      <p:graphicFrame>
        <p:nvGraphicFramePr>
          <p:cNvPr id="136" name="표 4">
            <a:extLst>
              <a:ext uri="{FF2B5EF4-FFF2-40B4-BE49-F238E27FC236}">
                <a16:creationId xmlns:a16="http://schemas.microsoft.com/office/drawing/2014/main" id="{8DAD0E52-5B1E-4575-B0C3-5EF0D0557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174473"/>
              </p:ext>
            </p:extLst>
          </p:nvPr>
        </p:nvGraphicFramePr>
        <p:xfrm>
          <a:off x="176044" y="3329140"/>
          <a:ext cx="9920820" cy="339111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59230">
                  <a:extLst>
                    <a:ext uri="{9D8B030D-6E8A-4147-A177-3AD203B41FA5}">
                      <a16:colId xmlns:a16="http://schemas.microsoft.com/office/drawing/2014/main" val="3347760869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val="1319167547"/>
                    </a:ext>
                  </a:extLst>
                </a:gridCol>
                <a:gridCol w="5807393">
                  <a:extLst>
                    <a:ext uri="{9D8B030D-6E8A-4147-A177-3AD203B41FA5}">
                      <a16:colId xmlns:a16="http://schemas.microsoft.com/office/drawing/2014/main" val="3867861842"/>
                    </a:ext>
                  </a:extLst>
                </a:gridCol>
                <a:gridCol w="1150517">
                  <a:extLst>
                    <a:ext uri="{9D8B030D-6E8A-4147-A177-3AD203B41FA5}">
                      <a16:colId xmlns:a16="http://schemas.microsoft.com/office/drawing/2014/main" val="2855020548"/>
                    </a:ext>
                  </a:extLst>
                </a:gridCol>
              </a:tblGrid>
              <a:tr h="343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메뉴명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요구사항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세부내용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868129"/>
                  </a:ext>
                </a:extLst>
              </a:tr>
              <a:tr h="366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콘텐츠 활용 현황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SFR-SCMS-030-01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SFR-SCMS-030-07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LMS</a:t>
                      </a:r>
                      <a:r>
                        <a:rPr lang="ko-KR" altLang="en-US" sz="1000" dirty="0"/>
                        <a:t>에서 활용된 콘텐츠 통계 기능</a:t>
                      </a:r>
                      <a:endParaRPr lang="en-US" altLang="ko-KR" sz="1000" dirty="0"/>
                    </a:p>
                    <a:p>
                      <a:pPr algn="just" latinLnBrk="1"/>
                      <a:r>
                        <a:rPr lang="ko-KR" altLang="en-US" sz="1000" dirty="0" err="1"/>
                        <a:t>ㆍ각</a:t>
                      </a:r>
                      <a:r>
                        <a:rPr lang="ko-KR" altLang="en-US" sz="1000" dirty="0"/>
                        <a:t> 콘텐츠의 일반 정보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개발년도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개발업체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과목코드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버전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총 학습시간 등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통계</a:t>
                      </a:r>
                      <a:endParaRPr lang="en-US" altLang="ko-KR" sz="1000" dirty="0"/>
                    </a:p>
                    <a:p>
                      <a:pPr algn="just" latinLnBrk="1"/>
                      <a:r>
                        <a:rPr lang="ko-KR" altLang="en-US" sz="1000" dirty="0" err="1"/>
                        <a:t>ㆍ각</a:t>
                      </a:r>
                      <a:r>
                        <a:rPr lang="ko-KR" altLang="en-US" sz="1000" dirty="0"/>
                        <a:t> 통계 현황의 엑셀 다운로드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154871"/>
                  </a:ext>
                </a:extLst>
              </a:tr>
              <a:tr h="3431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콘텐츠 개발 현황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SFR-SCMS-030-04</a:t>
                      </a:r>
                      <a:endParaRPr lang="en-US" altLang="ko-KR" sz="1000" dirty="0"/>
                    </a:p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SFR-SCMS-030-05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SFR-SCMS-030-07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 err="1">
                          <a:latin typeface="나눔바른"/>
                          <a:ea typeface="나눔바른고딕"/>
                        </a:rPr>
                        <a:t>각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 콘텐츠의 일반 정보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(</a:t>
                      </a:r>
                      <a:r>
                        <a:rPr lang="ko-KR" altLang="en-US" sz="1000" dirty="0" err="1">
                          <a:latin typeface="나눔바른"/>
                          <a:ea typeface="나눔바른고딕"/>
                        </a:rPr>
                        <a:t>개발년도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개발업체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과목코드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버전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총 학습시간 등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)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통계</a:t>
                      </a:r>
                      <a:endParaRPr lang="en-US" altLang="ko-KR" sz="1000" dirty="0">
                        <a:latin typeface="나눔바른"/>
                        <a:ea typeface="나눔바른고딕"/>
                      </a:endParaRPr>
                    </a:p>
                    <a:p>
                      <a:pPr algn="just" latinLnBrk="1"/>
                      <a:r>
                        <a:rPr lang="ko-KR" altLang="en-US" sz="1000" dirty="0" err="1"/>
                        <a:t>ㆍ개발공정관리</a:t>
                      </a:r>
                      <a:r>
                        <a:rPr lang="ko-KR" altLang="en-US" sz="1000" dirty="0"/>
                        <a:t> 통계</a:t>
                      </a:r>
                    </a:p>
                    <a:p>
                      <a:pPr algn="just" latinLnBrk="1"/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원고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화면설계서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개발물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강의노트 항목 별 </a:t>
                      </a:r>
                      <a:r>
                        <a:rPr lang="ko-KR" altLang="en-US" sz="1000" dirty="0" err="1"/>
                        <a:t>공정률을</a:t>
                      </a:r>
                      <a:r>
                        <a:rPr lang="ko-KR" altLang="en-US" sz="1000" dirty="0"/>
                        <a:t> 표를 통해 제시</a:t>
                      </a:r>
                    </a:p>
                    <a:p>
                      <a:pPr algn="just" latinLnBrk="1"/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공정 추가를 통해 공정 항목이 추가될 경우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상단 표 항목 추가 및 </a:t>
                      </a:r>
                      <a:r>
                        <a:rPr lang="ko-KR" altLang="en-US" sz="1000" dirty="0" err="1"/>
                        <a:t>공정률</a:t>
                      </a:r>
                      <a:r>
                        <a:rPr lang="ko-KR" altLang="en-US" sz="1000" dirty="0"/>
                        <a:t> 자동 계산되도록 구현</a:t>
                      </a:r>
                      <a:endParaRPr lang="en-US" altLang="ko-KR" sz="1000" dirty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ㆍ각</a:t>
                      </a:r>
                      <a:r>
                        <a:rPr lang="ko-KR" altLang="en-US" sz="1000" dirty="0"/>
                        <a:t> 통계 현황의 엑셀 다운로드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239282"/>
                  </a:ext>
                </a:extLst>
              </a:tr>
              <a:tr h="3431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콘텐츠 오류신고 현황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SFR-SCMS-030-02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SFR-SCMS-030-07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ㆍ콘텐츠</a:t>
                      </a:r>
                      <a:r>
                        <a:rPr lang="ko-KR" altLang="en-US" sz="1000" dirty="0"/>
                        <a:t> 오류신고 통계 기능</a:t>
                      </a:r>
                    </a:p>
                    <a:p>
                      <a:pPr algn="just" latinLnBrk="1"/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콘텐츠 오류신고 게시판에 등록된 데이터에 대한 통계</a:t>
                      </a:r>
                    </a:p>
                    <a:p>
                      <a:pPr algn="just" latinLnBrk="1"/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상세 검색 필터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기간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제목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처리자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작성자 등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제공</a:t>
                      </a:r>
                      <a:endParaRPr lang="en-US" altLang="ko-KR" sz="1000" dirty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ㆍ각</a:t>
                      </a:r>
                      <a:r>
                        <a:rPr lang="ko-KR" altLang="en-US" sz="1000" dirty="0"/>
                        <a:t> 통계 현황의 엑셀 다운로드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815420"/>
                  </a:ext>
                </a:extLst>
              </a:tr>
              <a:tr h="3431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콘텐츠별 </a:t>
                      </a:r>
                      <a:r>
                        <a:rPr lang="ko-KR" altLang="en-US" sz="1000" dirty="0" err="1"/>
                        <a:t>별점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SFR-SCMS-030-03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SFR-SCMS-030-07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ㆍ각</a:t>
                      </a:r>
                      <a:r>
                        <a:rPr lang="ko-KR" altLang="en-US" sz="1000" dirty="0"/>
                        <a:t> 콘텐츠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버전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의 </a:t>
                      </a:r>
                      <a:r>
                        <a:rPr lang="en-US" altLang="ko-KR" sz="1000" dirty="0"/>
                        <a:t>LMS </a:t>
                      </a:r>
                      <a:r>
                        <a:rPr lang="ko-KR" altLang="en-US" sz="1000" dirty="0"/>
                        <a:t>과목 </a:t>
                      </a:r>
                      <a:r>
                        <a:rPr lang="ko-KR" altLang="en-US" sz="1000" dirty="0" err="1"/>
                        <a:t>수강자들에서</a:t>
                      </a:r>
                      <a:r>
                        <a:rPr lang="ko-KR" altLang="en-US" sz="1000" dirty="0"/>
                        <a:t> 받은 </a:t>
                      </a:r>
                      <a:r>
                        <a:rPr lang="ko-KR" altLang="en-US" sz="1000" dirty="0" err="1"/>
                        <a:t>별점</a:t>
                      </a:r>
                      <a:r>
                        <a:rPr lang="ko-KR" altLang="en-US" sz="1000" dirty="0"/>
                        <a:t> 평균 통계</a:t>
                      </a:r>
                      <a:endParaRPr lang="en-US" altLang="ko-KR" sz="1000" dirty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ㆍ각</a:t>
                      </a:r>
                      <a:r>
                        <a:rPr lang="ko-KR" altLang="en-US" sz="1000" dirty="0"/>
                        <a:t> 통계 현황의 엑셀 다운로드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235321"/>
                  </a:ext>
                </a:extLst>
              </a:tr>
              <a:tr h="366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퀴즈인 페이지 통계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SFR-SCMS-030-06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SFR-SCMS-030-07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ㆍ클립</a:t>
                      </a:r>
                      <a:r>
                        <a:rPr lang="ko-KR" altLang="en-US" sz="1000" dirty="0"/>
                        <a:t> 내 페이지의 구성이 퀴즈인 페이지의 사용자 통계 기능 제공</a:t>
                      </a:r>
                    </a:p>
                    <a:p>
                      <a:pPr algn="just" latinLnBrk="1"/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문제 및 보기 표시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정답률</a:t>
                      </a:r>
                      <a:r>
                        <a:rPr lang="ko-KR" altLang="en-US" sz="1000" dirty="0"/>
                        <a:t> 통계</a:t>
                      </a:r>
                      <a:endParaRPr lang="en-US" altLang="ko-KR" sz="1000" dirty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ㆍ각</a:t>
                      </a:r>
                      <a:r>
                        <a:rPr lang="ko-KR" altLang="en-US" sz="1000" dirty="0"/>
                        <a:t> 통계 현황의 엑셀 다운로드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885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536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Group 1661">
            <a:extLst>
              <a:ext uri="{FF2B5EF4-FFF2-40B4-BE49-F238E27FC236}">
                <a16:creationId xmlns:a16="http://schemas.microsoft.com/office/drawing/2014/main" id="{6FBB5B27-6FE5-494B-94C9-3C450807F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189404"/>
              </p:ext>
            </p:extLst>
          </p:nvPr>
        </p:nvGraphicFramePr>
        <p:xfrm>
          <a:off x="9546259" y="2880948"/>
          <a:ext cx="1105199" cy="33775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게시판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(CP,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교강사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관리자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3EDDDE6-2DE1-43CB-9A37-48C3531D3AC0}"/>
              </a:ext>
            </a:extLst>
          </p:cNvPr>
          <p:cNvSpPr/>
          <p:nvPr/>
        </p:nvSpPr>
        <p:spPr>
          <a:xfrm>
            <a:off x="7546595" y="1078678"/>
            <a:ext cx="1741851" cy="2797997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C4F808-C615-4CD4-ADF1-137D267564BA}"/>
              </a:ext>
            </a:extLst>
          </p:cNvPr>
          <p:cNvSpPr txBox="1">
            <a:spLocks/>
          </p:cNvSpPr>
          <p:nvPr/>
        </p:nvSpPr>
        <p:spPr>
          <a:xfrm>
            <a:off x="214736" y="491541"/>
            <a:ext cx="4780668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 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스튜디오 및 장비 관리</a:t>
            </a: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7B979265-24A3-4129-88AF-A32458471023}"/>
              </a:ext>
            </a:extLst>
          </p:cNvPr>
          <p:cNvCxnSpPr>
            <a:cxnSpLocks/>
            <a:stCxn id="108" idx="2"/>
            <a:endCxn id="125" idx="0"/>
          </p:cNvCxnSpPr>
          <p:nvPr/>
        </p:nvCxnSpPr>
        <p:spPr>
          <a:xfrm rot="16200000" flipH="1">
            <a:off x="6269028" y="837561"/>
            <a:ext cx="293814" cy="5688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D4EB9E28-65ED-4B16-B36C-73BA8F7DB1F9}"/>
              </a:ext>
            </a:extLst>
          </p:cNvPr>
          <p:cNvCxnSpPr>
            <a:cxnSpLocks/>
            <a:stCxn id="108" idx="2"/>
            <a:endCxn id="127" idx="0"/>
          </p:cNvCxnSpPr>
          <p:nvPr/>
        </p:nvCxnSpPr>
        <p:spPr>
          <a:xfrm rot="16200000" flipH="1">
            <a:off x="8715772" y="-1609183"/>
            <a:ext cx="299282" cy="54677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411DDB5-C9CD-4D3D-808A-A810F31CD28C}"/>
              </a:ext>
            </a:extLst>
          </p:cNvPr>
          <p:cNvSpPr/>
          <p:nvPr/>
        </p:nvSpPr>
        <p:spPr>
          <a:xfrm>
            <a:off x="5370898" y="541321"/>
            <a:ext cx="1521274" cy="433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LCMS</a:t>
            </a:r>
            <a:endParaRPr lang="ko-KR" altLang="en-US" sz="1100" b="1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297A661-1E82-403D-A721-686049DCD3DC}"/>
              </a:ext>
            </a:extLst>
          </p:cNvPr>
          <p:cNvSpPr/>
          <p:nvPr/>
        </p:nvSpPr>
        <p:spPr>
          <a:xfrm>
            <a:off x="8656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대시보드</a:t>
            </a:r>
          </a:p>
        </p:txBody>
      </p:sp>
      <p:graphicFrame>
        <p:nvGraphicFramePr>
          <p:cNvPr id="110" name="Group 1661">
            <a:extLst>
              <a:ext uri="{FF2B5EF4-FFF2-40B4-BE49-F238E27FC236}">
                <a16:creationId xmlns:a16="http://schemas.microsoft.com/office/drawing/2014/main" id="{428FF4D8-04D6-4F95-AF15-6F7B088BA1A4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1593705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69263BF-D77E-465D-996F-06A1302AAC6E}"/>
              </a:ext>
            </a:extLst>
          </p:cNvPr>
          <p:cNvSpPr/>
          <p:nvPr/>
        </p:nvSpPr>
        <p:spPr>
          <a:xfrm>
            <a:off x="476999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관리</a:t>
            </a:r>
          </a:p>
        </p:txBody>
      </p:sp>
      <p:graphicFrame>
        <p:nvGraphicFramePr>
          <p:cNvPr id="112" name="Group 1661">
            <a:extLst>
              <a:ext uri="{FF2B5EF4-FFF2-40B4-BE49-F238E27FC236}">
                <a16:creationId xmlns:a16="http://schemas.microsoft.com/office/drawing/2014/main" id="{9522812F-6C46-41D2-9E44-BE033AFD6499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" name="Group 1661">
            <a:extLst>
              <a:ext uri="{FF2B5EF4-FFF2-40B4-BE49-F238E27FC236}">
                <a16:creationId xmlns:a16="http://schemas.microsoft.com/office/drawing/2014/main" id="{27090261-E29A-4737-B8C0-257CD8314065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191973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A4DF073-6D37-4925-AA10-20D7DD750088}"/>
              </a:ext>
            </a:extLst>
          </p:cNvPr>
          <p:cNvSpPr/>
          <p:nvPr/>
        </p:nvSpPr>
        <p:spPr>
          <a:xfrm>
            <a:off x="1728613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 관리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107B789-DF49-4CF3-8F7C-7884DAB625E5}"/>
              </a:ext>
            </a:extLst>
          </p:cNvPr>
          <p:cNvSpPr/>
          <p:nvPr/>
        </p:nvSpPr>
        <p:spPr>
          <a:xfrm>
            <a:off x="9546259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고객지원</a:t>
            </a:r>
          </a:p>
        </p:txBody>
      </p:sp>
      <p:graphicFrame>
        <p:nvGraphicFramePr>
          <p:cNvPr id="121" name="Group 1661">
            <a:extLst>
              <a:ext uri="{FF2B5EF4-FFF2-40B4-BE49-F238E27FC236}">
                <a16:creationId xmlns:a16="http://schemas.microsoft.com/office/drawing/2014/main" id="{06B1D19F-F9C5-4C96-BB4A-C5C2CED4B177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공지사항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Group 1661">
            <a:extLst>
              <a:ext uri="{FF2B5EF4-FFF2-40B4-BE49-F238E27FC236}">
                <a16:creationId xmlns:a16="http://schemas.microsoft.com/office/drawing/2014/main" id="{131CC45B-7F23-4392-BB25-242FD796412F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1920057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질의응답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61">
            <a:extLst>
              <a:ext uri="{FF2B5EF4-FFF2-40B4-BE49-F238E27FC236}">
                <a16:creationId xmlns:a16="http://schemas.microsoft.com/office/drawing/2014/main" id="{5538F299-68C3-4AB7-A8CF-40DB36E5A7EE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24035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자주묻는질문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" name="Group 1661">
            <a:extLst>
              <a:ext uri="{FF2B5EF4-FFF2-40B4-BE49-F238E27FC236}">
                <a16:creationId xmlns:a16="http://schemas.microsoft.com/office/drawing/2014/main" id="{F74F5ADF-D4B1-4ED5-BBDF-3250A81DCA95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73681F5-CB3F-4B97-906F-57E25B7900F5}"/>
              </a:ext>
            </a:extLst>
          </p:cNvPr>
          <p:cNvSpPr/>
          <p:nvPr/>
        </p:nvSpPr>
        <p:spPr>
          <a:xfrm>
            <a:off x="6147736" y="1268869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</a:p>
        </p:txBody>
      </p:sp>
      <p:graphicFrame>
        <p:nvGraphicFramePr>
          <p:cNvPr id="126" name="Group 1661">
            <a:extLst>
              <a:ext uri="{FF2B5EF4-FFF2-40B4-BE49-F238E27FC236}">
                <a16:creationId xmlns:a16="http://schemas.microsoft.com/office/drawing/2014/main" id="{0660242C-55AE-489F-8802-CAEF5D93BE51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159294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활용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B64FFC4-EFDD-4734-B845-62C99E6647B5}"/>
              </a:ext>
            </a:extLst>
          </p:cNvPr>
          <p:cNvSpPr/>
          <p:nvPr/>
        </p:nvSpPr>
        <p:spPr>
          <a:xfrm>
            <a:off x="11046692" y="127433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설정</a:t>
            </a:r>
          </a:p>
        </p:txBody>
      </p:sp>
      <p:graphicFrame>
        <p:nvGraphicFramePr>
          <p:cNvPr id="128" name="Group 1661">
            <a:extLst>
              <a:ext uri="{FF2B5EF4-FFF2-40B4-BE49-F238E27FC236}">
                <a16:creationId xmlns:a16="http://schemas.microsoft.com/office/drawing/2014/main" id="{CBE4AB02-56FF-41D2-A151-2D721F627C82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160391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분류체계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Group 1661">
            <a:extLst>
              <a:ext uri="{FF2B5EF4-FFF2-40B4-BE49-F238E27FC236}">
                <a16:creationId xmlns:a16="http://schemas.microsoft.com/office/drawing/2014/main" id="{173A05C8-1144-4298-8FD1-1D32F81CFF9B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193197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NCS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코드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2F070712-44A5-4C98-A1E8-D98CA9BE320C}"/>
              </a:ext>
            </a:extLst>
          </p:cNvPr>
          <p:cNvCxnSpPr>
            <a:stCxn id="108" idx="2"/>
            <a:endCxn id="109" idx="0"/>
          </p:cNvCxnSpPr>
          <p:nvPr/>
        </p:nvCxnSpPr>
        <p:spPr>
          <a:xfrm rot="5400000">
            <a:off x="3230722" y="-1616506"/>
            <a:ext cx="309252" cy="549237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DFBC5B0F-2CB3-4FD6-B50F-FF6EFE667A3E}"/>
              </a:ext>
            </a:extLst>
          </p:cNvPr>
          <p:cNvCxnSpPr>
            <a:cxnSpLocks/>
            <a:stCxn id="108" idx="2"/>
            <a:endCxn id="111" idx="0"/>
          </p:cNvCxnSpPr>
          <p:nvPr/>
        </p:nvCxnSpPr>
        <p:spPr>
          <a:xfrm rot="5400000">
            <a:off x="5572437" y="725209"/>
            <a:ext cx="309252" cy="80894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B3CF0E0D-CDAA-418F-BADC-E84328DFF16F}"/>
              </a:ext>
            </a:extLst>
          </p:cNvPr>
          <p:cNvCxnSpPr>
            <a:stCxn id="108" idx="2"/>
            <a:endCxn id="114" idx="0"/>
          </p:cNvCxnSpPr>
          <p:nvPr/>
        </p:nvCxnSpPr>
        <p:spPr>
          <a:xfrm rot="5400000">
            <a:off x="4054924" y="-798656"/>
            <a:ext cx="302900" cy="385032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23607431-A599-46AD-A349-94C59CA77DC4}"/>
              </a:ext>
            </a:extLst>
          </p:cNvPr>
          <p:cNvCxnSpPr>
            <a:stCxn id="108" idx="2"/>
            <a:endCxn id="120" idx="0"/>
          </p:cNvCxnSpPr>
          <p:nvPr/>
        </p:nvCxnSpPr>
        <p:spPr>
          <a:xfrm rot="16200000" flipH="1">
            <a:off x="7963747" y="-857157"/>
            <a:ext cx="302900" cy="396732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0472BCCB-3F98-471E-87BF-4852B88F0CF5}"/>
              </a:ext>
            </a:extLst>
          </p:cNvPr>
          <p:cNvCxnSpPr>
            <a:cxnSpLocks/>
            <a:stCxn id="133" idx="1"/>
            <a:endCxn id="192" idx="3"/>
          </p:cNvCxnSpPr>
          <p:nvPr/>
        </p:nvCxnSpPr>
        <p:spPr>
          <a:xfrm rot="10800000" flipV="1">
            <a:off x="1191761" y="1745947"/>
            <a:ext cx="536852" cy="17031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4" name="Group 1661">
            <a:extLst>
              <a:ext uri="{FF2B5EF4-FFF2-40B4-BE49-F238E27FC236}">
                <a16:creationId xmlns:a16="http://schemas.microsoft.com/office/drawing/2014/main" id="{8EC40E15-C9FA-42B9-B09F-0A0594171607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3659049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" name="Group 1661">
            <a:extLst>
              <a:ext uri="{FF2B5EF4-FFF2-40B4-BE49-F238E27FC236}">
                <a16:creationId xmlns:a16="http://schemas.microsoft.com/office/drawing/2014/main" id="{7BF6D7A0-D9EF-47D0-B9AD-98B679EDFC40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683396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 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6" name="Group 1661">
            <a:extLst>
              <a:ext uri="{FF2B5EF4-FFF2-40B4-BE49-F238E27FC236}">
                <a16:creationId xmlns:a16="http://schemas.microsoft.com/office/drawing/2014/main" id="{91E3A151-B531-4FDD-8E8E-1B761E793D91}"/>
              </a:ext>
            </a:extLst>
          </p:cNvPr>
          <p:cNvGraphicFramePr>
            <a:graphicFrameLocks noGrp="1"/>
          </p:cNvGraphicFramePr>
          <p:nvPr/>
        </p:nvGraphicFramePr>
        <p:xfrm>
          <a:off x="3356098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7" name="Group 1661">
            <a:extLst>
              <a:ext uri="{FF2B5EF4-FFF2-40B4-BE49-F238E27FC236}">
                <a16:creationId xmlns:a16="http://schemas.microsoft.com/office/drawing/2014/main" id="{B33E4D51-8A09-42C2-9BD0-CE0D3541E939}"/>
              </a:ext>
            </a:extLst>
          </p:cNvPr>
          <p:cNvGraphicFramePr>
            <a:graphicFrameLocks noGrp="1"/>
          </p:cNvGraphicFramePr>
          <p:nvPr/>
        </p:nvGraphicFramePr>
        <p:xfrm>
          <a:off x="3356097" y="574653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8" name="Group 1661">
            <a:extLst>
              <a:ext uri="{FF2B5EF4-FFF2-40B4-BE49-F238E27FC236}">
                <a16:creationId xmlns:a16="http://schemas.microsoft.com/office/drawing/2014/main" id="{0CDE9DF7-18DC-41B6-89A6-01A5D872FF2F}"/>
              </a:ext>
            </a:extLst>
          </p:cNvPr>
          <p:cNvGraphicFramePr>
            <a:graphicFrameLocks noGrp="1"/>
          </p:cNvGraphicFramePr>
          <p:nvPr/>
        </p:nvGraphicFramePr>
        <p:xfrm>
          <a:off x="3356096" y="609609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촬영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녹음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9" name="Group 1661">
            <a:extLst>
              <a:ext uri="{FF2B5EF4-FFF2-40B4-BE49-F238E27FC236}">
                <a16:creationId xmlns:a16="http://schemas.microsoft.com/office/drawing/2014/main" id="{2FC721BE-662F-4EDE-908B-6BDF04C666C7}"/>
              </a:ext>
            </a:extLst>
          </p:cNvPr>
          <p:cNvGraphicFramePr>
            <a:graphicFrameLocks noGrp="1"/>
          </p:cNvGraphicFramePr>
          <p:nvPr/>
        </p:nvGraphicFramePr>
        <p:xfrm>
          <a:off x="3356095" y="644565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개발물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roup 1661">
            <a:extLst>
              <a:ext uri="{FF2B5EF4-FFF2-40B4-BE49-F238E27FC236}">
                <a16:creationId xmlns:a16="http://schemas.microsoft.com/office/drawing/2014/main" id="{8E307A3A-2DAF-4AF8-B986-9B60032D6073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608828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 은행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roup 1661">
            <a:extLst>
              <a:ext uri="{FF2B5EF4-FFF2-40B4-BE49-F238E27FC236}">
                <a16:creationId xmlns:a16="http://schemas.microsoft.com/office/drawing/2014/main" id="{AA72DC44-662E-4006-B3A0-30FD17F70E82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608383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roup 1661">
            <a:extLst>
              <a:ext uri="{FF2B5EF4-FFF2-40B4-BE49-F238E27FC236}">
                <a16:creationId xmlns:a16="http://schemas.microsoft.com/office/drawing/2014/main" id="{08389BC4-21F8-4713-9502-9E8601073AFD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 신고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E617A2B5-D879-417E-982C-C8F7E7107864}"/>
              </a:ext>
            </a:extLst>
          </p:cNvPr>
          <p:cNvSpPr/>
          <p:nvPr/>
        </p:nvSpPr>
        <p:spPr>
          <a:xfrm>
            <a:off x="86561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관리</a:t>
            </a:r>
          </a:p>
        </p:txBody>
      </p:sp>
      <p:graphicFrame>
        <p:nvGraphicFramePr>
          <p:cNvPr id="193" name="Group 1661">
            <a:extLst>
              <a:ext uri="{FF2B5EF4-FFF2-40B4-BE49-F238E27FC236}">
                <a16:creationId xmlns:a16="http://schemas.microsoft.com/office/drawing/2014/main" id="{0F50BC27-8E37-40CA-B163-DD32F3CDAFE4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평가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4" name="Group 1661">
            <a:extLst>
              <a:ext uri="{FF2B5EF4-FFF2-40B4-BE49-F238E27FC236}">
                <a16:creationId xmlns:a16="http://schemas.microsoft.com/office/drawing/2014/main" id="{FCF516EF-6EEB-4412-83C6-7801279A0F6E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7" name="Group 1661">
            <a:extLst>
              <a:ext uri="{FF2B5EF4-FFF2-40B4-BE49-F238E27FC236}">
                <a16:creationId xmlns:a16="http://schemas.microsoft.com/office/drawing/2014/main" id="{8E8A9177-C487-4884-AC8C-2C03078D8016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226004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카테고리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" name="Group 1661">
            <a:extLst>
              <a:ext uri="{FF2B5EF4-FFF2-40B4-BE49-F238E27FC236}">
                <a16:creationId xmlns:a16="http://schemas.microsoft.com/office/drawing/2014/main" id="{8FFA80A6-FED2-4AC0-8D71-A2F2757560BB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25457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탐색기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8" name="Group 1661">
            <a:extLst>
              <a:ext uri="{FF2B5EF4-FFF2-40B4-BE49-F238E27FC236}">
                <a16:creationId xmlns:a16="http://schemas.microsoft.com/office/drawing/2014/main" id="{CAAEB3E5-3091-4388-89F3-A0EEB328D42E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01200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8" name="Group 1661">
            <a:extLst>
              <a:ext uri="{FF2B5EF4-FFF2-40B4-BE49-F238E27FC236}">
                <a16:creationId xmlns:a16="http://schemas.microsoft.com/office/drawing/2014/main" id="{5D6D2BBE-886F-4429-8985-17D9F5DC0755}"/>
              </a:ext>
            </a:extLst>
          </p:cNvPr>
          <p:cNvGraphicFramePr>
            <a:graphicFrameLocks noGrp="1"/>
          </p:cNvGraphicFramePr>
          <p:nvPr/>
        </p:nvGraphicFramePr>
        <p:xfrm>
          <a:off x="5094359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산출물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8" name="Group 1661">
            <a:extLst>
              <a:ext uri="{FF2B5EF4-FFF2-40B4-BE49-F238E27FC236}">
                <a16:creationId xmlns:a16="http://schemas.microsoft.com/office/drawing/2014/main" id="{F7EA6E08-94B8-4B17-9990-F1329DDA2D1A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2240112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전문가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0" name="Group 1661">
            <a:extLst>
              <a:ext uri="{FF2B5EF4-FFF2-40B4-BE49-F238E27FC236}">
                <a16:creationId xmlns:a16="http://schemas.microsoft.com/office/drawing/2014/main" id="{1C1CAA37-389C-48D7-B34B-3C1DB25D6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131125"/>
              </p:ext>
            </p:extLst>
          </p:nvPr>
        </p:nvGraphicFramePr>
        <p:xfrm>
          <a:off x="4769990" y="256049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발송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2" name="Group 1661">
            <a:extLst>
              <a:ext uri="{FF2B5EF4-FFF2-40B4-BE49-F238E27FC236}">
                <a16:creationId xmlns:a16="http://schemas.microsoft.com/office/drawing/2014/main" id="{24D3D11C-BC5C-4393-B847-4520A67ADEE0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1915513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개발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8" name="Group 1661">
            <a:extLst>
              <a:ext uri="{FF2B5EF4-FFF2-40B4-BE49-F238E27FC236}">
                <a16:creationId xmlns:a16="http://schemas.microsoft.com/office/drawing/2014/main" id="{475C44E1-0779-4A44-9326-2AF0554C1F6D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23808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오류신고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9" name="Group 1661">
            <a:extLst>
              <a:ext uri="{FF2B5EF4-FFF2-40B4-BE49-F238E27FC236}">
                <a16:creationId xmlns:a16="http://schemas.microsoft.com/office/drawing/2014/main" id="{EECDFBFB-CFF7-40A2-A546-6ACC60BF6F1F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콘텐츠별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별점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4" name="Group 1661">
            <a:extLst>
              <a:ext uri="{FF2B5EF4-FFF2-40B4-BE49-F238E27FC236}">
                <a16:creationId xmlns:a16="http://schemas.microsoft.com/office/drawing/2014/main" id="{83BBE9CD-033A-43FD-AD5B-C57370FA4478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7337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제출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9F72B627-4C5E-4523-90F7-FCDDCA0F59D6}"/>
              </a:ext>
            </a:extLst>
          </p:cNvPr>
          <p:cNvSpPr/>
          <p:nvPr/>
        </p:nvSpPr>
        <p:spPr>
          <a:xfrm>
            <a:off x="11030741" y="3306941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graphicFrame>
        <p:nvGraphicFramePr>
          <p:cNvPr id="266" name="Group 1661">
            <a:extLst>
              <a:ext uri="{FF2B5EF4-FFF2-40B4-BE49-F238E27FC236}">
                <a16:creationId xmlns:a16="http://schemas.microsoft.com/office/drawing/2014/main" id="{F96FE50E-F7BE-49E0-8CCE-2246D6937A39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365904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7" name="Group 1661">
            <a:extLst>
              <a:ext uri="{FF2B5EF4-FFF2-40B4-BE49-F238E27FC236}">
                <a16:creationId xmlns:a16="http://schemas.microsoft.com/office/drawing/2014/main" id="{89C8FA6D-C81A-4161-9A31-9F075C15BC6C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4012007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Group 1661">
            <a:extLst>
              <a:ext uri="{FF2B5EF4-FFF2-40B4-BE49-F238E27FC236}">
                <a16:creationId xmlns:a16="http://schemas.microsoft.com/office/drawing/2014/main" id="{6BCB8D6E-A14F-45E6-9FE0-9FB4B51C99B0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1604501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Group 1661">
            <a:extLst>
              <a:ext uri="{FF2B5EF4-FFF2-40B4-BE49-F238E27FC236}">
                <a16:creationId xmlns:a16="http://schemas.microsoft.com/office/drawing/2014/main" id="{B2974AAC-BC1B-4AE8-8E58-5D1616D3E1A5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192953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2" name="Group 1661">
            <a:extLst>
              <a:ext uri="{FF2B5EF4-FFF2-40B4-BE49-F238E27FC236}">
                <a16:creationId xmlns:a16="http://schemas.microsoft.com/office/drawing/2014/main" id="{FE89B959-84DD-46C3-8ADC-D6B4B448E520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033505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양산 콘텐츠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" name="Group 1661">
            <a:extLst>
              <a:ext uri="{FF2B5EF4-FFF2-40B4-BE49-F238E27FC236}">
                <a16:creationId xmlns:a16="http://schemas.microsoft.com/office/drawing/2014/main" id="{CDE9A7F3-03E3-43DD-B194-A6CF82D7DBEB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자문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" name="Group 1661">
            <a:extLst>
              <a:ext uri="{FF2B5EF4-FFF2-40B4-BE49-F238E27FC236}">
                <a16:creationId xmlns:a16="http://schemas.microsoft.com/office/drawing/2014/main" id="{87865D39-D799-4A69-822B-7722C22EAB51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574262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자문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" name="Group 1661">
            <a:extLst>
              <a:ext uri="{FF2B5EF4-FFF2-40B4-BE49-F238E27FC236}">
                <a16:creationId xmlns:a16="http://schemas.microsoft.com/office/drawing/2014/main" id="{EC2E630C-672E-4FDF-A8A5-BD982ABB611E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021032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기본 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Group 1661">
            <a:extLst>
              <a:ext uri="{FF2B5EF4-FFF2-40B4-BE49-F238E27FC236}">
                <a16:creationId xmlns:a16="http://schemas.microsoft.com/office/drawing/2014/main" id="{200D0513-3D4B-45EE-A44B-C6FE28BD22A2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36211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과목 코드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AFE4465-6574-48D9-BC05-3117F8967756}"/>
              </a:ext>
            </a:extLst>
          </p:cNvPr>
          <p:cNvSpPr/>
          <p:nvPr/>
        </p:nvSpPr>
        <p:spPr>
          <a:xfrm>
            <a:off x="3344559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관리</a:t>
            </a:r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2F1BC5CC-8F0B-4EF8-92AD-C02E71F76086}"/>
              </a:ext>
            </a:extLst>
          </p:cNvPr>
          <p:cNvCxnSpPr>
            <a:cxnSpLocks/>
            <a:stCxn id="140" idx="3"/>
            <a:endCxn id="163" idx="1"/>
          </p:cNvCxnSpPr>
          <p:nvPr/>
        </p:nvCxnSpPr>
        <p:spPr>
          <a:xfrm>
            <a:off x="2834944" y="2070985"/>
            <a:ext cx="509615" cy="13781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2653AC7F-4B19-442C-AF07-B739A82E1C7A}"/>
              </a:ext>
            </a:extLst>
          </p:cNvPr>
          <p:cNvCxnSpPr>
            <a:cxnSpLocks/>
            <a:stCxn id="208" idx="3"/>
            <a:endCxn id="145" idx="1"/>
          </p:cNvCxnSpPr>
          <p:nvPr/>
        </p:nvCxnSpPr>
        <p:spPr>
          <a:xfrm>
            <a:off x="1161257" y="4153453"/>
            <a:ext cx="600678" cy="27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09D53236-C2B6-41B4-8F42-992E07060EF1}"/>
              </a:ext>
            </a:extLst>
          </p:cNvPr>
          <p:cNvCxnSpPr>
            <a:cxnSpLocks/>
            <a:stCxn id="208" idx="3"/>
            <a:endCxn id="155" idx="1"/>
          </p:cNvCxnSpPr>
          <p:nvPr/>
        </p:nvCxnSpPr>
        <p:spPr>
          <a:xfrm>
            <a:off x="1161257" y="4153453"/>
            <a:ext cx="600678" cy="3413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연결선: 꺾임 200">
            <a:extLst>
              <a:ext uri="{FF2B5EF4-FFF2-40B4-BE49-F238E27FC236}">
                <a16:creationId xmlns:a16="http://schemas.microsoft.com/office/drawing/2014/main" id="{5CE9094C-0218-40B9-BE2F-1D0007D7CC14}"/>
              </a:ext>
            </a:extLst>
          </p:cNvPr>
          <p:cNvCxnSpPr>
            <a:cxnSpLocks/>
            <a:stCxn id="175" idx="3"/>
            <a:endCxn id="305" idx="1"/>
          </p:cNvCxnSpPr>
          <p:nvPr/>
        </p:nvCxnSpPr>
        <p:spPr>
          <a:xfrm>
            <a:off x="1161257" y="4824842"/>
            <a:ext cx="2036984" cy="1224016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B5D7E3FF-5663-4545-ACAF-C039B4EA8B98}"/>
              </a:ext>
            </a:extLst>
          </p:cNvPr>
          <p:cNvCxnSpPr>
            <a:cxnSpLocks/>
            <a:stCxn id="142" idx="3"/>
            <a:endCxn id="305" idx="1"/>
          </p:cNvCxnSpPr>
          <p:nvPr/>
        </p:nvCxnSpPr>
        <p:spPr>
          <a:xfrm>
            <a:off x="1161257" y="5174951"/>
            <a:ext cx="2036984" cy="873907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7" name="Group 1661">
            <a:extLst>
              <a:ext uri="{FF2B5EF4-FFF2-40B4-BE49-F238E27FC236}">
                <a16:creationId xmlns:a16="http://schemas.microsoft.com/office/drawing/2014/main" id="{6BA74671-F617-4DB5-924F-F5D645977931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38361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검수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F4AFE6FF-9893-4EB5-AAF2-2B9BB823A8B9}"/>
              </a:ext>
            </a:extLst>
          </p:cNvPr>
          <p:cNvSpPr/>
          <p:nvPr/>
        </p:nvSpPr>
        <p:spPr>
          <a:xfrm>
            <a:off x="3345131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</a:t>
            </a:r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 관리</a:t>
            </a:r>
          </a:p>
        </p:txBody>
      </p:sp>
      <p:graphicFrame>
        <p:nvGraphicFramePr>
          <p:cNvPr id="291" name="Group 1661">
            <a:extLst>
              <a:ext uri="{FF2B5EF4-FFF2-40B4-BE49-F238E27FC236}">
                <a16:creationId xmlns:a16="http://schemas.microsoft.com/office/drawing/2014/main" id="{C3F1663A-EA0C-4BA6-8C49-7072B35A74E2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1604501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2" name="Group 1661">
            <a:extLst>
              <a:ext uri="{FF2B5EF4-FFF2-40B4-BE49-F238E27FC236}">
                <a16:creationId xmlns:a16="http://schemas.microsoft.com/office/drawing/2014/main" id="{FB28FD09-B298-4646-B840-F5BD91C1A6ED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1929539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계약관리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" name="Group 1661">
            <a:extLst>
              <a:ext uri="{FF2B5EF4-FFF2-40B4-BE49-F238E27FC236}">
                <a16:creationId xmlns:a16="http://schemas.microsoft.com/office/drawing/2014/main" id="{ED79A547-DF72-4723-85CE-CB30A871ED2B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2254576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API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인증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7" name="연결선: 꺾임 296">
            <a:extLst>
              <a:ext uri="{FF2B5EF4-FFF2-40B4-BE49-F238E27FC236}">
                <a16:creationId xmlns:a16="http://schemas.microsoft.com/office/drawing/2014/main" id="{47087C31-9BE2-4ADA-A1A1-B42C79AE8D59}"/>
              </a:ext>
            </a:extLst>
          </p:cNvPr>
          <p:cNvCxnSpPr>
            <a:cxnSpLocks/>
            <a:stCxn id="108" idx="2"/>
            <a:endCxn id="290" idx="0"/>
          </p:cNvCxnSpPr>
          <p:nvPr/>
        </p:nvCxnSpPr>
        <p:spPr>
          <a:xfrm rot="5400000">
            <a:off x="4863183" y="9603"/>
            <a:ext cx="302900" cy="22338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5A317D13-584B-4DD6-9AC8-FB80783EFCAC}"/>
              </a:ext>
            </a:extLst>
          </p:cNvPr>
          <p:cNvSpPr/>
          <p:nvPr/>
        </p:nvSpPr>
        <p:spPr>
          <a:xfrm>
            <a:off x="3198241" y="5271729"/>
            <a:ext cx="3400647" cy="15542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7" name="Group 1661">
            <a:extLst>
              <a:ext uri="{FF2B5EF4-FFF2-40B4-BE49-F238E27FC236}">
                <a16:creationId xmlns:a16="http://schemas.microsoft.com/office/drawing/2014/main" id="{5E1C2249-EA1A-42FE-8672-ADC2E78BF9B5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 내역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roup 1661">
            <a:extLst>
              <a:ext uri="{FF2B5EF4-FFF2-40B4-BE49-F238E27FC236}">
                <a16:creationId xmlns:a16="http://schemas.microsoft.com/office/drawing/2014/main" id="{296ECDB8-0B62-4561-8B30-9A60E3124690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68339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강의계획서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F05ECD14-B7DE-404F-B302-5E7BC586639D}"/>
              </a:ext>
            </a:extLst>
          </p:cNvPr>
          <p:cNvCxnSpPr>
            <a:cxnSpLocks/>
            <a:stCxn id="208" idx="3"/>
            <a:endCxn id="79" idx="1"/>
          </p:cNvCxnSpPr>
          <p:nvPr/>
        </p:nvCxnSpPr>
        <p:spPr>
          <a:xfrm>
            <a:off x="1161257" y="4153453"/>
            <a:ext cx="600678" cy="6626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6" name="Group 1661">
            <a:extLst>
              <a:ext uri="{FF2B5EF4-FFF2-40B4-BE49-F238E27FC236}">
                <a16:creationId xmlns:a16="http://schemas.microsoft.com/office/drawing/2014/main" id="{D5D0AFA1-593D-4BA6-9CCF-25759E125097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3446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Group 1661">
            <a:extLst>
              <a:ext uri="{FF2B5EF4-FFF2-40B4-BE49-F238E27FC236}">
                <a16:creationId xmlns:a16="http://schemas.microsoft.com/office/drawing/2014/main" id="{0746690B-8EE6-4123-92F7-679D7D9DE5AF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560651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1661">
            <a:extLst>
              <a:ext uri="{FF2B5EF4-FFF2-40B4-BE49-F238E27FC236}">
                <a16:creationId xmlns:a16="http://schemas.microsoft.com/office/drawing/2014/main" id="{8796365B-B6FA-4302-989E-C36F61BCCBE3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880868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공지사항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roup 1661">
            <a:extLst>
              <a:ext uri="{FF2B5EF4-FFF2-40B4-BE49-F238E27FC236}">
                <a16:creationId xmlns:a16="http://schemas.microsoft.com/office/drawing/2014/main" id="{457C5369-86E8-425E-86A7-327E3A68C2ED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321002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Group 1661">
            <a:extLst>
              <a:ext uri="{FF2B5EF4-FFF2-40B4-BE49-F238E27FC236}">
                <a16:creationId xmlns:a16="http://schemas.microsoft.com/office/drawing/2014/main" id="{CEE55CC8-2B20-4B2C-80BF-14201EE2472A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3530949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질의사항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roup 1661">
            <a:extLst>
              <a:ext uri="{FF2B5EF4-FFF2-40B4-BE49-F238E27FC236}">
                <a16:creationId xmlns:a16="http://schemas.microsoft.com/office/drawing/2014/main" id="{54F6D07E-9A6E-41E6-B45A-CC639D598A58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4344623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콘텐츠 등록자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roup 1661">
            <a:extLst>
              <a:ext uri="{FF2B5EF4-FFF2-40B4-BE49-F238E27FC236}">
                <a16:creationId xmlns:a16="http://schemas.microsoft.com/office/drawing/2014/main" id="{1EBC3AA4-9FED-4EA9-BA18-DDD9E0F43D73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콘텐츠 승인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" name="Group 1661">
            <a:extLst>
              <a:ext uri="{FF2B5EF4-FFF2-40B4-BE49-F238E27FC236}">
                <a16:creationId xmlns:a16="http://schemas.microsoft.com/office/drawing/2014/main" id="{65586F54-E7FD-487A-9F10-CEB2D87E2D00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880868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퀴즈인 페이지 통계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Group 1661">
            <a:extLst>
              <a:ext uri="{FF2B5EF4-FFF2-40B4-BE49-F238E27FC236}">
                <a16:creationId xmlns:a16="http://schemas.microsoft.com/office/drawing/2014/main" id="{6999C372-69A2-42B5-9C07-F7B66B758F1B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Group 1661">
            <a:extLst>
              <a:ext uri="{FF2B5EF4-FFF2-40B4-BE49-F238E27FC236}">
                <a16:creationId xmlns:a16="http://schemas.microsoft.com/office/drawing/2014/main" id="{AD3F043C-8FE5-4062-962E-13A4A1B6ABAA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접수현황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roup 1661">
            <a:extLst>
              <a:ext uri="{FF2B5EF4-FFF2-40B4-BE49-F238E27FC236}">
                <a16:creationId xmlns:a16="http://schemas.microsoft.com/office/drawing/2014/main" id="{D07B179F-5D09-4689-A802-9002F08531D6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73951685-05FE-4BF5-8951-B8738E6912B1}"/>
              </a:ext>
            </a:extLst>
          </p:cNvPr>
          <p:cNvSpPr/>
          <p:nvPr/>
        </p:nvSpPr>
        <p:spPr>
          <a:xfrm>
            <a:off x="6130446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전문가 관리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8" name="Group 1661">
            <a:extLst>
              <a:ext uri="{FF2B5EF4-FFF2-40B4-BE49-F238E27FC236}">
                <a16:creationId xmlns:a16="http://schemas.microsoft.com/office/drawing/2014/main" id="{2B8F4C4F-5AD0-4E96-B197-152CB585BB73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공고등록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4F8679A7-66E2-419D-83E1-EC5DDB32872E}"/>
              </a:ext>
            </a:extLst>
          </p:cNvPr>
          <p:cNvCxnSpPr>
            <a:cxnSpLocks/>
            <a:stCxn id="238" idx="3"/>
            <a:endCxn id="95" idx="1"/>
          </p:cNvCxnSpPr>
          <p:nvPr/>
        </p:nvCxnSpPr>
        <p:spPr>
          <a:xfrm>
            <a:off x="5875189" y="2381558"/>
            <a:ext cx="255256" cy="14189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B14DD7E-2141-487C-B0D5-2EC39C4FAE2F}"/>
              </a:ext>
            </a:extLst>
          </p:cNvPr>
          <p:cNvSpPr/>
          <p:nvPr/>
        </p:nvSpPr>
        <p:spPr>
          <a:xfrm>
            <a:off x="7667510" y="1278906"/>
            <a:ext cx="1556463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스튜디오 및 장비 관리</a:t>
            </a:r>
          </a:p>
        </p:txBody>
      </p:sp>
      <p:graphicFrame>
        <p:nvGraphicFramePr>
          <p:cNvPr id="101" name="Group 1661">
            <a:extLst>
              <a:ext uri="{FF2B5EF4-FFF2-40B4-BE49-F238E27FC236}">
                <a16:creationId xmlns:a16="http://schemas.microsoft.com/office/drawing/2014/main" id="{27BDA0D6-442F-487C-8D15-48119F5F7D1C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163609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스튜디오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Group 1661">
            <a:extLst>
              <a:ext uri="{FF2B5EF4-FFF2-40B4-BE49-F238E27FC236}">
                <a16:creationId xmlns:a16="http://schemas.microsoft.com/office/drawing/2014/main" id="{1259B895-4E37-46A7-B7E1-E9075EC8CBB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1953759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휴일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Group 1661">
            <a:extLst>
              <a:ext uri="{FF2B5EF4-FFF2-40B4-BE49-F238E27FC236}">
                <a16:creationId xmlns:a16="http://schemas.microsoft.com/office/drawing/2014/main" id="{26C85C11-D367-4A18-9D58-6B723E5D269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262098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Group 1661">
            <a:extLst>
              <a:ext uri="{FF2B5EF4-FFF2-40B4-BE49-F238E27FC236}">
                <a16:creationId xmlns:a16="http://schemas.microsoft.com/office/drawing/2014/main" id="{4FC4230A-57D3-4554-BF0F-BFA69B09C59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57423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예약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roup 1661">
            <a:extLst>
              <a:ext uri="{FF2B5EF4-FFF2-40B4-BE49-F238E27FC236}">
                <a16:creationId xmlns:a16="http://schemas.microsoft.com/office/drawing/2014/main" id="{63F9879B-7AC0-4352-B4BF-146BAD3C6CD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902956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Group 1661">
            <a:extLst>
              <a:ext uri="{FF2B5EF4-FFF2-40B4-BE49-F238E27FC236}">
                <a16:creationId xmlns:a16="http://schemas.microsoft.com/office/drawing/2014/main" id="{30D17162-0BDE-4B1B-A792-74C16C65850E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3237082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C9D70AC1-89AE-4385-ABBF-5005F8BCAE93}"/>
              </a:ext>
            </a:extLst>
          </p:cNvPr>
          <p:cNvCxnSpPr>
            <a:cxnSpLocks/>
            <a:stCxn id="108" idx="2"/>
            <a:endCxn id="100" idx="0"/>
          </p:cNvCxnSpPr>
          <p:nvPr/>
        </p:nvCxnSpPr>
        <p:spPr>
          <a:xfrm rot="16200000" flipH="1">
            <a:off x="7136713" y="-30124"/>
            <a:ext cx="303851" cy="2314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1148330-C85E-490C-A006-E6EC7911D728}"/>
              </a:ext>
            </a:extLst>
          </p:cNvPr>
          <p:cNvSpPr/>
          <p:nvPr/>
        </p:nvSpPr>
        <p:spPr>
          <a:xfrm>
            <a:off x="9342995" y="1066112"/>
            <a:ext cx="2847495" cy="5791887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ko-KR" altLang="en-US" b="1" dirty="0"/>
              <a:t> </a:t>
            </a:r>
            <a:endParaRPr lang="en-US" altLang="ko-KR" b="1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FEA50B4-876E-48D5-B4DA-2A3565E66A24}"/>
              </a:ext>
            </a:extLst>
          </p:cNvPr>
          <p:cNvSpPr/>
          <p:nvPr/>
        </p:nvSpPr>
        <p:spPr>
          <a:xfrm>
            <a:off x="-35034" y="1067951"/>
            <a:ext cx="7546980" cy="5790049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b="1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993D26D9-9197-4164-BBED-7F625DC9A331}"/>
              </a:ext>
            </a:extLst>
          </p:cNvPr>
          <p:cNvSpPr/>
          <p:nvPr/>
        </p:nvSpPr>
        <p:spPr>
          <a:xfrm>
            <a:off x="7288638" y="3886199"/>
            <a:ext cx="2122032" cy="2997247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b="1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5E87177-C2C3-48B7-AD95-2853DE970361}"/>
              </a:ext>
            </a:extLst>
          </p:cNvPr>
          <p:cNvSpPr/>
          <p:nvPr/>
        </p:nvSpPr>
        <p:spPr>
          <a:xfrm>
            <a:off x="153830" y="3896296"/>
            <a:ext cx="5264088" cy="282087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&lt;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출처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pPr algn="just"/>
            <a:r>
              <a:rPr lang="ko-KR" altLang="en-US" b="1" dirty="0"/>
              <a:t> </a:t>
            </a:r>
            <a:endParaRPr lang="en-US" altLang="ko-KR" b="1" dirty="0"/>
          </a:p>
        </p:txBody>
      </p:sp>
      <p:graphicFrame>
        <p:nvGraphicFramePr>
          <p:cNvPr id="138" name="표 4">
            <a:extLst>
              <a:ext uri="{FF2B5EF4-FFF2-40B4-BE49-F238E27FC236}">
                <a16:creationId xmlns:a16="http://schemas.microsoft.com/office/drawing/2014/main" id="{A31D7E9B-1F53-4B6E-A345-C7AC87CA3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835087"/>
              </p:ext>
            </p:extLst>
          </p:nvPr>
        </p:nvGraphicFramePr>
        <p:xfrm>
          <a:off x="176043" y="4279712"/>
          <a:ext cx="7253683" cy="247233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3347760869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1319167547"/>
                    </a:ext>
                  </a:extLst>
                </a:gridCol>
                <a:gridCol w="3657918">
                  <a:extLst>
                    <a:ext uri="{9D8B030D-6E8A-4147-A177-3AD203B41FA5}">
                      <a16:colId xmlns:a16="http://schemas.microsoft.com/office/drawing/2014/main" val="3867861842"/>
                    </a:ext>
                  </a:extLst>
                </a:gridCol>
                <a:gridCol w="1318972">
                  <a:extLst>
                    <a:ext uri="{9D8B030D-6E8A-4147-A177-3AD203B41FA5}">
                      <a16:colId xmlns:a16="http://schemas.microsoft.com/office/drawing/2014/main" val="2855020548"/>
                    </a:ext>
                  </a:extLst>
                </a:gridCol>
              </a:tblGrid>
              <a:tr h="343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메뉴명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요구사항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세부내용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868129"/>
                  </a:ext>
                </a:extLst>
              </a:tr>
              <a:tr h="366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스튜디오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dirty="0" err="1"/>
                        <a:t>ㆍ</a:t>
                      </a:r>
                      <a:r>
                        <a:rPr 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SFR-SCMS-AD-05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ㆍ스튜디오</a:t>
                      </a:r>
                      <a:r>
                        <a:rPr lang="ko-KR" altLang="en-US" sz="1000" dirty="0"/>
                        <a:t> 등록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수정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삭제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ㆍ기존</a:t>
                      </a:r>
                      <a:r>
                        <a:rPr lang="ko-KR" altLang="en-US" sz="1000" dirty="0"/>
                        <a:t> 운영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154871"/>
                  </a:ext>
                </a:extLst>
              </a:tr>
              <a:tr h="3431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휴일관리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dirty="0" err="1"/>
                        <a:t>ㆍ</a:t>
                      </a:r>
                      <a:r>
                        <a:rPr 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SFR-SCMS-AD-06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ㆍ스튜디오</a:t>
                      </a:r>
                      <a:r>
                        <a:rPr lang="ko-KR" altLang="en-US" sz="1000" dirty="0"/>
                        <a:t> 일정 예약을 위한 휴일정보 등록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수정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삭제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ㆍ기존</a:t>
                      </a:r>
                      <a:r>
                        <a:rPr lang="ko-KR" altLang="en-US" sz="1000" dirty="0"/>
                        <a:t> 운영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239282"/>
                  </a:ext>
                </a:extLst>
              </a:tr>
              <a:tr h="3431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촬영 일정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dirty="0" err="1"/>
                        <a:t>ㆍ</a:t>
                      </a:r>
                      <a:r>
                        <a:rPr 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SFR-SCMS-AD-07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ㆍ스튜디오</a:t>
                      </a:r>
                      <a:r>
                        <a:rPr lang="ko-KR" altLang="en-US" sz="1000" dirty="0"/>
                        <a:t> 촬영 예약 일정 승인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반려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수정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삭제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ㆍ기존</a:t>
                      </a:r>
                      <a:r>
                        <a:rPr lang="ko-KR" altLang="en-US" sz="1000" dirty="0"/>
                        <a:t> 운영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815420"/>
                  </a:ext>
                </a:extLst>
              </a:tr>
              <a:tr h="3431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촬영 일정 예약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dirty="0" err="1"/>
                        <a:t>ㆍ</a:t>
                      </a:r>
                      <a:r>
                        <a:rPr 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SFR-SCMS-AD-08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ㆍ스튜디오</a:t>
                      </a:r>
                      <a:r>
                        <a:rPr lang="ko-KR" altLang="en-US" sz="1000" dirty="0"/>
                        <a:t> 촬영 일정 예약 신청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수정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취소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ㆍ기존</a:t>
                      </a:r>
                      <a:r>
                        <a:rPr lang="ko-KR" altLang="en-US" sz="1000" dirty="0"/>
                        <a:t> 운영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235321"/>
                  </a:ext>
                </a:extLst>
              </a:tr>
              <a:tr h="366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장비대여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dirty="0" err="1"/>
                        <a:t>ㆍ</a:t>
                      </a:r>
                      <a:r>
                        <a:rPr 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SFR-SCMS-AD-09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ㆍ촬영장비</a:t>
                      </a:r>
                      <a:r>
                        <a:rPr lang="ko-KR" altLang="en-US" sz="1000" dirty="0"/>
                        <a:t> 예약 일정 승인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반려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수정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삭제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ㆍ기존</a:t>
                      </a:r>
                      <a:r>
                        <a:rPr lang="ko-KR" altLang="en-US" sz="1000" dirty="0"/>
                        <a:t> 운영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885093"/>
                  </a:ext>
                </a:extLst>
              </a:tr>
              <a:tr h="366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장비대여 현황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dirty="0" err="1"/>
                        <a:t>ㆍ</a:t>
                      </a:r>
                      <a:r>
                        <a:rPr 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SFR-SCMS-AD-10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ㆍ촬영장비</a:t>
                      </a:r>
                      <a:r>
                        <a:rPr lang="ko-KR" altLang="en-US" sz="1000" dirty="0"/>
                        <a:t> 예약 일정 신청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수정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취소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ㆍ기존</a:t>
                      </a:r>
                      <a:r>
                        <a:rPr lang="ko-KR" altLang="en-US" sz="1000" dirty="0"/>
                        <a:t> 운영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750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684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E5A8DDA-FE91-42FC-BC53-C4C4A530C140}"/>
              </a:ext>
            </a:extLst>
          </p:cNvPr>
          <p:cNvSpPr/>
          <p:nvPr/>
        </p:nvSpPr>
        <p:spPr>
          <a:xfrm>
            <a:off x="9413353" y="1078678"/>
            <a:ext cx="1385875" cy="2228263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C4F808-C615-4CD4-ADF1-137D267564BA}"/>
              </a:ext>
            </a:extLst>
          </p:cNvPr>
          <p:cNvSpPr txBox="1">
            <a:spLocks/>
          </p:cNvSpPr>
          <p:nvPr/>
        </p:nvSpPr>
        <p:spPr>
          <a:xfrm>
            <a:off x="214736" y="491541"/>
            <a:ext cx="2914772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 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고객지원</a:t>
            </a: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7B979265-24A3-4129-88AF-A32458471023}"/>
              </a:ext>
            </a:extLst>
          </p:cNvPr>
          <p:cNvCxnSpPr>
            <a:cxnSpLocks/>
            <a:stCxn id="108" idx="2"/>
            <a:endCxn id="125" idx="0"/>
          </p:cNvCxnSpPr>
          <p:nvPr/>
        </p:nvCxnSpPr>
        <p:spPr>
          <a:xfrm rot="16200000" flipH="1">
            <a:off x="6269028" y="837561"/>
            <a:ext cx="293814" cy="5688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D4EB9E28-65ED-4B16-B36C-73BA8F7DB1F9}"/>
              </a:ext>
            </a:extLst>
          </p:cNvPr>
          <p:cNvCxnSpPr>
            <a:cxnSpLocks/>
            <a:stCxn id="108" idx="2"/>
            <a:endCxn id="127" idx="0"/>
          </p:cNvCxnSpPr>
          <p:nvPr/>
        </p:nvCxnSpPr>
        <p:spPr>
          <a:xfrm rot="16200000" flipH="1">
            <a:off x="8715772" y="-1609183"/>
            <a:ext cx="299282" cy="54677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411DDB5-C9CD-4D3D-808A-A810F31CD28C}"/>
              </a:ext>
            </a:extLst>
          </p:cNvPr>
          <p:cNvSpPr/>
          <p:nvPr/>
        </p:nvSpPr>
        <p:spPr>
          <a:xfrm>
            <a:off x="5370898" y="541321"/>
            <a:ext cx="1521274" cy="433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LCMS</a:t>
            </a:r>
            <a:endParaRPr lang="ko-KR" altLang="en-US" sz="1100" b="1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297A661-1E82-403D-A721-686049DCD3DC}"/>
              </a:ext>
            </a:extLst>
          </p:cNvPr>
          <p:cNvSpPr/>
          <p:nvPr/>
        </p:nvSpPr>
        <p:spPr>
          <a:xfrm>
            <a:off x="8656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대시보드</a:t>
            </a:r>
          </a:p>
        </p:txBody>
      </p:sp>
      <p:graphicFrame>
        <p:nvGraphicFramePr>
          <p:cNvPr id="110" name="Group 1661">
            <a:extLst>
              <a:ext uri="{FF2B5EF4-FFF2-40B4-BE49-F238E27FC236}">
                <a16:creationId xmlns:a16="http://schemas.microsoft.com/office/drawing/2014/main" id="{428FF4D8-04D6-4F95-AF15-6F7B088BA1A4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1593705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69263BF-D77E-465D-996F-06A1302AAC6E}"/>
              </a:ext>
            </a:extLst>
          </p:cNvPr>
          <p:cNvSpPr/>
          <p:nvPr/>
        </p:nvSpPr>
        <p:spPr>
          <a:xfrm>
            <a:off x="476999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관리</a:t>
            </a:r>
          </a:p>
        </p:txBody>
      </p:sp>
      <p:graphicFrame>
        <p:nvGraphicFramePr>
          <p:cNvPr id="112" name="Group 1661">
            <a:extLst>
              <a:ext uri="{FF2B5EF4-FFF2-40B4-BE49-F238E27FC236}">
                <a16:creationId xmlns:a16="http://schemas.microsoft.com/office/drawing/2014/main" id="{9522812F-6C46-41D2-9E44-BE033AFD6499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" name="Group 1661">
            <a:extLst>
              <a:ext uri="{FF2B5EF4-FFF2-40B4-BE49-F238E27FC236}">
                <a16:creationId xmlns:a16="http://schemas.microsoft.com/office/drawing/2014/main" id="{27090261-E29A-4737-B8C0-257CD8314065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191973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A4DF073-6D37-4925-AA10-20D7DD750088}"/>
              </a:ext>
            </a:extLst>
          </p:cNvPr>
          <p:cNvSpPr/>
          <p:nvPr/>
        </p:nvSpPr>
        <p:spPr>
          <a:xfrm>
            <a:off x="1728613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 관리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107B789-DF49-4CF3-8F7C-7884DAB625E5}"/>
              </a:ext>
            </a:extLst>
          </p:cNvPr>
          <p:cNvSpPr/>
          <p:nvPr/>
        </p:nvSpPr>
        <p:spPr>
          <a:xfrm>
            <a:off x="9546259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고객지원</a:t>
            </a:r>
          </a:p>
        </p:txBody>
      </p:sp>
      <p:graphicFrame>
        <p:nvGraphicFramePr>
          <p:cNvPr id="121" name="Group 1661">
            <a:extLst>
              <a:ext uri="{FF2B5EF4-FFF2-40B4-BE49-F238E27FC236}">
                <a16:creationId xmlns:a16="http://schemas.microsoft.com/office/drawing/2014/main" id="{06B1D19F-F9C5-4C96-BB4A-C5C2CED4B177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공지사항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Group 1661">
            <a:extLst>
              <a:ext uri="{FF2B5EF4-FFF2-40B4-BE49-F238E27FC236}">
                <a16:creationId xmlns:a16="http://schemas.microsoft.com/office/drawing/2014/main" id="{131CC45B-7F23-4392-BB25-242FD796412F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1920057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질의응답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61">
            <a:extLst>
              <a:ext uri="{FF2B5EF4-FFF2-40B4-BE49-F238E27FC236}">
                <a16:creationId xmlns:a16="http://schemas.microsoft.com/office/drawing/2014/main" id="{5538F299-68C3-4AB7-A8CF-40DB36E5A7EE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24035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자주묻는질문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" name="Group 1661">
            <a:extLst>
              <a:ext uri="{FF2B5EF4-FFF2-40B4-BE49-F238E27FC236}">
                <a16:creationId xmlns:a16="http://schemas.microsoft.com/office/drawing/2014/main" id="{F74F5ADF-D4B1-4ED5-BBDF-3250A81DCA95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73681F5-CB3F-4B97-906F-57E25B7900F5}"/>
              </a:ext>
            </a:extLst>
          </p:cNvPr>
          <p:cNvSpPr/>
          <p:nvPr/>
        </p:nvSpPr>
        <p:spPr>
          <a:xfrm>
            <a:off x="6147736" y="1268869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</a:p>
        </p:txBody>
      </p:sp>
      <p:graphicFrame>
        <p:nvGraphicFramePr>
          <p:cNvPr id="126" name="Group 1661">
            <a:extLst>
              <a:ext uri="{FF2B5EF4-FFF2-40B4-BE49-F238E27FC236}">
                <a16:creationId xmlns:a16="http://schemas.microsoft.com/office/drawing/2014/main" id="{0660242C-55AE-489F-8802-CAEF5D93BE51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159294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활용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B64FFC4-EFDD-4734-B845-62C99E6647B5}"/>
              </a:ext>
            </a:extLst>
          </p:cNvPr>
          <p:cNvSpPr/>
          <p:nvPr/>
        </p:nvSpPr>
        <p:spPr>
          <a:xfrm>
            <a:off x="11046692" y="127433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설정</a:t>
            </a:r>
          </a:p>
        </p:txBody>
      </p:sp>
      <p:graphicFrame>
        <p:nvGraphicFramePr>
          <p:cNvPr id="128" name="Group 1661">
            <a:extLst>
              <a:ext uri="{FF2B5EF4-FFF2-40B4-BE49-F238E27FC236}">
                <a16:creationId xmlns:a16="http://schemas.microsoft.com/office/drawing/2014/main" id="{CBE4AB02-56FF-41D2-A151-2D721F627C82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160391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분류체계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Group 1661">
            <a:extLst>
              <a:ext uri="{FF2B5EF4-FFF2-40B4-BE49-F238E27FC236}">
                <a16:creationId xmlns:a16="http://schemas.microsoft.com/office/drawing/2014/main" id="{173A05C8-1144-4298-8FD1-1D32F81CFF9B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193197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NCS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코드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2F070712-44A5-4C98-A1E8-D98CA9BE320C}"/>
              </a:ext>
            </a:extLst>
          </p:cNvPr>
          <p:cNvCxnSpPr>
            <a:stCxn id="108" idx="2"/>
            <a:endCxn id="109" idx="0"/>
          </p:cNvCxnSpPr>
          <p:nvPr/>
        </p:nvCxnSpPr>
        <p:spPr>
          <a:xfrm rot="5400000">
            <a:off x="3230722" y="-1616506"/>
            <a:ext cx="309252" cy="549237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DFBC5B0F-2CB3-4FD6-B50F-FF6EFE667A3E}"/>
              </a:ext>
            </a:extLst>
          </p:cNvPr>
          <p:cNvCxnSpPr>
            <a:cxnSpLocks/>
            <a:stCxn id="108" idx="2"/>
            <a:endCxn id="111" idx="0"/>
          </p:cNvCxnSpPr>
          <p:nvPr/>
        </p:nvCxnSpPr>
        <p:spPr>
          <a:xfrm rot="5400000">
            <a:off x="5572437" y="725209"/>
            <a:ext cx="309252" cy="80894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B3CF0E0D-CDAA-418F-BADC-E84328DFF16F}"/>
              </a:ext>
            </a:extLst>
          </p:cNvPr>
          <p:cNvCxnSpPr>
            <a:stCxn id="108" idx="2"/>
            <a:endCxn id="114" idx="0"/>
          </p:cNvCxnSpPr>
          <p:nvPr/>
        </p:nvCxnSpPr>
        <p:spPr>
          <a:xfrm rot="5400000">
            <a:off x="4054924" y="-798656"/>
            <a:ext cx="302900" cy="385032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23607431-A599-46AD-A349-94C59CA77DC4}"/>
              </a:ext>
            </a:extLst>
          </p:cNvPr>
          <p:cNvCxnSpPr>
            <a:stCxn id="108" idx="2"/>
            <a:endCxn id="120" idx="0"/>
          </p:cNvCxnSpPr>
          <p:nvPr/>
        </p:nvCxnSpPr>
        <p:spPr>
          <a:xfrm rot="16200000" flipH="1">
            <a:off x="7963747" y="-857157"/>
            <a:ext cx="302900" cy="396732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0472BCCB-3F98-471E-87BF-4852B88F0CF5}"/>
              </a:ext>
            </a:extLst>
          </p:cNvPr>
          <p:cNvCxnSpPr>
            <a:cxnSpLocks/>
            <a:stCxn id="133" idx="1"/>
            <a:endCxn id="192" idx="3"/>
          </p:cNvCxnSpPr>
          <p:nvPr/>
        </p:nvCxnSpPr>
        <p:spPr>
          <a:xfrm rot="10800000" flipV="1">
            <a:off x="1191761" y="1745947"/>
            <a:ext cx="536852" cy="17031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4" name="Group 1661">
            <a:extLst>
              <a:ext uri="{FF2B5EF4-FFF2-40B4-BE49-F238E27FC236}">
                <a16:creationId xmlns:a16="http://schemas.microsoft.com/office/drawing/2014/main" id="{8EC40E15-C9FA-42B9-B09F-0A0594171607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3659049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" name="Group 1661">
            <a:extLst>
              <a:ext uri="{FF2B5EF4-FFF2-40B4-BE49-F238E27FC236}">
                <a16:creationId xmlns:a16="http://schemas.microsoft.com/office/drawing/2014/main" id="{7BF6D7A0-D9EF-47D0-B9AD-98B679EDFC40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683396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 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6" name="Group 1661">
            <a:extLst>
              <a:ext uri="{FF2B5EF4-FFF2-40B4-BE49-F238E27FC236}">
                <a16:creationId xmlns:a16="http://schemas.microsoft.com/office/drawing/2014/main" id="{91E3A151-B531-4FDD-8E8E-1B761E793D91}"/>
              </a:ext>
            </a:extLst>
          </p:cNvPr>
          <p:cNvGraphicFramePr>
            <a:graphicFrameLocks noGrp="1"/>
          </p:cNvGraphicFramePr>
          <p:nvPr/>
        </p:nvGraphicFramePr>
        <p:xfrm>
          <a:off x="3356098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7" name="Group 1661">
            <a:extLst>
              <a:ext uri="{FF2B5EF4-FFF2-40B4-BE49-F238E27FC236}">
                <a16:creationId xmlns:a16="http://schemas.microsoft.com/office/drawing/2014/main" id="{B33E4D51-8A09-42C2-9BD0-CE0D3541E939}"/>
              </a:ext>
            </a:extLst>
          </p:cNvPr>
          <p:cNvGraphicFramePr>
            <a:graphicFrameLocks noGrp="1"/>
          </p:cNvGraphicFramePr>
          <p:nvPr/>
        </p:nvGraphicFramePr>
        <p:xfrm>
          <a:off x="3356097" y="574653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8" name="Group 1661">
            <a:extLst>
              <a:ext uri="{FF2B5EF4-FFF2-40B4-BE49-F238E27FC236}">
                <a16:creationId xmlns:a16="http://schemas.microsoft.com/office/drawing/2014/main" id="{0CDE9DF7-18DC-41B6-89A6-01A5D872FF2F}"/>
              </a:ext>
            </a:extLst>
          </p:cNvPr>
          <p:cNvGraphicFramePr>
            <a:graphicFrameLocks noGrp="1"/>
          </p:cNvGraphicFramePr>
          <p:nvPr/>
        </p:nvGraphicFramePr>
        <p:xfrm>
          <a:off x="3356096" y="609609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촬영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녹음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9" name="Group 1661">
            <a:extLst>
              <a:ext uri="{FF2B5EF4-FFF2-40B4-BE49-F238E27FC236}">
                <a16:creationId xmlns:a16="http://schemas.microsoft.com/office/drawing/2014/main" id="{2FC721BE-662F-4EDE-908B-6BDF04C666C7}"/>
              </a:ext>
            </a:extLst>
          </p:cNvPr>
          <p:cNvGraphicFramePr>
            <a:graphicFrameLocks noGrp="1"/>
          </p:cNvGraphicFramePr>
          <p:nvPr/>
        </p:nvGraphicFramePr>
        <p:xfrm>
          <a:off x="3356095" y="644565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개발물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roup 1661">
            <a:extLst>
              <a:ext uri="{FF2B5EF4-FFF2-40B4-BE49-F238E27FC236}">
                <a16:creationId xmlns:a16="http://schemas.microsoft.com/office/drawing/2014/main" id="{8E307A3A-2DAF-4AF8-B986-9B60032D6073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608828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 은행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roup 1661">
            <a:extLst>
              <a:ext uri="{FF2B5EF4-FFF2-40B4-BE49-F238E27FC236}">
                <a16:creationId xmlns:a16="http://schemas.microsoft.com/office/drawing/2014/main" id="{AA72DC44-662E-4006-B3A0-30FD17F70E82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608383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roup 1661">
            <a:extLst>
              <a:ext uri="{FF2B5EF4-FFF2-40B4-BE49-F238E27FC236}">
                <a16:creationId xmlns:a16="http://schemas.microsoft.com/office/drawing/2014/main" id="{08389BC4-21F8-4713-9502-9E8601073AFD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 신고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E617A2B5-D879-417E-982C-C8F7E7107864}"/>
              </a:ext>
            </a:extLst>
          </p:cNvPr>
          <p:cNvSpPr/>
          <p:nvPr/>
        </p:nvSpPr>
        <p:spPr>
          <a:xfrm>
            <a:off x="86561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관리</a:t>
            </a:r>
          </a:p>
        </p:txBody>
      </p:sp>
      <p:graphicFrame>
        <p:nvGraphicFramePr>
          <p:cNvPr id="193" name="Group 1661">
            <a:extLst>
              <a:ext uri="{FF2B5EF4-FFF2-40B4-BE49-F238E27FC236}">
                <a16:creationId xmlns:a16="http://schemas.microsoft.com/office/drawing/2014/main" id="{0F50BC27-8E37-40CA-B163-DD32F3CDAFE4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평가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4" name="Group 1661">
            <a:extLst>
              <a:ext uri="{FF2B5EF4-FFF2-40B4-BE49-F238E27FC236}">
                <a16:creationId xmlns:a16="http://schemas.microsoft.com/office/drawing/2014/main" id="{FCF516EF-6EEB-4412-83C6-7801279A0F6E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7" name="Group 1661">
            <a:extLst>
              <a:ext uri="{FF2B5EF4-FFF2-40B4-BE49-F238E27FC236}">
                <a16:creationId xmlns:a16="http://schemas.microsoft.com/office/drawing/2014/main" id="{8E8A9177-C487-4884-AC8C-2C03078D8016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226004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카테고리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" name="Group 1661">
            <a:extLst>
              <a:ext uri="{FF2B5EF4-FFF2-40B4-BE49-F238E27FC236}">
                <a16:creationId xmlns:a16="http://schemas.microsoft.com/office/drawing/2014/main" id="{8FFA80A6-FED2-4AC0-8D71-A2F2757560BB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25457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탐색기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8" name="Group 1661">
            <a:extLst>
              <a:ext uri="{FF2B5EF4-FFF2-40B4-BE49-F238E27FC236}">
                <a16:creationId xmlns:a16="http://schemas.microsoft.com/office/drawing/2014/main" id="{CAAEB3E5-3091-4388-89F3-A0EEB328D42E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01200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8" name="Group 1661">
            <a:extLst>
              <a:ext uri="{FF2B5EF4-FFF2-40B4-BE49-F238E27FC236}">
                <a16:creationId xmlns:a16="http://schemas.microsoft.com/office/drawing/2014/main" id="{5D6D2BBE-886F-4429-8985-17D9F5DC0755}"/>
              </a:ext>
            </a:extLst>
          </p:cNvPr>
          <p:cNvGraphicFramePr>
            <a:graphicFrameLocks noGrp="1"/>
          </p:cNvGraphicFramePr>
          <p:nvPr/>
        </p:nvGraphicFramePr>
        <p:xfrm>
          <a:off x="5094359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산출물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8" name="Group 1661">
            <a:extLst>
              <a:ext uri="{FF2B5EF4-FFF2-40B4-BE49-F238E27FC236}">
                <a16:creationId xmlns:a16="http://schemas.microsoft.com/office/drawing/2014/main" id="{F7EA6E08-94B8-4B17-9990-F1329DDA2D1A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2240112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전문가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0" name="Group 1661">
            <a:extLst>
              <a:ext uri="{FF2B5EF4-FFF2-40B4-BE49-F238E27FC236}">
                <a16:creationId xmlns:a16="http://schemas.microsoft.com/office/drawing/2014/main" id="{1C1CAA37-389C-48D7-B34B-3C1DB25D6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618489"/>
              </p:ext>
            </p:extLst>
          </p:nvPr>
        </p:nvGraphicFramePr>
        <p:xfrm>
          <a:off x="4769990" y="256049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발송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2" name="Group 1661">
            <a:extLst>
              <a:ext uri="{FF2B5EF4-FFF2-40B4-BE49-F238E27FC236}">
                <a16:creationId xmlns:a16="http://schemas.microsoft.com/office/drawing/2014/main" id="{24D3D11C-BC5C-4393-B847-4520A67ADEE0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1915513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개발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8" name="Group 1661">
            <a:extLst>
              <a:ext uri="{FF2B5EF4-FFF2-40B4-BE49-F238E27FC236}">
                <a16:creationId xmlns:a16="http://schemas.microsoft.com/office/drawing/2014/main" id="{475C44E1-0779-4A44-9326-2AF0554C1F6D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23808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오류신고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9" name="Group 1661">
            <a:extLst>
              <a:ext uri="{FF2B5EF4-FFF2-40B4-BE49-F238E27FC236}">
                <a16:creationId xmlns:a16="http://schemas.microsoft.com/office/drawing/2014/main" id="{EECDFBFB-CFF7-40A2-A546-6ACC60BF6F1F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콘텐츠별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별점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4" name="Group 1661">
            <a:extLst>
              <a:ext uri="{FF2B5EF4-FFF2-40B4-BE49-F238E27FC236}">
                <a16:creationId xmlns:a16="http://schemas.microsoft.com/office/drawing/2014/main" id="{83BBE9CD-033A-43FD-AD5B-C57370FA4478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7337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제출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9F72B627-4C5E-4523-90F7-FCDDCA0F59D6}"/>
              </a:ext>
            </a:extLst>
          </p:cNvPr>
          <p:cNvSpPr/>
          <p:nvPr/>
        </p:nvSpPr>
        <p:spPr>
          <a:xfrm>
            <a:off x="11030741" y="3306941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graphicFrame>
        <p:nvGraphicFramePr>
          <p:cNvPr id="266" name="Group 1661">
            <a:extLst>
              <a:ext uri="{FF2B5EF4-FFF2-40B4-BE49-F238E27FC236}">
                <a16:creationId xmlns:a16="http://schemas.microsoft.com/office/drawing/2014/main" id="{F96FE50E-F7BE-49E0-8CCE-2246D6937A39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365904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7" name="Group 1661">
            <a:extLst>
              <a:ext uri="{FF2B5EF4-FFF2-40B4-BE49-F238E27FC236}">
                <a16:creationId xmlns:a16="http://schemas.microsoft.com/office/drawing/2014/main" id="{89C8FA6D-C81A-4161-9A31-9F075C15BC6C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4012007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Group 1661">
            <a:extLst>
              <a:ext uri="{FF2B5EF4-FFF2-40B4-BE49-F238E27FC236}">
                <a16:creationId xmlns:a16="http://schemas.microsoft.com/office/drawing/2014/main" id="{6BCB8D6E-A14F-45E6-9FE0-9FB4B51C99B0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1604501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Group 1661">
            <a:extLst>
              <a:ext uri="{FF2B5EF4-FFF2-40B4-BE49-F238E27FC236}">
                <a16:creationId xmlns:a16="http://schemas.microsoft.com/office/drawing/2014/main" id="{B2974AAC-BC1B-4AE8-8E58-5D1616D3E1A5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192953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2" name="Group 1661">
            <a:extLst>
              <a:ext uri="{FF2B5EF4-FFF2-40B4-BE49-F238E27FC236}">
                <a16:creationId xmlns:a16="http://schemas.microsoft.com/office/drawing/2014/main" id="{FE89B959-84DD-46C3-8ADC-D6B4B448E520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033505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양산 콘텐츠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" name="Group 1661">
            <a:extLst>
              <a:ext uri="{FF2B5EF4-FFF2-40B4-BE49-F238E27FC236}">
                <a16:creationId xmlns:a16="http://schemas.microsoft.com/office/drawing/2014/main" id="{CDE9A7F3-03E3-43DD-B194-A6CF82D7DBEB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자문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" name="Group 1661">
            <a:extLst>
              <a:ext uri="{FF2B5EF4-FFF2-40B4-BE49-F238E27FC236}">
                <a16:creationId xmlns:a16="http://schemas.microsoft.com/office/drawing/2014/main" id="{87865D39-D799-4A69-822B-7722C22EAB51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574262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자문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" name="Group 1661">
            <a:extLst>
              <a:ext uri="{FF2B5EF4-FFF2-40B4-BE49-F238E27FC236}">
                <a16:creationId xmlns:a16="http://schemas.microsoft.com/office/drawing/2014/main" id="{EC2E630C-672E-4FDF-A8A5-BD982ABB611E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021032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기본 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Group 1661">
            <a:extLst>
              <a:ext uri="{FF2B5EF4-FFF2-40B4-BE49-F238E27FC236}">
                <a16:creationId xmlns:a16="http://schemas.microsoft.com/office/drawing/2014/main" id="{200D0513-3D4B-45EE-A44B-C6FE28BD22A2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36211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과목 코드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AFE4465-6574-48D9-BC05-3117F8967756}"/>
              </a:ext>
            </a:extLst>
          </p:cNvPr>
          <p:cNvSpPr/>
          <p:nvPr/>
        </p:nvSpPr>
        <p:spPr>
          <a:xfrm>
            <a:off x="3344559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관리</a:t>
            </a:r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2F1BC5CC-8F0B-4EF8-92AD-C02E71F76086}"/>
              </a:ext>
            </a:extLst>
          </p:cNvPr>
          <p:cNvCxnSpPr>
            <a:cxnSpLocks/>
            <a:stCxn id="140" idx="3"/>
            <a:endCxn id="163" idx="1"/>
          </p:cNvCxnSpPr>
          <p:nvPr/>
        </p:nvCxnSpPr>
        <p:spPr>
          <a:xfrm>
            <a:off x="2834944" y="2070985"/>
            <a:ext cx="509615" cy="13781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2653AC7F-4B19-442C-AF07-B739A82E1C7A}"/>
              </a:ext>
            </a:extLst>
          </p:cNvPr>
          <p:cNvCxnSpPr>
            <a:cxnSpLocks/>
            <a:stCxn id="208" idx="3"/>
            <a:endCxn id="145" idx="1"/>
          </p:cNvCxnSpPr>
          <p:nvPr/>
        </p:nvCxnSpPr>
        <p:spPr>
          <a:xfrm>
            <a:off x="1161257" y="4153453"/>
            <a:ext cx="600678" cy="27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09D53236-C2B6-41B4-8F42-992E07060EF1}"/>
              </a:ext>
            </a:extLst>
          </p:cNvPr>
          <p:cNvCxnSpPr>
            <a:cxnSpLocks/>
            <a:stCxn id="208" idx="3"/>
            <a:endCxn id="155" idx="1"/>
          </p:cNvCxnSpPr>
          <p:nvPr/>
        </p:nvCxnSpPr>
        <p:spPr>
          <a:xfrm>
            <a:off x="1161257" y="4153453"/>
            <a:ext cx="600678" cy="3413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연결선: 꺾임 200">
            <a:extLst>
              <a:ext uri="{FF2B5EF4-FFF2-40B4-BE49-F238E27FC236}">
                <a16:creationId xmlns:a16="http://schemas.microsoft.com/office/drawing/2014/main" id="{5CE9094C-0218-40B9-BE2F-1D0007D7CC14}"/>
              </a:ext>
            </a:extLst>
          </p:cNvPr>
          <p:cNvCxnSpPr>
            <a:cxnSpLocks/>
            <a:stCxn id="175" idx="3"/>
            <a:endCxn id="305" idx="1"/>
          </p:cNvCxnSpPr>
          <p:nvPr/>
        </p:nvCxnSpPr>
        <p:spPr>
          <a:xfrm>
            <a:off x="1161257" y="4824842"/>
            <a:ext cx="2036984" cy="1224016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B5D7E3FF-5663-4545-ACAF-C039B4EA8B98}"/>
              </a:ext>
            </a:extLst>
          </p:cNvPr>
          <p:cNvCxnSpPr>
            <a:cxnSpLocks/>
            <a:stCxn id="142" idx="3"/>
            <a:endCxn id="305" idx="1"/>
          </p:cNvCxnSpPr>
          <p:nvPr/>
        </p:nvCxnSpPr>
        <p:spPr>
          <a:xfrm>
            <a:off x="1161257" y="5174951"/>
            <a:ext cx="2036984" cy="873907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7" name="Group 1661">
            <a:extLst>
              <a:ext uri="{FF2B5EF4-FFF2-40B4-BE49-F238E27FC236}">
                <a16:creationId xmlns:a16="http://schemas.microsoft.com/office/drawing/2014/main" id="{6BA74671-F617-4DB5-924F-F5D645977931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38361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검수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F4AFE6FF-9893-4EB5-AAF2-2B9BB823A8B9}"/>
              </a:ext>
            </a:extLst>
          </p:cNvPr>
          <p:cNvSpPr/>
          <p:nvPr/>
        </p:nvSpPr>
        <p:spPr>
          <a:xfrm>
            <a:off x="3345131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</a:t>
            </a:r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 관리</a:t>
            </a:r>
          </a:p>
        </p:txBody>
      </p:sp>
      <p:graphicFrame>
        <p:nvGraphicFramePr>
          <p:cNvPr id="291" name="Group 1661">
            <a:extLst>
              <a:ext uri="{FF2B5EF4-FFF2-40B4-BE49-F238E27FC236}">
                <a16:creationId xmlns:a16="http://schemas.microsoft.com/office/drawing/2014/main" id="{C3F1663A-EA0C-4BA6-8C49-7072B35A74E2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1604501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2" name="Group 1661">
            <a:extLst>
              <a:ext uri="{FF2B5EF4-FFF2-40B4-BE49-F238E27FC236}">
                <a16:creationId xmlns:a16="http://schemas.microsoft.com/office/drawing/2014/main" id="{FB28FD09-B298-4646-B840-F5BD91C1A6ED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1929539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계약관리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" name="Group 1661">
            <a:extLst>
              <a:ext uri="{FF2B5EF4-FFF2-40B4-BE49-F238E27FC236}">
                <a16:creationId xmlns:a16="http://schemas.microsoft.com/office/drawing/2014/main" id="{ED79A547-DF72-4723-85CE-CB30A871ED2B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2254576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API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인증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7" name="연결선: 꺾임 296">
            <a:extLst>
              <a:ext uri="{FF2B5EF4-FFF2-40B4-BE49-F238E27FC236}">
                <a16:creationId xmlns:a16="http://schemas.microsoft.com/office/drawing/2014/main" id="{47087C31-9BE2-4ADA-A1A1-B42C79AE8D59}"/>
              </a:ext>
            </a:extLst>
          </p:cNvPr>
          <p:cNvCxnSpPr>
            <a:cxnSpLocks/>
            <a:stCxn id="108" idx="2"/>
            <a:endCxn id="290" idx="0"/>
          </p:cNvCxnSpPr>
          <p:nvPr/>
        </p:nvCxnSpPr>
        <p:spPr>
          <a:xfrm rot="5400000">
            <a:off x="4863183" y="9603"/>
            <a:ext cx="302900" cy="22338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5A317D13-584B-4DD6-9AC8-FB80783EFCAC}"/>
              </a:ext>
            </a:extLst>
          </p:cNvPr>
          <p:cNvSpPr/>
          <p:nvPr/>
        </p:nvSpPr>
        <p:spPr>
          <a:xfrm>
            <a:off x="3198241" y="5271729"/>
            <a:ext cx="3400647" cy="15542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7" name="Group 1661">
            <a:extLst>
              <a:ext uri="{FF2B5EF4-FFF2-40B4-BE49-F238E27FC236}">
                <a16:creationId xmlns:a16="http://schemas.microsoft.com/office/drawing/2014/main" id="{5E1C2249-EA1A-42FE-8672-ADC2E78BF9B5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 내역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roup 1661">
            <a:extLst>
              <a:ext uri="{FF2B5EF4-FFF2-40B4-BE49-F238E27FC236}">
                <a16:creationId xmlns:a16="http://schemas.microsoft.com/office/drawing/2014/main" id="{296ECDB8-0B62-4561-8B30-9A60E3124690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68339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강의계획서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F05ECD14-B7DE-404F-B302-5E7BC586639D}"/>
              </a:ext>
            </a:extLst>
          </p:cNvPr>
          <p:cNvCxnSpPr>
            <a:cxnSpLocks/>
            <a:stCxn id="208" idx="3"/>
            <a:endCxn id="79" idx="1"/>
          </p:cNvCxnSpPr>
          <p:nvPr/>
        </p:nvCxnSpPr>
        <p:spPr>
          <a:xfrm>
            <a:off x="1161257" y="4153453"/>
            <a:ext cx="600678" cy="6626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6" name="Group 1661">
            <a:extLst>
              <a:ext uri="{FF2B5EF4-FFF2-40B4-BE49-F238E27FC236}">
                <a16:creationId xmlns:a16="http://schemas.microsoft.com/office/drawing/2014/main" id="{D5D0AFA1-593D-4BA6-9CCF-25759E125097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3446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Group 1661">
            <a:extLst>
              <a:ext uri="{FF2B5EF4-FFF2-40B4-BE49-F238E27FC236}">
                <a16:creationId xmlns:a16="http://schemas.microsoft.com/office/drawing/2014/main" id="{0746690B-8EE6-4123-92F7-679D7D9DE5AF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560651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1661">
            <a:extLst>
              <a:ext uri="{FF2B5EF4-FFF2-40B4-BE49-F238E27FC236}">
                <a16:creationId xmlns:a16="http://schemas.microsoft.com/office/drawing/2014/main" id="{8796365B-B6FA-4302-989E-C36F61BCCBE3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880868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공지사항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roup 1661">
            <a:extLst>
              <a:ext uri="{FF2B5EF4-FFF2-40B4-BE49-F238E27FC236}">
                <a16:creationId xmlns:a16="http://schemas.microsoft.com/office/drawing/2014/main" id="{457C5369-86E8-425E-86A7-327E3A68C2ED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321002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Group 1661">
            <a:extLst>
              <a:ext uri="{FF2B5EF4-FFF2-40B4-BE49-F238E27FC236}">
                <a16:creationId xmlns:a16="http://schemas.microsoft.com/office/drawing/2014/main" id="{CEE55CC8-2B20-4B2C-80BF-14201EE2472A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3530949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질의사항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roup 1661">
            <a:extLst>
              <a:ext uri="{FF2B5EF4-FFF2-40B4-BE49-F238E27FC236}">
                <a16:creationId xmlns:a16="http://schemas.microsoft.com/office/drawing/2014/main" id="{54F6D07E-9A6E-41E6-B45A-CC639D598A58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4344623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콘텐츠 등록자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roup 1661">
            <a:extLst>
              <a:ext uri="{FF2B5EF4-FFF2-40B4-BE49-F238E27FC236}">
                <a16:creationId xmlns:a16="http://schemas.microsoft.com/office/drawing/2014/main" id="{1EBC3AA4-9FED-4EA9-BA18-DDD9E0F43D73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콘텐츠 승인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" name="Group 1661">
            <a:extLst>
              <a:ext uri="{FF2B5EF4-FFF2-40B4-BE49-F238E27FC236}">
                <a16:creationId xmlns:a16="http://schemas.microsoft.com/office/drawing/2014/main" id="{65586F54-E7FD-487A-9F10-CEB2D87E2D00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880868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퀴즈인 페이지 통계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Group 1661">
            <a:extLst>
              <a:ext uri="{FF2B5EF4-FFF2-40B4-BE49-F238E27FC236}">
                <a16:creationId xmlns:a16="http://schemas.microsoft.com/office/drawing/2014/main" id="{6999C372-69A2-42B5-9C07-F7B66B758F1B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Group 1661">
            <a:extLst>
              <a:ext uri="{FF2B5EF4-FFF2-40B4-BE49-F238E27FC236}">
                <a16:creationId xmlns:a16="http://schemas.microsoft.com/office/drawing/2014/main" id="{AD3F043C-8FE5-4062-962E-13A4A1B6ABAA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접수현황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roup 1661">
            <a:extLst>
              <a:ext uri="{FF2B5EF4-FFF2-40B4-BE49-F238E27FC236}">
                <a16:creationId xmlns:a16="http://schemas.microsoft.com/office/drawing/2014/main" id="{D07B179F-5D09-4689-A802-9002F08531D6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73951685-05FE-4BF5-8951-B8738E6912B1}"/>
              </a:ext>
            </a:extLst>
          </p:cNvPr>
          <p:cNvSpPr/>
          <p:nvPr/>
        </p:nvSpPr>
        <p:spPr>
          <a:xfrm>
            <a:off x="6130446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전문가 관리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8" name="Group 1661">
            <a:extLst>
              <a:ext uri="{FF2B5EF4-FFF2-40B4-BE49-F238E27FC236}">
                <a16:creationId xmlns:a16="http://schemas.microsoft.com/office/drawing/2014/main" id="{2B8F4C4F-5AD0-4E96-B197-152CB585BB73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공고등록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4F8679A7-66E2-419D-83E1-EC5DDB32872E}"/>
              </a:ext>
            </a:extLst>
          </p:cNvPr>
          <p:cNvCxnSpPr>
            <a:cxnSpLocks/>
            <a:stCxn id="238" idx="3"/>
            <a:endCxn id="95" idx="1"/>
          </p:cNvCxnSpPr>
          <p:nvPr/>
        </p:nvCxnSpPr>
        <p:spPr>
          <a:xfrm>
            <a:off x="5875189" y="2381558"/>
            <a:ext cx="255256" cy="14189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B14DD7E-2141-487C-B0D5-2EC39C4FAE2F}"/>
              </a:ext>
            </a:extLst>
          </p:cNvPr>
          <p:cNvSpPr/>
          <p:nvPr/>
        </p:nvSpPr>
        <p:spPr>
          <a:xfrm>
            <a:off x="7667510" y="1278906"/>
            <a:ext cx="1556463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스튜디오 및 장비 관리</a:t>
            </a:r>
          </a:p>
        </p:txBody>
      </p:sp>
      <p:graphicFrame>
        <p:nvGraphicFramePr>
          <p:cNvPr id="101" name="Group 1661">
            <a:extLst>
              <a:ext uri="{FF2B5EF4-FFF2-40B4-BE49-F238E27FC236}">
                <a16:creationId xmlns:a16="http://schemas.microsoft.com/office/drawing/2014/main" id="{27BDA0D6-442F-487C-8D15-48119F5F7D1C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163609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스튜디오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Group 1661">
            <a:extLst>
              <a:ext uri="{FF2B5EF4-FFF2-40B4-BE49-F238E27FC236}">
                <a16:creationId xmlns:a16="http://schemas.microsoft.com/office/drawing/2014/main" id="{1259B895-4E37-46A7-B7E1-E9075EC8CBB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1953759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휴일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Group 1661">
            <a:extLst>
              <a:ext uri="{FF2B5EF4-FFF2-40B4-BE49-F238E27FC236}">
                <a16:creationId xmlns:a16="http://schemas.microsoft.com/office/drawing/2014/main" id="{26C85C11-D367-4A18-9D58-6B723E5D269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262098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Group 1661">
            <a:extLst>
              <a:ext uri="{FF2B5EF4-FFF2-40B4-BE49-F238E27FC236}">
                <a16:creationId xmlns:a16="http://schemas.microsoft.com/office/drawing/2014/main" id="{4FC4230A-57D3-4554-BF0F-BFA69B09C59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57423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예약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roup 1661">
            <a:extLst>
              <a:ext uri="{FF2B5EF4-FFF2-40B4-BE49-F238E27FC236}">
                <a16:creationId xmlns:a16="http://schemas.microsoft.com/office/drawing/2014/main" id="{63F9879B-7AC0-4352-B4BF-146BAD3C6CD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902956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Group 1661">
            <a:extLst>
              <a:ext uri="{FF2B5EF4-FFF2-40B4-BE49-F238E27FC236}">
                <a16:creationId xmlns:a16="http://schemas.microsoft.com/office/drawing/2014/main" id="{30D17162-0BDE-4B1B-A792-74C16C65850E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3237082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C9D70AC1-89AE-4385-ABBF-5005F8BCAE93}"/>
              </a:ext>
            </a:extLst>
          </p:cNvPr>
          <p:cNvCxnSpPr>
            <a:cxnSpLocks/>
            <a:stCxn id="108" idx="2"/>
            <a:endCxn id="100" idx="0"/>
          </p:cNvCxnSpPr>
          <p:nvPr/>
        </p:nvCxnSpPr>
        <p:spPr>
          <a:xfrm rot="16200000" flipH="1">
            <a:off x="7136713" y="-30124"/>
            <a:ext cx="303851" cy="2314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1FC311D-5DD0-40E7-B6EA-20C528D59688}"/>
              </a:ext>
            </a:extLst>
          </p:cNvPr>
          <p:cNvSpPr/>
          <p:nvPr/>
        </p:nvSpPr>
        <p:spPr>
          <a:xfrm>
            <a:off x="10894121" y="1066112"/>
            <a:ext cx="1297877" cy="5791887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ko-KR" altLang="en-US" b="1" dirty="0"/>
              <a:t> </a:t>
            </a:r>
            <a:endParaRPr lang="en-US" altLang="ko-KR" b="1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C44C93A-44C2-45C0-B27F-4F89B80C2315}"/>
              </a:ext>
            </a:extLst>
          </p:cNvPr>
          <p:cNvSpPr/>
          <p:nvPr/>
        </p:nvSpPr>
        <p:spPr>
          <a:xfrm>
            <a:off x="16190" y="1067951"/>
            <a:ext cx="9357056" cy="5790049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b="1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6597EC2-8890-4E61-9CBE-178841690C4A}"/>
              </a:ext>
            </a:extLst>
          </p:cNvPr>
          <p:cNvSpPr/>
          <p:nvPr/>
        </p:nvSpPr>
        <p:spPr>
          <a:xfrm>
            <a:off x="9047413" y="3332389"/>
            <a:ext cx="2122032" cy="3551058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b="1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4AC3E1A-CAB5-46E5-B73E-D01ED9C97588}"/>
              </a:ext>
            </a:extLst>
          </p:cNvPr>
          <p:cNvSpPr/>
          <p:nvPr/>
        </p:nvSpPr>
        <p:spPr>
          <a:xfrm>
            <a:off x="153830" y="3000946"/>
            <a:ext cx="5264088" cy="282087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&lt;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출처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pPr algn="just"/>
            <a:r>
              <a:rPr lang="ko-KR" altLang="en-US" b="1" dirty="0"/>
              <a:t> </a:t>
            </a:r>
            <a:endParaRPr lang="en-US" altLang="ko-KR" b="1" dirty="0"/>
          </a:p>
        </p:txBody>
      </p:sp>
      <p:graphicFrame>
        <p:nvGraphicFramePr>
          <p:cNvPr id="138" name="표 4">
            <a:extLst>
              <a:ext uri="{FF2B5EF4-FFF2-40B4-BE49-F238E27FC236}">
                <a16:creationId xmlns:a16="http://schemas.microsoft.com/office/drawing/2014/main" id="{D1486985-7397-45CF-A131-8E187F730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720555"/>
              </p:ext>
            </p:extLst>
          </p:nvPr>
        </p:nvGraphicFramePr>
        <p:xfrm>
          <a:off x="176042" y="3384362"/>
          <a:ext cx="10814358" cy="33832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92567">
                  <a:extLst>
                    <a:ext uri="{9D8B030D-6E8A-4147-A177-3AD203B41FA5}">
                      <a16:colId xmlns:a16="http://schemas.microsoft.com/office/drawing/2014/main" val="3347760869"/>
                    </a:ext>
                  </a:extLst>
                </a:gridCol>
                <a:gridCol w="1658937">
                  <a:extLst>
                    <a:ext uri="{9D8B030D-6E8A-4147-A177-3AD203B41FA5}">
                      <a16:colId xmlns:a16="http://schemas.microsoft.com/office/drawing/2014/main" val="1319167547"/>
                    </a:ext>
                  </a:extLst>
                </a:gridCol>
                <a:gridCol w="5924868">
                  <a:extLst>
                    <a:ext uri="{9D8B030D-6E8A-4147-A177-3AD203B41FA5}">
                      <a16:colId xmlns:a16="http://schemas.microsoft.com/office/drawing/2014/main" val="3867861842"/>
                    </a:ext>
                  </a:extLst>
                </a:gridCol>
                <a:gridCol w="1737986">
                  <a:extLst>
                    <a:ext uri="{9D8B030D-6E8A-4147-A177-3AD203B41FA5}">
                      <a16:colId xmlns:a16="http://schemas.microsoft.com/office/drawing/2014/main" val="28550205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err="1"/>
                        <a:t>메뉴명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요구사항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세부내용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868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00000"/>
                        </a:lnSpc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/>
                        </a:rPr>
                        <a:t>SFR-SCMS-001-07</a:t>
                      </a:r>
                    </a:p>
                    <a:p>
                      <a:pPr algn="just" fontAlgn="ctr">
                        <a:lnSpc>
                          <a:spcPct val="100000"/>
                        </a:lnSpc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/>
                        </a:rPr>
                        <a:t>SFR-SCMS-001-08</a:t>
                      </a:r>
                    </a:p>
                    <a:p>
                      <a:pPr marL="0" marR="0" lvl="0" indent="0" algn="just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/>
                        </a:rPr>
                        <a:t>SFR-SCMS-023-02</a:t>
                      </a:r>
                    </a:p>
                    <a:p>
                      <a:pPr marL="0" marR="0" lvl="0" indent="0" algn="just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/>
                        </a:rPr>
                        <a:t>SFR-SCMS-023-04</a:t>
                      </a:r>
                      <a:endParaRPr lang="en-US" altLang="ko-KR" sz="1000" b="0" i="0" u="none" strike="noStrike" dirty="0"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just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/>
                        </a:rPr>
                        <a:t>SFR-SCMS-023-05</a:t>
                      </a:r>
                      <a:endParaRPr lang="en-US" altLang="ko-KR" sz="1000" b="0" i="0" u="none" strike="noStrike" dirty="0"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 err="1">
                          <a:latin typeface="나눔바른고딕" pitchFamily="50" charset="-127"/>
                          <a:ea typeface="나눔바른고딕"/>
                        </a:rPr>
                        <a:t>모든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/>
                        </a:rPr>
                        <a:t> 게시판은 게시판별 옵션을 지정하고 이를 참조하는 게시물로 형태로 </a:t>
                      </a:r>
                      <a:r>
                        <a:rPr lang="ko-KR" altLang="en-US" sz="1000" dirty="0" err="1">
                          <a:latin typeface="나눔바른고딕" pitchFamily="50" charset="-127"/>
                          <a:ea typeface="나눔바른고딕"/>
                        </a:rPr>
                        <a:t>구조화하여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/>
                        </a:rPr>
                        <a:t> 구현</a:t>
                      </a:r>
                      <a:endParaRPr lang="en-US" altLang="ko-KR" sz="1000" dirty="0">
                        <a:latin typeface="나눔바른고딕" pitchFamily="50" charset="-127"/>
                        <a:ea typeface="나눔바른고딕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 err="1">
                          <a:latin typeface="나눔바른고딕" pitchFamily="50" charset="-127"/>
                          <a:ea typeface="나눔바른고딕"/>
                        </a:rPr>
                        <a:t>각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/>
                        </a:rPr>
                        <a:t> 시스템은 발주처에서 제공하는 솔루션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/>
                        </a:rPr>
                        <a:t>(Html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/>
                        </a:rPr>
                        <a:t>편집기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/>
                        </a:rPr>
                        <a:t>파일 </a:t>
                      </a:r>
                      <a:r>
                        <a:rPr lang="ko-KR" altLang="en-US" sz="1000" dirty="0" err="1">
                          <a:latin typeface="나눔바른고딕" pitchFamily="50" charset="-127"/>
                          <a:ea typeface="나눔바른고딕"/>
                        </a:rPr>
                        <a:t>업로더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/>
                        </a:rPr>
                        <a:t>개인정보보호 솔루션 등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/>
                        </a:rPr>
                        <a:t>)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/>
                        </a:rPr>
                        <a:t>적용</a:t>
                      </a:r>
                      <a:endParaRPr lang="en-US" altLang="ko-KR" sz="1000" dirty="0">
                        <a:latin typeface="나눔바른고딕" pitchFamily="50" charset="-127"/>
                        <a:ea typeface="나눔바른고딕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/>
                        </a:rPr>
                        <a:t>2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/>
                        </a:rPr>
                        <a:t>개 이상 파일 첨부가 </a:t>
                      </a:r>
                      <a:r>
                        <a:rPr lang="ko-KR" altLang="en-US" sz="1000" dirty="0" err="1">
                          <a:latin typeface="나눔바른고딕" pitchFamily="50" charset="-127"/>
                          <a:ea typeface="나눔바른고딕"/>
                        </a:rPr>
                        <a:t>가능해야하며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/>
                        </a:rPr>
                        <a:t>발주사의 업로드 솔루션 활용</a:t>
                      </a:r>
                      <a:endParaRPr lang="en-US" altLang="ko-KR" sz="1000" dirty="0">
                        <a:latin typeface="나눔바른고딕" pitchFamily="50" charset="-127"/>
                        <a:ea typeface="나눔바른고딕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 err="1">
                          <a:ea typeface="나눔바른고딕"/>
                        </a:rPr>
                        <a:t>게시판</a:t>
                      </a:r>
                      <a:r>
                        <a:rPr lang="ko-KR" altLang="en-US" sz="1000" dirty="0">
                          <a:ea typeface="나눔바른고딕"/>
                        </a:rPr>
                        <a:t> 기능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ea typeface="나눔바른고딕"/>
                        </a:rPr>
                        <a:t>  - </a:t>
                      </a:r>
                      <a:r>
                        <a:rPr lang="ko-KR" altLang="en-US" sz="1000" dirty="0">
                          <a:ea typeface="나눔바른고딕"/>
                        </a:rPr>
                        <a:t>게시물의 공개</a:t>
                      </a:r>
                      <a:r>
                        <a:rPr lang="en-US" altLang="ko-KR" sz="1000" dirty="0">
                          <a:ea typeface="나눔바른고딕"/>
                        </a:rPr>
                        <a:t>/</a:t>
                      </a:r>
                      <a:r>
                        <a:rPr lang="ko-KR" altLang="en-US" sz="1000" dirty="0">
                          <a:ea typeface="나눔바른고딕"/>
                        </a:rPr>
                        <a:t>비공개</a:t>
                      </a:r>
                      <a:r>
                        <a:rPr lang="en-US" altLang="ko-KR" sz="1000" dirty="0">
                          <a:ea typeface="나눔바른고딕"/>
                        </a:rPr>
                        <a:t>, </a:t>
                      </a:r>
                      <a:r>
                        <a:rPr lang="ko-KR" altLang="en-US" sz="1000" dirty="0" err="1">
                          <a:ea typeface="나눔바른고딕"/>
                        </a:rPr>
                        <a:t>비밀글</a:t>
                      </a:r>
                      <a:r>
                        <a:rPr lang="ko-KR" altLang="en-US" sz="1000" dirty="0">
                          <a:ea typeface="나눔바른고딕"/>
                        </a:rPr>
                        <a:t> 기능</a:t>
                      </a:r>
                      <a:r>
                        <a:rPr lang="en-US" altLang="ko-KR" sz="1000" dirty="0"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ea typeface="나눔바른고딕"/>
                        </a:rPr>
                        <a:t>게시판의 작성</a:t>
                      </a:r>
                      <a:r>
                        <a:rPr lang="en-US" altLang="ko-KR" sz="1000" dirty="0"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ea typeface="나눔바른고딕"/>
                        </a:rPr>
                        <a:t>수정</a:t>
                      </a:r>
                      <a:r>
                        <a:rPr lang="en-US" altLang="ko-KR" sz="1000" dirty="0"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ea typeface="나눔바른고딕"/>
                        </a:rPr>
                        <a:t>삭제 기능 구현</a:t>
                      </a:r>
                      <a:r>
                        <a:rPr lang="en-US" altLang="ko-KR" sz="1000" dirty="0"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ea typeface="나눔바른고딕"/>
                        </a:rPr>
                        <a:t>댓글 기능 지원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ea typeface="나눔바른고딕"/>
                        </a:rPr>
                        <a:t>  </a:t>
                      </a:r>
                      <a:r>
                        <a:rPr lang="en-US" altLang="ko-KR" sz="1000" dirty="0">
                          <a:ea typeface="나눔바른고딕"/>
                        </a:rPr>
                        <a:t>- </a:t>
                      </a:r>
                      <a:r>
                        <a:rPr lang="ko-KR" altLang="en-US" sz="1000" dirty="0">
                          <a:ea typeface="나눔바른고딕"/>
                        </a:rPr>
                        <a:t>게시판마다 </a:t>
                      </a:r>
                      <a:r>
                        <a:rPr lang="ko-KR" altLang="en-US" sz="1000" dirty="0" err="1">
                          <a:ea typeface="나눔바른고딕"/>
                        </a:rPr>
                        <a:t>비밀글</a:t>
                      </a:r>
                      <a:r>
                        <a:rPr lang="ko-KR" altLang="en-US" sz="1000" dirty="0">
                          <a:ea typeface="나눔바른고딕"/>
                        </a:rPr>
                        <a:t> 여부</a:t>
                      </a:r>
                      <a:r>
                        <a:rPr lang="en-US" altLang="ko-KR" sz="1000" dirty="0"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ea typeface="나눔바른고딕"/>
                        </a:rPr>
                        <a:t>학습자 게시물 등록 가능 여부 선택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ea typeface="나눔바른고딕"/>
                        </a:rPr>
                        <a:t>  </a:t>
                      </a:r>
                      <a:r>
                        <a:rPr lang="en-US" altLang="ko-KR" sz="1000" dirty="0">
                          <a:ea typeface="나눔바른고딕"/>
                        </a:rPr>
                        <a:t>- </a:t>
                      </a:r>
                      <a:r>
                        <a:rPr lang="ko-KR" altLang="en-US" sz="1000" dirty="0">
                          <a:ea typeface="나눔바른고딕"/>
                        </a:rPr>
                        <a:t>게시물의 상단 공지 기능 제공하며 기간 지정이 가능해야 함</a:t>
                      </a:r>
                      <a:endParaRPr lang="en-US" altLang="ko-KR" sz="1000" dirty="0">
                        <a:ea typeface="나눔바른고딕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ea typeface="나눔바른고딕"/>
                        </a:rPr>
                        <a:t>  - </a:t>
                      </a:r>
                      <a:r>
                        <a:rPr lang="ko-KR" altLang="en-US" sz="1000" dirty="0">
                          <a:ea typeface="나눔바른고딕"/>
                        </a:rPr>
                        <a:t>게시물</a:t>
                      </a:r>
                      <a:r>
                        <a:rPr lang="en-US" altLang="ko-KR" sz="1000" dirty="0"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ea typeface="나눔바른고딕"/>
                        </a:rPr>
                        <a:t>댓글은 사용자만 수정 및 삭제 가능하며 운영 관리자는 모든 내용의 수정 및 </a:t>
                      </a:r>
                      <a:r>
                        <a:rPr lang="ko-KR" altLang="en-US" sz="1000" dirty="0" err="1">
                          <a:ea typeface="나눔바른고딕"/>
                        </a:rPr>
                        <a:t>비게시</a:t>
                      </a:r>
                      <a:r>
                        <a:rPr lang="ko-KR" altLang="en-US" sz="1000" dirty="0">
                          <a:ea typeface="나눔바른고딕"/>
                        </a:rPr>
                        <a:t> 가능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2161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공지사항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00000"/>
                        </a:lnSpc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SFR-SCMS-AD-11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000" dirty="0" err="1"/>
                        <a:t>ㆍ전체</a:t>
                      </a:r>
                      <a:r>
                        <a:rPr lang="ko-KR" altLang="en-US" sz="1000" dirty="0"/>
                        <a:t> 공지사항 등록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수정 삭제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조회 기능</a:t>
                      </a:r>
                      <a:endParaRPr lang="en-US" altLang="ko-KR" sz="1000" dirty="0"/>
                    </a:p>
                    <a:p>
                      <a:pPr marL="0" indent="0" algn="just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000" dirty="0"/>
                        <a:t>  - LCMS</a:t>
                      </a:r>
                      <a:r>
                        <a:rPr lang="ko-KR" altLang="en-US" sz="1000" dirty="0"/>
                        <a:t> 관련 공지사항은 콘텐츠 관리 게시판에서 진행 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lang="ko-KR" altLang="en-US" sz="1000" dirty="0" err="1"/>
                        <a:t>ㆍ기존</a:t>
                      </a:r>
                      <a:r>
                        <a:rPr lang="ko-KR" altLang="en-US" sz="1000" dirty="0"/>
                        <a:t> 운영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154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질의응답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00000"/>
                        </a:lnSpc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SFR-SCMS-AD-12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000" dirty="0" err="1"/>
                        <a:t>ㆍ질의응답</a:t>
                      </a:r>
                      <a:r>
                        <a:rPr lang="ko-KR" altLang="en-US" sz="1000" dirty="0"/>
                        <a:t> 등록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수정 삭제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조회 기능</a:t>
                      </a:r>
                      <a:endParaRPr lang="en-US" altLang="ko-KR" sz="1000" dirty="0"/>
                    </a:p>
                    <a:p>
                      <a:pPr marL="0" indent="0" algn="just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000" dirty="0"/>
                        <a:t>  - LCMS</a:t>
                      </a:r>
                      <a:r>
                        <a:rPr lang="ko-KR" altLang="en-US" sz="1000" dirty="0"/>
                        <a:t> 관련 질의응답은 콘텐츠 관리 게시판에서 진행 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lang="ko-KR" altLang="en-US" sz="1000" dirty="0" err="1"/>
                        <a:t>ㆍ기존</a:t>
                      </a:r>
                      <a:r>
                        <a:rPr lang="ko-KR" altLang="en-US" sz="1000" dirty="0"/>
                        <a:t> 운영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239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자주 묻는 질문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00000"/>
                        </a:lnSpc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SFR-SCMS-AD-13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000" dirty="0" err="1"/>
                        <a:t>ㆍ자주</a:t>
                      </a:r>
                      <a:r>
                        <a:rPr lang="ko-KR" altLang="en-US" sz="1000" dirty="0"/>
                        <a:t> 묻는 질문 등록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수정 삭제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조회 기능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lang="ko-KR" altLang="en-US" sz="1000" dirty="0" err="1"/>
                        <a:t>ㆍ기존</a:t>
                      </a:r>
                      <a:r>
                        <a:rPr lang="ko-KR" altLang="en-US" sz="1000" dirty="0"/>
                        <a:t> 운영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815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자료실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00000"/>
                        </a:lnSpc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SFR-SCMS-AD-14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000" dirty="0" err="1"/>
                        <a:t>ㆍ운영을</a:t>
                      </a:r>
                      <a:r>
                        <a:rPr lang="ko-KR" altLang="en-US" sz="1000" dirty="0"/>
                        <a:t> 위해 필요한 파일 등록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수정 삭제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조회 기능</a:t>
                      </a:r>
                      <a:endParaRPr lang="en-US" altLang="ko-KR" sz="1000" dirty="0"/>
                    </a:p>
                    <a:p>
                      <a:pPr marL="0" indent="0" algn="just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000" dirty="0"/>
                        <a:t>  - LCSM</a:t>
                      </a:r>
                      <a:r>
                        <a:rPr lang="ko-KR" altLang="en-US" sz="1000" dirty="0"/>
                        <a:t> 관련 자료실은 콘텐츠 관리 게시판에서 진행 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lang="ko-KR" altLang="en-US" sz="1000" dirty="0" err="1"/>
                        <a:t>ㆍ기존</a:t>
                      </a:r>
                      <a:r>
                        <a:rPr lang="ko-KR" altLang="en-US" sz="1000" dirty="0"/>
                        <a:t> 운영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235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게시판</a:t>
                      </a:r>
                      <a:endParaRPr lang="en-US" altLang="ko-KR" sz="1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(CP</a:t>
                      </a:r>
                      <a:r>
                        <a:rPr lang="ko-KR" altLang="en-US" sz="1000" dirty="0"/>
                        <a:t>사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교강사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관리자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SFR-SCMS-023-01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lang="ko-KR" altLang="en-US" sz="1000" dirty="0" err="1"/>
                        <a:t>ㆍ각</a:t>
                      </a:r>
                      <a:r>
                        <a:rPr lang="ko-KR" altLang="en-US" sz="1000" dirty="0"/>
                        <a:t> 회원 </a:t>
                      </a:r>
                      <a:r>
                        <a:rPr lang="ko-KR" altLang="en-US" sz="1000" dirty="0" err="1"/>
                        <a:t>권한별</a:t>
                      </a:r>
                      <a:r>
                        <a:rPr lang="en-US" altLang="ko-KR" sz="1000" dirty="0"/>
                        <a:t>(CP</a:t>
                      </a:r>
                      <a:r>
                        <a:rPr lang="ko-KR" altLang="en-US" sz="1000" dirty="0"/>
                        <a:t>사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교강사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관리자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 전용 게시판</a:t>
                      </a:r>
                      <a:endParaRPr lang="en-US" altLang="ko-KR" sz="1000" dirty="0"/>
                    </a:p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lang="en-US" altLang="ko-KR" sz="1000" dirty="0"/>
                        <a:t>  - </a:t>
                      </a:r>
                      <a:r>
                        <a:rPr lang="ko-KR" altLang="en-US" sz="1000" dirty="0"/>
                        <a:t>기능 및 화면구성은 동일하나 회원 </a:t>
                      </a:r>
                      <a:r>
                        <a:rPr lang="ko-KR" altLang="en-US" sz="1000" dirty="0" err="1"/>
                        <a:t>권한별</a:t>
                      </a:r>
                      <a:r>
                        <a:rPr lang="ko-KR" altLang="en-US" sz="1000" dirty="0"/>
                        <a:t> 다르게 접근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885093"/>
                  </a:ext>
                </a:extLst>
              </a:tr>
            </a:tbl>
          </a:graphicData>
        </a:graphic>
      </p:graphicFrame>
      <p:graphicFrame>
        <p:nvGraphicFramePr>
          <p:cNvPr id="139" name="Group 1661">
            <a:extLst>
              <a:ext uri="{FF2B5EF4-FFF2-40B4-BE49-F238E27FC236}">
                <a16:creationId xmlns:a16="http://schemas.microsoft.com/office/drawing/2014/main" id="{1CFC2B48-1C2C-4AD2-94EB-91F717C14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189404"/>
              </p:ext>
            </p:extLst>
          </p:nvPr>
        </p:nvGraphicFramePr>
        <p:xfrm>
          <a:off x="9546259" y="2880948"/>
          <a:ext cx="1105199" cy="33775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게시판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(CP,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교강사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관리자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97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6">
            <a:extLst>
              <a:ext uri="{FF2B5EF4-FFF2-40B4-BE49-F238E27FC236}">
                <a16:creationId xmlns:a16="http://schemas.microsoft.com/office/drawing/2014/main" id="{54F43F36-ED82-411E-AEFA-7F3642AE2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611188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1" rIns="91424" bIns="45711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kumimoji="0" lang="ko-KR" altLang="en-US" sz="1400" b="1" u="sng">
                <a:latin typeface="맑은 고딕" panose="020B0503020000020004" pitchFamily="50" charset="-127"/>
                <a:ea typeface="맑은 고딕" panose="020B0503020000020004" pitchFamily="50" charset="-127"/>
              </a:rPr>
              <a:t>개 정 이 력</a:t>
            </a:r>
          </a:p>
        </p:txBody>
      </p:sp>
      <p:graphicFrame>
        <p:nvGraphicFramePr>
          <p:cNvPr id="791694" name="Group 142">
            <a:extLst>
              <a:ext uri="{FF2B5EF4-FFF2-40B4-BE49-F238E27FC236}">
                <a16:creationId xmlns:a16="http://schemas.microsoft.com/office/drawing/2014/main" id="{DC13A513-83C2-4BF4-A00A-64D12714B399}"/>
              </a:ext>
            </a:extLst>
          </p:cNvPr>
          <p:cNvGraphicFramePr>
            <a:graphicFrameLocks noGrp="1"/>
          </p:cNvGraphicFramePr>
          <p:nvPr/>
        </p:nvGraphicFramePr>
        <p:xfrm>
          <a:off x="1612900" y="1196975"/>
          <a:ext cx="8983663" cy="4746628"/>
        </p:xfrm>
        <a:graphic>
          <a:graphicData uri="http://schemas.openxmlformats.org/drawingml/2006/table">
            <a:tbl>
              <a:tblPr/>
              <a:tblGrid>
                <a:gridCol w="882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9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2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91443" marR="9144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91443" marR="9144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변경사유</a:t>
                      </a:r>
                      <a:r>
                        <a:rPr kumimoji="1" lang="en-US" altLang="ko-KR" sz="12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12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변경내용</a:t>
                      </a:r>
                      <a:r>
                        <a:rPr kumimoji="1" lang="en-US" altLang="ko-KR" sz="12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12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91443" marR="9144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승인자</a:t>
                      </a:r>
                    </a:p>
                  </a:txBody>
                  <a:tcPr marL="91443" marR="9144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최초작성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김광섭</a:t>
                      </a: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이남석</a:t>
                      </a: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6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6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7299" name="Text Box 1203">
            <a:extLst>
              <a:ext uri="{FF2B5EF4-FFF2-40B4-BE49-F238E27FC236}">
                <a16:creationId xmlns:a16="http://schemas.microsoft.com/office/drawing/2014/main" id="{2A2EC70B-8513-48DB-AFB5-C18725AA0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388" y="6075363"/>
            <a:ext cx="8116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eaLnBrk="1" hangingPunct="1"/>
            <a:r>
              <a:rPr lang="en-US" altLang="ko-KR" sz="900" baseline="3000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변경사유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변경 내용이 이전 문서에 대해 최초작성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삭제 중 선택 기입</a:t>
            </a:r>
            <a:endParaRPr lang="en-US" altLang="ko-KR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900" baseline="3000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변경내용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변경이 발생되는 위치와 변경 내용을 자세히 기록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절과 변경 내용을 기술한다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244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Group 1661">
            <a:extLst>
              <a:ext uri="{FF2B5EF4-FFF2-40B4-BE49-F238E27FC236}">
                <a16:creationId xmlns:a16="http://schemas.microsoft.com/office/drawing/2014/main" id="{D0EFF4B2-72C2-4946-A1D4-745D3ED47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189404"/>
              </p:ext>
            </p:extLst>
          </p:nvPr>
        </p:nvGraphicFramePr>
        <p:xfrm>
          <a:off x="9546259" y="2880948"/>
          <a:ext cx="1105199" cy="33775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게시판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(CP,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교강사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관리자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C5AD1D7-6EBA-4B0D-B3CA-347A958AB739}"/>
              </a:ext>
            </a:extLst>
          </p:cNvPr>
          <p:cNvSpPr/>
          <p:nvPr/>
        </p:nvSpPr>
        <p:spPr>
          <a:xfrm>
            <a:off x="10906124" y="1078678"/>
            <a:ext cx="1288475" cy="1645473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C4F808-C615-4CD4-ADF1-137D267564BA}"/>
              </a:ext>
            </a:extLst>
          </p:cNvPr>
          <p:cNvSpPr txBox="1">
            <a:spLocks/>
          </p:cNvSpPr>
          <p:nvPr/>
        </p:nvSpPr>
        <p:spPr>
          <a:xfrm>
            <a:off x="214736" y="491541"/>
            <a:ext cx="2914772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 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환경설정</a:t>
            </a: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7B979265-24A3-4129-88AF-A32458471023}"/>
              </a:ext>
            </a:extLst>
          </p:cNvPr>
          <p:cNvCxnSpPr>
            <a:cxnSpLocks/>
            <a:stCxn id="108" idx="2"/>
            <a:endCxn id="125" idx="0"/>
          </p:cNvCxnSpPr>
          <p:nvPr/>
        </p:nvCxnSpPr>
        <p:spPr>
          <a:xfrm rot="16200000" flipH="1">
            <a:off x="6269028" y="837561"/>
            <a:ext cx="293814" cy="5688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D4EB9E28-65ED-4B16-B36C-73BA8F7DB1F9}"/>
              </a:ext>
            </a:extLst>
          </p:cNvPr>
          <p:cNvCxnSpPr>
            <a:cxnSpLocks/>
            <a:stCxn id="108" idx="2"/>
            <a:endCxn id="127" idx="0"/>
          </p:cNvCxnSpPr>
          <p:nvPr/>
        </p:nvCxnSpPr>
        <p:spPr>
          <a:xfrm rot="16200000" flipH="1">
            <a:off x="8715772" y="-1609183"/>
            <a:ext cx="299282" cy="54677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411DDB5-C9CD-4D3D-808A-A810F31CD28C}"/>
              </a:ext>
            </a:extLst>
          </p:cNvPr>
          <p:cNvSpPr/>
          <p:nvPr/>
        </p:nvSpPr>
        <p:spPr>
          <a:xfrm>
            <a:off x="5370898" y="541321"/>
            <a:ext cx="1521274" cy="433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LCMS</a:t>
            </a:r>
            <a:endParaRPr lang="ko-KR" altLang="en-US" sz="1100" b="1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297A661-1E82-403D-A721-686049DCD3DC}"/>
              </a:ext>
            </a:extLst>
          </p:cNvPr>
          <p:cNvSpPr/>
          <p:nvPr/>
        </p:nvSpPr>
        <p:spPr>
          <a:xfrm>
            <a:off x="8656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대시보드</a:t>
            </a:r>
          </a:p>
        </p:txBody>
      </p:sp>
      <p:graphicFrame>
        <p:nvGraphicFramePr>
          <p:cNvPr id="110" name="Group 1661">
            <a:extLst>
              <a:ext uri="{FF2B5EF4-FFF2-40B4-BE49-F238E27FC236}">
                <a16:creationId xmlns:a16="http://schemas.microsoft.com/office/drawing/2014/main" id="{428FF4D8-04D6-4F95-AF15-6F7B088BA1A4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1593705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69263BF-D77E-465D-996F-06A1302AAC6E}"/>
              </a:ext>
            </a:extLst>
          </p:cNvPr>
          <p:cNvSpPr/>
          <p:nvPr/>
        </p:nvSpPr>
        <p:spPr>
          <a:xfrm>
            <a:off x="476999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관리</a:t>
            </a:r>
          </a:p>
        </p:txBody>
      </p:sp>
      <p:graphicFrame>
        <p:nvGraphicFramePr>
          <p:cNvPr id="112" name="Group 1661">
            <a:extLst>
              <a:ext uri="{FF2B5EF4-FFF2-40B4-BE49-F238E27FC236}">
                <a16:creationId xmlns:a16="http://schemas.microsoft.com/office/drawing/2014/main" id="{9522812F-6C46-41D2-9E44-BE033AFD6499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" name="Group 1661">
            <a:extLst>
              <a:ext uri="{FF2B5EF4-FFF2-40B4-BE49-F238E27FC236}">
                <a16:creationId xmlns:a16="http://schemas.microsoft.com/office/drawing/2014/main" id="{27090261-E29A-4737-B8C0-257CD8314065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191973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A4DF073-6D37-4925-AA10-20D7DD750088}"/>
              </a:ext>
            </a:extLst>
          </p:cNvPr>
          <p:cNvSpPr/>
          <p:nvPr/>
        </p:nvSpPr>
        <p:spPr>
          <a:xfrm>
            <a:off x="1728613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 관리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107B789-DF49-4CF3-8F7C-7884DAB625E5}"/>
              </a:ext>
            </a:extLst>
          </p:cNvPr>
          <p:cNvSpPr/>
          <p:nvPr/>
        </p:nvSpPr>
        <p:spPr>
          <a:xfrm>
            <a:off x="9546259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고객지원</a:t>
            </a:r>
          </a:p>
        </p:txBody>
      </p:sp>
      <p:graphicFrame>
        <p:nvGraphicFramePr>
          <p:cNvPr id="121" name="Group 1661">
            <a:extLst>
              <a:ext uri="{FF2B5EF4-FFF2-40B4-BE49-F238E27FC236}">
                <a16:creationId xmlns:a16="http://schemas.microsoft.com/office/drawing/2014/main" id="{06B1D19F-F9C5-4C96-BB4A-C5C2CED4B177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공지사항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Group 1661">
            <a:extLst>
              <a:ext uri="{FF2B5EF4-FFF2-40B4-BE49-F238E27FC236}">
                <a16:creationId xmlns:a16="http://schemas.microsoft.com/office/drawing/2014/main" id="{131CC45B-7F23-4392-BB25-242FD796412F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1920057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질의응답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61">
            <a:extLst>
              <a:ext uri="{FF2B5EF4-FFF2-40B4-BE49-F238E27FC236}">
                <a16:creationId xmlns:a16="http://schemas.microsoft.com/office/drawing/2014/main" id="{5538F299-68C3-4AB7-A8CF-40DB36E5A7EE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24035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자주묻는질문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" name="Group 1661">
            <a:extLst>
              <a:ext uri="{FF2B5EF4-FFF2-40B4-BE49-F238E27FC236}">
                <a16:creationId xmlns:a16="http://schemas.microsoft.com/office/drawing/2014/main" id="{F74F5ADF-D4B1-4ED5-BBDF-3250A81DCA95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73681F5-CB3F-4B97-906F-57E25B7900F5}"/>
              </a:ext>
            </a:extLst>
          </p:cNvPr>
          <p:cNvSpPr/>
          <p:nvPr/>
        </p:nvSpPr>
        <p:spPr>
          <a:xfrm>
            <a:off x="6147736" y="1268869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</a:p>
        </p:txBody>
      </p:sp>
      <p:graphicFrame>
        <p:nvGraphicFramePr>
          <p:cNvPr id="126" name="Group 1661">
            <a:extLst>
              <a:ext uri="{FF2B5EF4-FFF2-40B4-BE49-F238E27FC236}">
                <a16:creationId xmlns:a16="http://schemas.microsoft.com/office/drawing/2014/main" id="{0660242C-55AE-489F-8802-CAEF5D93BE51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159294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활용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B64FFC4-EFDD-4734-B845-62C99E6647B5}"/>
              </a:ext>
            </a:extLst>
          </p:cNvPr>
          <p:cNvSpPr/>
          <p:nvPr/>
        </p:nvSpPr>
        <p:spPr>
          <a:xfrm>
            <a:off x="11046692" y="127433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설정</a:t>
            </a:r>
          </a:p>
        </p:txBody>
      </p:sp>
      <p:graphicFrame>
        <p:nvGraphicFramePr>
          <p:cNvPr id="128" name="Group 1661">
            <a:extLst>
              <a:ext uri="{FF2B5EF4-FFF2-40B4-BE49-F238E27FC236}">
                <a16:creationId xmlns:a16="http://schemas.microsoft.com/office/drawing/2014/main" id="{CBE4AB02-56FF-41D2-A151-2D721F627C82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160391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분류체계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Group 1661">
            <a:extLst>
              <a:ext uri="{FF2B5EF4-FFF2-40B4-BE49-F238E27FC236}">
                <a16:creationId xmlns:a16="http://schemas.microsoft.com/office/drawing/2014/main" id="{173A05C8-1144-4298-8FD1-1D32F81CFF9B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193197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NCS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코드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2F070712-44A5-4C98-A1E8-D98CA9BE320C}"/>
              </a:ext>
            </a:extLst>
          </p:cNvPr>
          <p:cNvCxnSpPr>
            <a:stCxn id="108" idx="2"/>
            <a:endCxn id="109" idx="0"/>
          </p:cNvCxnSpPr>
          <p:nvPr/>
        </p:nvCxnSpPr>
        <p:spPr>
          <a:xfrm rot="5400000">
            <a:off x="3230722" y="-1616506"/>
            <a:ext cx="309252" cy="549237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DFBC5B0F-2CB3-4FD6-B50F-FF6EFE667A3E}"/>
              </a:ext>
            </a:extLst>
          </p:cNvPr>
          <p:cNvCxnSpPr>
            <a:cxnSpLocks/>
            <a:stCxn id="108" idx="2"/>
            <a:endCxn id="111" idx="0"/>
          </p:cNvCxnSpPr>
          <p:nvPr/>
        </p:nvCxnSpPr>
        <p:spPr>
          <a:xfrm rot="5400000">
            <a:off x="5572437" y="725209"/>
            <a:ext cx="309252" cy="80894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B3CF0E0D-CDAA-418F-BADC-E84328DFF16F}"/>
              </a:ext>
            </a:extLst>
          </p:cNvPr>
          <p:cNvCxnSpPr>
            <a:stCxn id="108" idx="2"/>
            <a:endCxn id="114" idx="0"/>
          </p:cNvCxnSpPr>
          <p:nvPr/>
        </p:nvCxnSpPr>
        <p:spPr>
          <a:xfrm rot="5400000">
            <a:off x="4054924" y="-798656"/>
            <a:ext cx="302900" cy="385032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23607431-A599-46AD-A349-94C59CA77DC4}"/>
              </a:ext>
            </a:extLst>
          </p:cNvPr>
          <p:cNvCxnSpPr>
            <a:stCxn id="108" idx="2"/>
            <a:endCxn id="120" idx="0"/>
          </p:cNvCxnSpPr>
          <p:nvPr/>
        </p:nvCxnSpPr>
        <p:spPr>
          <a:xfrm rot="16200000" flipH="1">
            <a:off x="7963747" y="-857157"/>
            <a:ext cx="302900" cy="396732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0472BCCB-3F98-471E-87BF-4852B88F0CF5}"/>
              </a:ext>
            </a:extLst>
          </p:cNvPr>
          <p:cNvCxnSpPr>
            <a:cxnSpLocks/>
            <a:stCxn id="133" idx="1"/>
            <a:endCxn id="192" idx="3"/>
          </p:cNvCxnSpPr>
          <p:nvPr/>
        </p:nvCxnSpPr>
        <p:spPr>
          <a:xfrm rot="10800000" flipV="1">
            <a:off x="1191761" y="1745947"/>
            <a:ext cx="536852" cy="17031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4" name="Group 1661">
            <a:extLst>
              <a:ext uri="{FF2B5EF4-FFF2-40B4-BE49-F238E27FC236}">
                <a16:creationId xmlns:a16="http://schemas.microsoft.com/office/drawing/2014/main" id="{8EC40E15-C9FA-42B9-B09F-0A0594171607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3659049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" name="Group 1661">
            <a:extLst>
              <a:ext uri="{FF2B5EF4-FFF2-40B4-BE49-F238E27FC236}">
                <a16:creationId xmlns:a16="http://schemas.microsoft.com/office/drawing/2014/main" id="{7BF6D7A0-D9EF-47D0-B9AD-98B679EDFC40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683396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 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6" name="Group 1661">
            <a:extLst>
              <a:ext uri="{FF2B5EF4-FFF2-40B4-BE49-F238E27FC236}">
                <a16:creationId xmlns:a16="http://schemas.microsoft.com/office/drawing/2014/main" id="{91E3A151-B531-4FDD-8E8E-1B761E793D91}"/>
              </a:ext>
            </a:extLst>
          </p:cNvPr>
          <p:cNvGraphicFramePr>
            <a:graphicFrameLocks noGrp="1"/>
          </p:cNvGraphicFramePr>
          <p:nvPr/>
        </p:nvGraphicFramePr>
        <p:xfrm>
          <a:off x="3356098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7" name="Group 1661">
            <a:extLst>
              <a:ext uri="{FF2B5EF4-FFF2-40B4-BE49-F238E27FC236}">
                <a16:creationId xmlns:a16="http://schemas.microsoft.com/office/drawing/2014/main" id="{B33E4D51-8A09-42C2-9BD0-CE0D3541E939}"/>
              </a:ext>
            </a:extLst>
          </p:cNvPr>
          <p:cNvGraphicFramePr>
            <a:graphicFrameLocks noGrp="1"/>
          </p:cNvGraphicFramePr>
          <p:nvPr/>
        </p:nvGraphicFramePr>
        <p:xfrm>
          <a:off x="3356097" y="574653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8" name="Group 1661">
            <a:extLst>
              <a:ext uri="{FF2B5EF4-FFF2-40B4-BE49-F238E27FC236}">
                <a16:creationId xmlns:a16="http://schemas.microsoft.com/office/drawing/2014/main" id="{0CDE9DF7-18DC-41B6-89A6-01A5D872FF2F}"/>
              </a:ext>
            </a:extLst>
          </p:cNvPr>
          <p:cNvGraphicFramePr>
            <a:graphicFrameLocks noGrp="1"/>
          </p:cNvGraphicFramePr>
          <p:nvPr/>
        </p:nvGraphicFramePr>
        <p:xfrm>
          <a:off x="3356096" y="609609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촬영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녹음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9" name="Group 1661">
            <a:extLst>
              <a:ext uri="{FF2B5EF4-FFF2-40B4-BE49-F238E27FC236}">
                <a16:creationId xmlns:a16="http://schemas.microsoft.com/office/drawing/2014/main" id="{2FC721BE-662F-4EDE-908B-6BDF04C666C7}"/>
              </a:ext>
            </a:extLst>
          </p:cNvPr>
          <p:cNvGraphicFramePr>
            <a:graphicFrameLocks noGrp="1"/>
          </p:cNvGraphicFramePr>
          <p:nvPr/>
        </p:nvGraphicFramePr>
        <p:xfrm>
          <a:off x="3356095" y="644565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개발물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roup 1661">
            <a:extLst>
              <a:ext uri="{FF2B5EF4-FFF2-40B4-BE49-F238E27FC236}">
                <a16:creationId xmlns:a16="http://schemas.microsoft.com/office/drawing/2014/main" id="{8E307A3A-2DAF-4AF8-B986-9B60032D6073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608828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 은행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roup 1661">
            <a:extLst>
              <a:ext uri="{FF2B5EF4-FFF2-40B4-BE49-F238E27FC236}">
                <a16:creationId xmlns:a16="http://schemas.microsoft.com/office/drawing/2014/main" id="{AA72DC44-662E-4006-B3A0-30FD17F70E82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608383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roup 1661">
            <a:extLst>
              <a:ext uri="{FF2B5EF4-FFF2-40B4-BE49-F238E27FC236}">
                <a16:creationId xmlns:a16="http://schemas.microsoft.com/office/drawing/2014/main" id="{08389BC4-21F8-4713-9502-9E8601073AFD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 신고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E617A2B5-D879-417E-982C-C8F7E7107864}"/>
              </a:ext>
            </a:extLst>
          </p:cNvPr>
          <p:cNvSpPr/>
          <p:nvPr/>
        </p:nvSpPr>
        <p:spPr>
          <a:xfrm>
            <a:off x="86561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관리</a:t>
            </a:r>
          </a:p>
        </p:txBody>
      </p:sp>
      <p:graphicFrame>
        <p:nvGraphicFramePr>
          <p:cNvPr id="193" name="Group 1661">
            <a:extLst>
              <a:ext uri="{FF2B5EF4-FFF2-40B4-BE49-F238E27FC236}">
                <a16:creationId xmlns:a16="http://schemas.microsoft.com/office/drawing/2014/main" id="{0F50BC27-8E37-40CA-B163-DD32F3CDAFE4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평가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4" name="Group 1661">
            <a:extLst>
              <a:ext uri="{FF2B5EF4-FFF2-40B4-BE49-F238E27FC236}">
                <a16:creationId xmlns:a16="http://schemas.microsoft.com/office/drawing/2014/main" id="{FCF516EF-6EEB-4412-83C6-7801279A0F6E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7" name="Group 1661">
            <a:extLst>
              <a:ext uri="{FF2B5EF4-FFF2-40B4-BE49-F238E27FC236}">
                <a16:creationId xmlns:a16="http://schemas.microsoft.com/office/drawing/2014/main" id="{8E8A9177-C487-4884-AC8C-2C03078D8016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226004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카테고리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" name="Group 1661">
            <a:extLst>
              <a:ext uri="{FF2B5EF4-FFF2-40B4-BE49-F238E27FC236}">
                <a16:creationId xmlns:a16="http://schemas.microsoft.com/office/drawing/2014/main" id="{8FFA80A6-FED2-4AC0-8D71-A2F2757560BB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25457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탐색기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8" name="Group 1661">
            <a:extLst>
              <a:ext uri="{FF2B5EF4-FFF2-40B4-BE49-F238E27FC236}">
                <a16:creationId xmlns:a16="http://schemas.microsoft.com/office/drawing/2014/main" id="{CAAEB3E5-3091-4388-89F3-A0EEB328D42E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01200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8" name="Group 1661">
            <a:extLst>
              <a:ext uri="{FF2B5EF4-FFF2-40B4-BE49-F238E27FC236}">
                <a16:creationId xmlns:a16="http://schemas.microsoft.com/office/drawing/2014/main" id="{5D6D2BBE-886F-4429-8985-17D9F5DC0755}"/>
              </a:ext>
            </a:extLst>
          </p:cNvPr>
          <p:cNvGraphicFramePr>
            <a:graphicFrameLocks noGrp="1"/>
          </p:cNvGraphicFramePr>
          <p:nvPr/>
        </p:nvGraphicFramePr>
        <p:xfrm>
          <a:off x="5094359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산출물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8" name="Group 1661">
            <a:extLst>
              <a:ext uri="{FF2B5EF4-FFF2-40B4-BE49-F238E27FC236}">
                <a16:creationId xmlns:a16="http://schemas.microsoft.com/office/drawing/2014/main" id="{F7EA6E08-94B8-4B17-9990-F1329DDA2D1A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2240112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전문가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0" name="Group 1661">
            <a:extLst>
              <a:ext uri="{FF2B5EF4-FFF2-40B4-BE49-F238E27FC236}">
                <a16:creationId xmlns:a16="http://schemas.microsoft.com/office/drawing/2014/main" id="{1C1CAA37-389C-48D7-B34B-3C1DB25D6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768042"/>
              </p:ext>
            </p:extLst>
          </p:nvPr>
        </p:nvGraphicFramePr>
        <p:xfrm>
          <a:off x="4769990" y="256049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발송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2" name="Group 1661">
            <a:extLst>
              <a:ext uri="{FF2B5EF4-FFF2-40B4-BE49-F238E27FC236}">
                <a16:creationId xmlns:a16="http://schemas.microsoft.com/office/drawing/2014/main" id="{24D3D11C-BC5C-4393-B847-4520A67ADEE0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1915513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개발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8" name="Group 1661">
            <a:extLst>
              <a:ext uri="{FF2B5EF4-FFF2-40B4-BE49-F238E27FC236}">
                <a16:creationId xmlns:a16="http://schemas.microsoft.com/office/drawing/2014/main" id="{475C44E1-0779-4A44-9326-2AF0554C1F6D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23808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오류신고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9" name="Group 1661">
            <a:extLst>
              <a:ext uri="{FF2B5EF4-FFF2-40B4-BE49-F238E27FC236}">
                <a16:creationId xmlns:a16="http://schemas.microsoft.com/office/drawing/2014/main" id="{EECDFBFB-CFF7-40A2-A546-6ACC60BF6F1F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콘텐츠별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별점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4" name="Group 1661">
            <a:extLst>
              <a:ext uri="{FF2B5EF4-FFF2-40B4-BE49-F238E27FC236}">
                <a16:creationId xmlns:a16="http://schemas.microsoft.com/office/drawing/2014/main" id="{83BBE9CD-033A-43FD-AD5B-C57370FA4478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7337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제출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9F72B627-4C5E-4523-90F7-FCDDCA0F59D6}"/>
              </a:ext>
            </a:extLst>
          </p:cNvPr>
          <p:cNvSpPr/>
          <p:nvPr/>
        </p:nvSpPr>
        <p:spPr>
          <a:xfrm>
            <a:off x="11030741" y="3306941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graphicFrame>
        <p:nvGraphicFramePr>
          <p:cNvPr id="266" name="Group 1661">
            <a:extLst>
              <a:ext uri="{FF2B5EF4-FFF2-40B4-BE49-F238E27FC236}">
                <a16:creationId xmlns:a16="http://schemas.microsoft.com/office/drawing/2014/main" id="{F96FE50E-F7BE-49E0-8CCE-2246D6937A39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365904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7" name="Group 1661">
            <a:extLst>
              <a:ext uri="{FF2B5EF4-FFF2-40B4-BE49-F238E27FC236}">
                <a16:creationId xmlns:a16="http://schemas.microsoft.com/office/drawing/2014/main" id="{89C8FA6D-C81A-4161-9A31-9F075C15BC6C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4012007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Group 1661">
            <a:extLst>
              <a:ext uri="{FF2B5EF4-FFF2-40B4-BE49-F238E27FC236}">
                <a16:creationId xmlns:a16="http://schemas.microsoft.com/office/drawing/2014/main" id="{6BCB8D6E-A14F-45E6-9FE0-9FB4B51C99B0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1604501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Group 1661">
            <a:extLst>
              <a:ext uri="{FF2B5EF4-FFF2-40B4-BE49-F238E27FC236}">
                <a16:creationId xmlns:a16="http://schemas.microsoft.com/office/drawing/2014/main" id="{B2974AAC-BC1B-4AE8-8E58-5D1616D3E1A5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192953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2" name="Group 1661">
            <a:extLst>
              <a:ext uri="{FF2B5EF4-FFF2-40B4-BE49-F238E27FC236}">
                <a16:creationId xmlns:a16="http://schemas.microsoft.com/office/drawing/2014/main" id="{FE89B959-84DD-46C3-8ADC-D6B4B448E520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033505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양산 콘텐츠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" name="Group 1661">
            <a:extLst>
              <a:ext uri="{FF2B5EF4-FFF2-40B4-BE49-F238E27FC236}">
                <a16:creationId xmlns:a16="http://schemas.microsoft.com/office/drawing/2014/main" id="{CDE9A7F3-03E3-43DD-B194-A6CF82D7DBEB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자문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" name="Group 1661">
            <a:extLst>
              <a:ext uri="{FF2B5EF4-FFF2-40B4-BE49-F238E27FC236}">
                <a16:creationId xmlns:a16="http://schemas.microsoft.com/office/drawing/2014/main" id="{87865D39-D799-4A69-822B-7722C22EAB51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574262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자문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" name="Group 1661">
            <a:extLst>
              <a:ext uri="{FF2B5EF4-FFF2-40B4-BE49-F238E27FC236}">
                <a16:creationId xmlns:a16="http://schemas.microsoft.com/office/drawing/2014/main" id="{EC2E630C-672E-4FDF-A8A5-BD982ABB611E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021032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기본 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Group 1661">
            <a:extLst>
              <a:ext uri="{FF2B5EF4-FFF2-40B4-BE49-F238E27FC236}">
                <a16:creationId xmlns:a16="http://schemas.microsoft.com/office/drawing/2014/main" id="{200D0513-3D4B-45EE-A44B-C6FE28BD22A2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36211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과목 코드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AFE4465-6574-48D9-BC05-3117F8967756}"/>
              </a:ext>
            </a:extLst>
          </p:cNvPr>
          <p:cNvSpPr/>
          <p:nvPr/>
        </p:nvSpPr>
        <p:spPr>
          <a:xfrm>
            <a:off x="3344559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관리</a:t>
            </a:r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2F1BC5CC-8F0B-4EF8-92AD-C02E71F76086}"/>
              </a:ext>
            </a:extLst>
          </p:cNvPr>
          <p:cNvCxnSpPr>
            <a:cxnSpLocks/>
            <a:stCxn id="140" idx="3"/>
            <a:endCxn id="163" idx="1"/>
          </p:cNvCxnSpPr>
          <p:nvPr/>
        </p:nvCxnSpPr>
        <p:spPr>
          <a:xfrm>
            <a:off x="2834944" y="2070985"/>
            <a:ext cx="509615" cy="13781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2653AC7F-4B19-442C-AF07-B739A82E1C7A}"/>
              </a:ext>
            </a:extLst>
          </p:cNvPr>
          <p:cNvCxnSpPr>
            <a:cxnSpLocks/>
            <a:stCxn id="208" idx="3"/>
            <a:endCxn id="145" idx="1"/>
          </p:cNvCxnSpPr>
          <p:nvPr/>
        </p:nvCxnSpPr>
        <p:spPr>
          <a:xfrm>
            <a:off x="1161257" y="4153453"/>
            <a:ext cx="600678" cy="27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09D53236-C2B6-41B4-8F42-992E07060EF1}"/>
              </a:ext>
            </a:extLst>
          </p:cNvPr>
          <p:cNvCxnSpPr>
            <a:cxnSpLocks/>
            <a:stCxn id="208" idx="3"/>
            <a:endCxn id="155" idx="1"/>
          </p:cNvCxnSpPr>
          <p:nvPr/>
        </p:nvCxnSpPr>
        <p:spPr>
          <a:xfrm>
            <a:off x="1161257" y="4153453"/>
            <a:ext cx="600678" cy="3413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연결선: 꺾임 200">
            <a:extLst>
              <a:ext uri="{FF2B5EF4-FFF2-40B4-BE49-F238E27FC236}">
                <a16:creationId xmlns:a16="http://schemas.microsoft.com/office/drawing/2014/main" id="{5CE9094C-0218-40B9-BE2F-1D0007D7CC14}"/>
              </a:ext>
            </a:extLst>
          </p:cNvPr>
          <p:cNvCxnSpPr>
            <a:cxnSpLocks/>
            <a:stCxn id="175" idx="3"/>
            <a:endCxn id="305" idx="1"/>
          </p:cNvCxnSpPr>
          <p:nvPr/>
        </p:nvCxnSpPr>
        <p:spPr>
          <a:xfrm>
            <a:off x="1161257" y="4824842"/>
            <a:ext cx="2036984" cy="1224016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B5D7E3FF-5663-4545-ACAF-C039B4EA8B98}"/>
              </a:ext>
            </a:extLst>
          </p:cNvPr>
          <p:cNvCxnSpPr>
            <a:cxnSpLocks/>
            <a:stCxn id="142" idx="3"/>
            <a:endCxn id="305" idx="1"/>
          </p:cNvCxnSpPr>
          <p:nvPr/>
        </p:nvCxnSpPr>
        <p:spPr>
          <a:xfrm>
            <a:off x="1161257" y="5174951"/>
            <a:ext cx="2036984" cy="873907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7" name="Group 1661">
            <a:extLst>
              <a:ext uri="{FF2B5EF4-FFF2-40B4-BE49-F238E27FC236}">
                <a16:creationId xmlns:a16="http://schemas.microsoft.com/office/drawing/2014/main" id="{6BA74671-F617-4DB5-924F-F5D645977931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38361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검수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F4AFE6FF-9893-4EB5-AAF2-2B9BB823A8B9}"/>
              </a:ext>
            </a:extLst>
          </p:cNvPr>
          <p:cNvSpPr/>
          <p:nvPr/>
        </p:nvSpPr>
        <p:spPr>
          <a:xfrm>
            <a:off x="3345131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</a:t>
            </a:r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 관리</a:t>
            </a:r>
          </a:p>
        </p:txBody>
      </p:sp>
      <p:graphicFrame>
        <p:nvGraphicFramePr>
          <p:cNvPr id="291" name="Group 1661">
            <a:extLst>
              <a:ext uri="{FF2B5EF4-FFF2-40B4-BE49-F238E27FC236}">
                <a16:creationId xmlns:a16="http://schemas.microsoft.com/office/drawing/2014/main" id="{C3F1663A-EA0C-4BA6-8C49-7072B35A74E2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1604501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2" name="Group 1661">
            <a:extLst>
              <a:ext uri="{FF2B5EF4-FFF2-40B4-BE49-F238E27FC236}">
                <a16:creationId xmlns:a16="http://schemas.microsoft.com/office/drawing/2014/main" id="{FB28FD09-B298-4646-B840-F5BD91C1A6ED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1929539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계약관리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" name="Group 1661">
            <a:extLst>
              <a:ext uri="{FF2B5EF4-FFF2-40B4-BE49-F238E27FC236}">
                <a16:creationId xmlns:a16="http://schemas.microsoft.com/office/drawing/2014/main" id="{ED79A547-DF72-4723-85CE-CB30A871ED2B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2254576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API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인증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7" name="연결선: 꺾임 296">
            <a:extLst>
              <a:ext uri="{FF2B5EF4-FFF2-40B4-BE49-F238E27FC236}">
                <a16:creationId xmlns:a16="http://schemas.microsoft.com/office/drawing/2014/main" id="{47087C31-9BE2-4ADA-A1A1-B42C79AE8D59}"/>
              </a:ext>
            </a:extLst>
          </p:cNvPr>
          <p:cNvCxnSpPr>
            <a:cxnSpLocks/>
            <a:stCxn id="108" idx="2"/>
            <a:endCxn id="290" idx="0"/>
          </p:cNvCxnSpPr>
          <p:nvPr/>
        </p:nvCxnSpPr>
        <p:spPr>
          <a:xfrm rot="5400000">
            <a:off x="4863183" y="9603"/>
            <a:ext cx="302900" cy="22338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5A317D13-584B-4DD6-9AC8-FB80783EFCAC}"/>
              </a:ext>
            </a:extLst>
          </p:cNvPr>
          <p:cNvSpPr/>
          <p:nvPr/>
        </p:nvSpPr>
        <p:spPr>
          <a:xfrm>
            <a:off x="3198241" y="5271729"/>
            <a:ext cx="3400647" cy="15542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7" name="Group 1661">
            <a:extLst>
              <a:ext uri="{FF2B5EF4-FFF2-40B4-BE49-F238E27FC236}">
                <a16:creationId xmlns:a16="http://schemas.microsoft.com/office/drawing/2014/main" id="{5E1C2249-EA1A-42FE-8672-ADC2E78BF9B5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 내역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roup 1661">
            <a:extLst>
              <a:ext uri="{FF2B5EF4-FFF2-40B4-BE49-F238E27FC236}">
                <a16:creationId xmlns:a16="http://schemas.microsoft.com/office/drawing/2014/main" id="{296ECDB8-0B62-4561-8B30-9A60E3124690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68339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강의계획서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F05ECD14-B7DE-404F-B302-5E7BC586639D}"/>
              </a:ext>
            </a:extLst>
          </p:cNvPr>
          <p:cNvCxnSpPr>
            <a:cxnSpLocks/>
            <a:stCxn id="208" idx="3"/>
            <a:endCxn id="79" idx="1"/>
          </p:cNvCxnSpPr>
          <p:nvPr/>
        </p:nvCxnSpPr>
        <p:spPr>
          <a:xfrm>
            <a:off x="1161257" y="4153453"/>
            <a:ext cx="600678" cy="6626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6" name="Group 1661">
            <a:extLst>
              <a:ext uri="{FF2B5EF4-FFF2-40B4-BE49-F238E27FC236}">
                <a16:creationId xmlns:a16="http://schemas.microsoft.com/office/drawing/2014/main" id="{D5D0AFA1-593D-4BA6-9CCF-25759E125097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3446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Group 1661">
            <a:extLst>
              <a:ext uri="{FF2B5EF4-FFF2-40B4-BE49-F238E27FC236}">
                <a16:creationId xmlns:a16="http://schemas.microsoft.com/office/drawing/2014/main" id="{0746690B-8EE6-4123-92F7-679D7D9DE5AF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560651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1661">
            <a:extLst>
              <a:ext uri="{FF2B5EF4-FFF2-40B4-BE49-F238E27FC236}">
                <a16:creationId xmlns:a16="http://schemas.microsoft.com/office/drawing/2014/main" id="{8796365B-B6FA-4302-989E-C36F61BCCBE3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880868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공지사항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roup 1661">
            <a:extLst>
              <a:ext uri="{FF2B5EF4-FFF2-40B4-BE49-F238E27FC236}">
                <a16:creationId xmlns:a16="http://schemas.microsoft.com/office/drawing/2014/main" id="{457C5369-86E8-425E-86A7-327E3A68C2ED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321002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Group 1661">
            <a:extLst>
              <a:ext uri="{FF2B5EF4-FFF2-40B4-BE49-F238E27FC236}">
                <a16:creationId xmlns:a16="http://schemas.microsoft.com/office/drawing/2014/main" id="{CEE55CC8-2B20-4B2C-80BF-14201EE2472A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3530949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질의사항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roup 1661">
            <a:extLst>
              <a:ext uri="{FF2B5EF4-FFF2-40B4-BE49-F238E27FC236}">
                <a16:creationId xmlns:a16="http://schemas.microsoft.com/office/drawing/2014/main" id="{54F6D07E-9A6E-41E6-B45A-CC639D598A58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4344623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콘텐츠 등록자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roup 1661">
            <a:extLst>
              <a:ext uri="{FF2B5EF4-FFF2-40B4-BE49-F238E27FC236}">
                <a16:creationId xmlns:a16="http://schemas.microsoft.com/office/drawing/2014/main" id="{1EBC3AA4-9FED-4EA9-BA18-DDD9E0F43D73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콘텐츠 승인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" name="Group 1661">
            <a:extLst>
              <a:ext uri="{FF2B5EF4-FFF2-40B4-BE49-F238E27FC236}">
                <a16:creationId xmlns:a16="http://schemas.microsoft.com/office/drawing/2014/main" id="{65586F54-E7FD-487A-9F10-CEB2D87E2D00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880868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퀴즈인 페이지 통계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Group 1661">
            <a:extLst>
              <a:ext uri="{FF2B5EF4-FFF2-40B4-BE49-F238E27FC236}">
                <a16:creationId xmlns:a16="http://schemas.microsoft.com/office/drawing/2014/main" id="{6999C372-69A2-42B5-9C07-F7B66B758F1B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Group 1661">
            <a:extLst>
              <a:ext uri="{FF2B5EF4-FFF2-40B4-BE49-F238E27FC236}">
                <a16:creationId xmlns:a16="http://schemas.microsoft.com/office/drawing/2014/main" id="{AD3F043C-8FE5-4062-962E-13A4A1B6ABAA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접수현황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roup 1661">
            <a:extLst>
              <a:ext uri="{FF2B5EF4-FFF2-40B4-BE49-F238E27FC236}">
                <a16:creationId xmlns:a16="http://schemas.microsoft.com/office/drawing/2014/main" id="{D07B179F-5D09-4689-A802-9002F08531D6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73951685-05FE-4BF5-8951-B8738E6912B1}"/>
              </a:ext>
            </a:extLst>
          </p:cNvPr>
          <p:cNvSpPr/>
          <p:nvPr/>
        </p:nvSpPr>
        <p:spPr>
          <a:xfrm>
            <a:off x="6130446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전문가 관리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8" name="Group 1661">
            <a:extLst>
              <a:ext uri="{FF2B5EF4-FFF2-40B4-BE49-F238E27FC236}">
                <a16:creationId xmlns:a16="http://schemas.microsoft.com/office/drawing/2014/main" id="{2B8F4C4F-5AD0-4E96-B197-152CB585BB73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공고등록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4F8679A7-66E2-419D-83E1-EC5DDB32872E}"/>
              </a:ext>
            </a:extLst>
          </p:cNvPr>
          <p:cNvCxnSpPr>
            <a:cxnSpLocks/>
            <a:stCxn id="238" idx="3"/>
            <a:endCxn id="95" idx="1"/>
          </p:cNvCxnSpPr>
          <p:nvPr/>
        </p:nvCxnSpPr>
        <p:spPr>
          <a:xfrm>
            <a:off x="5875189" y="2381558"/>
            <a:ext cx="255256" cy="14189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B14DD7E-2141-487C-B0D5-2EC39C4FAE2F}"/>
              </a:ext>
            </a:extLst>
          </p:cNvPr>
          <p:cNvSpPr/>
          <p:nvPr/>
        </p:nvSpPr>
        <p:spPr>
          <a:xfrm>
            <a:off x="7667510" y="1278906"/>
            <a:ext cx="1556463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스튜디오 및 장비 관리</a:t>
            </a:r>
          </a:p>
        </p:txBody>
      </p:sp>
      <p:graphicFrame>
        <p:nvGraphicFramePr>
          <p:cNvPr id="101" name="Group 1661">
            <a:extLst>
              <a:ext uri="{FF2B5EF4-FFF2-40B4-BE49-F238E27FC236}">
                <a16:creationId xmlns:a16="http://schemas.microsoft.com/office/drawing/2014/main" id="{27BDA0D6-442F-487C-8D15-48119F5F7D1C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163609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스튜디오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Group 1661">
            <a:extLst>
              <a:ext uri="{FF2B5EF4-FFF2-40B4-BE49-F238E27FC236}">
                <a16:creationId xmlns:a16="http://schemas.microsoft.com/office/drawing/2014/main" id="{1259B895-4E37-46A7-B7E1-E9075EC8CBB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1953759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휴일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Group 1661">
            <a:extLst>
              <a:ext uri="{FF2B5EF4-FFF2-40B4-BE49-F238E27FC236}">
                <a16:creationId xmlns:a16="http://schemas.microsoft.com/office/drawing/2014/main" id="{26C85C11-D367-4A18-9D58-6B723E5D269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262098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Group 1661">
            <a:extLst>
              <a:ext uri="{FF2B5EF4-FFF2-40B4-BE49-F238E27FC236}">
                <a16:creationId xmlns:a16="http://schemas.microsoft.com/office/drawing/2014/main" id="{4FC4230A-57D3-4554-BF0F-BFA69B09C59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57423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예약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roup 1661">
            <a:extLst>
              <a:ext uri="{FF2B5EF4-FFF2-40B4-BE49-F238E27FC236}">
                <a16:creationId xmlns:a16="http://schemas.microsoft.com/office/drawing/2014/main" id="{63F9879B-7AC0-4352-B4BF-146BAD3C6CD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902956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Group 1661">
            <a:extLst>
              <a:ext uri="{FF2B5EF4-FFF2-40B4-BE49-F238E27FC236}">
                <a16:creationId xmlns:a16="http://schemas.microsoft.com/office/drawing/2014/main" id="{30D17162-0BDE-4B1B-A792-74C16C65850E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3237082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C9D70AC1-89AE-4385-ABBF-5005F8BCAE93}"/>
              </a:ext>
            </a:extLst>
          </p:cNvPr>
          <p:cNvCxnSpPr>
            <a:cxnSpLocks/>
            <a:stCxn id="108" idx="2"/>
            <a:endCxn id="100" idx="0"/>
          </p:cNvCxnSpPr>
          <p:nvPr/>
        </p:nvCxnSpPr>
        <p:spPr>
          <a:xfrm rot="16200000" flipH="1">
            <a:off x="7136713" y="-30124"/>
            <a:ext cx="303851" cy="2314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6E59E40-B698-4EAF-83DA-2D0DFFA727C3}"/>
              </a:ext>
            </a:extLst>
          </p:cNvPr>
          <p:cNvSpPr/>
          <p:nvPr/>
        </p:nvSpPr>
        <p:spPr>
          <a:xfrm>
            <a:off x="10894121" y="2769324"/>
            <a:ext cx="1297877" cy="4088675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ko-KR" altLang="en-US" b="1" dirty="0"/>
              <a:t> </a:t>
            </a:r>
            <a:endParaRPr lang="en-US" altLang="ko-KR" b="1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EC92738-8EA1-4679-B6EE-1E8D20F7371F}"/>
              </a:ext>
            </a:extLst>
          </p:cNvPr>
          <p:cNvSpPr/>
          <p:nvPr/>
        </p:nvSpPr>
        <p:spPr>
          <a:xfrm>
            <a:off x="2888" y="1067951"/>
            <a:ext cx="10894120" cy="5790049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b="1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756052A-F9D8-4F42-B3DC-AB0B9C03C2F5}"/>
              </a:ext>
            </a:extLst>
          </p:cNvPr>
          <p:cNvSpPr/>
          <p:nvPr/>
        </p:nvSpPr>
        <p:spPr>
          <a:xfrm>
            <a:off x="153830" y="3896296"/>
            <a:ext cx="5264088" cy="282087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&lt;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출처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pPr algn="just"/>
            <a:r>
              <a:rPr lang="ko-KR" altLang="en-US" b="1" dirty="0"/>
              <a:t> </a:t>
            </a:r>
            <a:endParaRPr lang="en-US" altLang="ko-KR" b="1" dirty="0"/>
          </a:p>
        </p:txBody>
      </p:sp>
      <p:graphicFrame>
        <p:nvGraphicFramePr>
          <p:cNvPr id="138" name="표 4">
            <a:extLst>
              <a:ext uri="{FF2B5EF4-FFF2-40B4-BE49-F238E27FC236}">
                <a16:creationId xmlns:a16="http://schemas.microsoft.com/office/drawing/2014/main" id="{FF27D121-F133-4F9E-A41F-9F6D0D9DC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918732"/>
              </p:ext>
            </p:extLst>
          </p:nvPr>
        </p:nvGraphicFramePr>
        <p:xfrm>
          <a:off x="176044" y="4279712"/>
          <a:ext cx="8377835" cy="141947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70293">
                  <a:extLst>
                    <a:ext uri="{9D8B030D-6E8A-4147-A177-3AD203B41FA5}">
                      <a16:colId xmlns:a16="http://schemas.microsoft.com/office/drawing/2014/main" val="3347760869"/>
                    </a:ext>
                  </a:extLst>
                </a:gridCol>
                <a:gridCol w="1403668">
                  <a:extLst>
                    <a:ext uri="{9D8B030D-6E8A-4147-A177-3AD203B41FA5}">
                      <a16:colId xmlns:a16="http://schemas.microsoft.com/office/drawing/2014/main" val="1319167547"/>
                    </a:ext>
                  </a:extLst>
                </a:gridCol>
                <a:gridCol w="4826006">
                  <a:extLst>
                    <a:ext uri="{9D8B030D-6E8A-4147-A177-3AD203B41FA5}">
                      <a16:colId xmlns:a16="http://schemas.microsoft.com/office/drawing/2014/main" val="3867861842"/>
                    </a:ext>
                  </a:extLst>
                </a:gridCol>
                <a:gridCol w="1077868">
                  <a:extLst>
                    <a:ext uri="{9D8B030D-6E8A-4147-A177-3AD203B41FA5}">
                      <a16:colId xmlns:a16="http://schemas.microsoft.com/office/drawing/2014/main" val="2855020548"/>
                    </a:ext>
                  </a:extLst>
                </a:gridCol>
              </a:tblGrid>
              <a:tr h="343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메뉴명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요구사항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세부내용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868129"/>
                  </a:ext>
                </a:extLst>
              </a:tr>
              <a:tr h="366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분류체계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SFR-SCMS-010-06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ㆍ과목코드</a:t>
                      </a:r>
                      <a:r>
                        <a:rPr lang="ko-KR" altLang="en-US" sz="1000" dirty="0"/>
                        <a:t> 생성 시 필요한 메타데이터 중 분류체계 관리를 등록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수정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삭제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154871"/>
                  </a:ext>
                </a:extLst>
              </a:tr>
              <a:tr h="3431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NCS </a:t>
                      </a:r>
                      <a:r>
                        <a:rPr lang="ko-KR" altLang="en-US" sz="1000" dirty="0"/>
                        <a:t>코드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SFR-SCMS-010-06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ㆍ과목코드</a:t>
                      </a:r>
                      <a:r>
                        <a:rPr lang="ko-KR" altLang="en-US" sz="1000" dirty="0"/>
                        <a:t> 생성 시 필요한 메타데이터 중 </a:t>
                      </a:r>
                      <a:r>
                        <a:rPr lang="en-US" altLang="ko-KR" sz="1000" dirty="0"/>
                        <a:t>NCS</a:t>
                      </a:r>
                      <a:r>
                        <a:rPr lang="ko-KR" altLang="en-US" sz="1000" dirty="0"/>
                        <a:t>코드 관리를 등록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수정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삭제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235321"/>
                  </a:ext>
                </a:extLst>
              </a:tr>
              <a:tr h="366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카테고리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SFR-SCMS-010-06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ㆍ과목코드</a:t>
                      </a:r>
                      <a:r>
                        <a:rPr lang="ko-KR" altLang="en-US" sz="1000" dirty="0"/>
                        <a:t> 생성 시 필요한 메타데이터 중 카테고리 관리를 등록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수정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삭제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885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702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Group 1661"/>
          <p:cNvGraphicFramePr>
            <a:graphicFrameLocks noGrp="1"/>
          </p:cNvGraphicFramePr>
          <p:nvPr/>
        </p:nvGraphicFramePr>
        <p:xfrm>
          <a:off x="9546259" y="2880948"/>
          <a:ext cx="1105199" cy="33775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게시판</a:t>
                      </a: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(CP, 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교강사</a:t>
                      </a: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관리자</a:t>
                      </a: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)</a:t>
                      </a: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8" name="직사각형 117"/>
          <p:cNvSpPr/>
          <p:nvPr/>
        </p:nvSpPr>
        <p:spPr>
          <a:xfrm>
            <a:off x="10906124" y="3124432"/>
            <a:ext cx="1288475" cy="1700410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736" y="491541"/>
            <a:ext cx="3000903" cy="449529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2400" b="1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TO-BE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용 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: 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회원 가입</a:t>
            </a:r>
          </a:p>
        </p:txBody>
      </p:sp>
      <p:cxnSp>
        <p:nvCxnSpPr>
          <p:cNvPr id="106" name="연결선: 꺾임 105"/>
          <p:cNvCxnSpPr>
            <a:stCxn id="108" idx="2"/>
            <a:endCxn id="125" idx="0"/>
          </p:cNvCxnSpPr>
          <p:nvPr/>
        </p:nvCxnSpPr>
        <p:spPr>
          <a:xfrm rot="16200000" flipH="1">
            <a:off x="6269028" y="837561"/>
            <a:ext cx="293814" cy="5688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연결선: 꺾임 106"/>
          <p:cNvCxnSpPr>
            <a:stCxn id="108" idx="2"/>
            <a:endCxn id="127" idx="0"/>
          </p:cNvCxnSpPr>
          <p:nvPr/>
        </p:nvCxnSpPr>
        <p:spPr>
          <a:xfrm rot="16200000" flipH="1">
            <a:off x="8715772" y="-1609183"/>
            <a:ext cx="299282" cy="54677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5370898" y="541321"/>
            <a:ext cx="1521274" cy="433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굴림체"/>
                <a:ea typeface="굴림체"/>
              </a:rPr>
              <a:t>LCMS</a:t>
            </a:r>
            <a:endParaRPr lang="ko-KR" altLang="en-US" sz="1100" b="1" dirty="0">
              <a:solidFill>
                <a:schemeClr val="bg1"/>
              </a:solidFill>
              <a:latin typeface="굴림체"/>
              <a:ea typeface="굴림체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656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대시보드</a:t>
            </a:r>
          </a:p>
        </p:txBody>
      </p:sp>
      <p:graphicFrame>
        <p:nvGraphicFramePr>
          <p:cNvPr id="110" name="Group 1661"/>
          <p:cNvGraphicFramePr>
            <a:graphicFrameLocks noGrp="1"/>
          </p:cNvGraphicFramePr>
          <p:nvPr/>
        </p:nvGraphicFramePr>
        <p:xfrm>
          <a:off x="86561" y="1593705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대시보드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직사각형 110"/>
          <p:cNvSpPr/>
          <p:nvPr/>
        </p:nvSpPr>
        <p:spPr>
          <a:xfrm>
            <a:off x="476999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사용자 관리</a:t>
            </a:r>
          </a:p>
        </p:txBody>
      </p:sp>
      <p:graphicFrame>
        <p:nvGraphicFramePr>
          <p:cNvPr id="112" name="Group 1661"/>
          <p:cNvGraphicFramePr>
            <a:graphicFrameLocks noGrp="1"/>
          </p:cNvGraphicFramePr>
          <p:nvPr/>
        </p:nvGraphicFramePr>
        <p:xfrm>
          <a:off x="4769990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사용자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" name="Group 1661"/>
          <p:cNvGraphicFramePr>
            <a:graphicFrameLocks noGrp="1"/>
          </p:cNvGraphicFramePr>
          <p:nvPr/>
        </p:nvGraphicFramePr>
        <p:xfrm>
          <a:off x="4769990" y="191973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그룹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직사각형 113"/>
          <p:cNvSpPr/>
          <p:nvPr/>
        </p:nvSpPr>
        <p:spPr>
          <a:xfrm>
            <a:off x="1728613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콘텐츠 관리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9546259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고객지원</a:t>
            </a:r>
          </a:p>
        </p:txBody>
      </p:sp>
      <p:graphicFrame>
        <p:nvGraphicFramePr>
          <p:cNvPr id="121" name="Group 1661"/>
          <p:cNvGraphicFramePr>
            <a:graphicFrameLocks noGrp="1"/>
          </p:cNvGraphicFramePr>
          <p:nvPr/>
        </p:nvGraphicFramePr>
        <p:xfrm>
          <a:off x="9546259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공지사항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Group 1661"/>
          <p:cNvGraphicFramePr>
            <a:graphicFrameLocks noGrp="1"/>
          </p:cNvGraphicFramePr>
          <p:nvPr/>
        </p:nvGraphicFramePr>
        <p:xfrm>
          <a:off x="9546259" y="1920057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질의응답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61"/>
          <p:cNvGraphicFramePr>
            <a:graphicFrameLocks noGrp="1"/>
          </p:cNvGraphicFramePr>
          <p:nvPr/>
        </p:nvGraphicFramePr>
        <p:xfrm>
          <a:off x="9546259" y="224035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자주묻는질문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" name="Group 1661"/>
          <p:cNvGraphicFramePr>
            <a:graphicFrameLocks noGrp="1"/>
          </p:cNvGraphicFramePr>
          <p:nvPr/>
        </p:nvGraphicFramePr>
        <p:xfrm>
          <a:off x="9546259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자료실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/>
          <p:cNvSpPr/>
          <p:nvPr/>
        </p:nvSpPr>
        <p:spPr>
          <a:xfrm>
            <a:off x="6147736" y="1268869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통계</a:t>
            </a:r>
          </a:p>
        </p:txBody>
      </p:sp>
      <p:graphicFrame>
        <p:nvGraphicFramePr>
          <p:cNvPr id="126" name="Group 1661"/>
          <p:cNvGraphicFramePr>
            <a:graphicFrameLocks noGrp="1"/>
          </p:cNvGraphicFramePr>
          <p:nvPr/>
        </p:nvGraphicFramePr>
        <p:xfrm>
          <a:off x="6147736" y="159294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활용 현황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" name="직사각형 126"/>
          <p:cNvSpPr/>
          <p:nvPr/>
        </p:nvSpPr>
        <p:spPr>
          <a:xfrm>
            <a:off x="11046692" y="127433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환경 설정</a:t>
            </a:r>
          </a:p>
        </p:txBody>
      </p:sp>
      <p:graphicFrame>
        <p:nvGraphicFramePr>
          <p:cNvPr id="128" name="Group 1661"/>
          <p:cNvGraphicFramePr>
            <a:graphicFrameLocks noGrp="1"/>
          </p:cNvGraphicFramePr>
          <p:nvPr/>
        </p:nvGraphicFramePr>
        <p:xfrm>
          <a:off x="11046692" y="160391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분류체계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Group 1661"/>
          <p:cNvGraphicFramePr>
            <a:graphicFrameLocks noGrp="1"/>
          </p:cNvGraphicFramePr>
          <p:nvPr/>
        </p:nvGraphicFramePr>
        <p:xfrm>
          <a:off x="11046692" y="193197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NCS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 코드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0" name="연결선: 꺾임 129"/>
          <p:cNvCxnSpPr>
            <a:stCxn id="108" idx="2"/>
            <a:endCxn id="109" idx="0"/>
          </p:cNvCxnSpPr>
          <p:nvPr/>
        </p:nvCxnSpPr>
        <p:spPr>
          <a:xfrm rot="5400000">
            <a:off x="3230722" y="-1616506"/>
            <a:ext cx="309252" cy="54923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연결선: 꺾임 130"/>
          <p:cNvCxnSpPr>
            <a:stCxn id="108" idx="2"/>
            <a:endCxn id="111" idx="0"/>
          </p:cNvCxnSpPr>
          <p:nvPr/>
        </p:nvCxnSpPr>
        <p:spPr>
          <a:xfrm rot="5400000">
            <a:off x="5572437" y="725209"/>
            <a:ext cx="309252" cy="8089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연결선: 꺾임 131"/>
          <p:cNvCxnSpPr>
            <a:stCxn id="108" idx="2"/>
            <a:endCxn id="114" idx="0"/>
          </p:cNvCxnSpPr>
          <p:nvPr/>
        </p:nvCxnSpPr>
        <p:spPr>
          <a:xfrm rot="5400000">
            <a:off x="4054924" y="-798656"/>
            <a:ext cx="302900" cy="38503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연결선: 꺾임 133"/>
          <p:cNvCxnSpPr>
            <a:stCxn id="108" idx="2"/>
            <a:endCxn id="120" idx="0"/>
          </p:cNvCxnSpPr>
          <p:nvPr/>
        </p:nvCxnSpPr>
        <p:spPr>
          <a:xfrm rot="16200000" flipH="1">
            <a:off x="7963747" y="-857157"/>
            <a:ext cx="302900" cy="39673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연결선: 꺾임 134"/>
          <p:cNvCxnSpPr>
            <a:stCxn id="133" idx="1"/>
            <a:endCxn id="192" idx="3"/>
          </p:cNvCxnSpPr>
          <p:nvPr/>
        </p:nvCxnSpPr>
        <p:spPr>
          <a:xfrm rot="10800000" flipV="1">
            <a:off x="1191761" y="1745947"/>
            <a:ext cx="536852" cy="17031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4" name="Group 1661"/>
          <p:cNvGraphicFramePr>
            <a:graphicFrameLocks noGrp="1"/>
          </p:cNvGraphicFramePr>
          <p:nvPr/>
        </p:nvGraphicFramePr>
        <p:xfrm>
          <a:off x="86561" y="3659049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총괄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" name="Group 1661"/>
          <p:cNvGraphicFramePr>
            <a:graphicFrameLocks noGrp="1"/>
          </p:cNvGraphicFramePr>
          <p:nvPr/>
        </p:nvGraphicFramePr>
        <p:xfrm>
          <a:off x="86561" y="4683396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프로토 타입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6" name="Group 1661"/>
          <p:cNvGraphicFramePr>
            <a:graphicFrameLocks noGrp="1"/>
          </p:cNvGraphicFramePr>
          <p:nvPr/>
        </p:nvGraphicFramePr>
        <p:xfrm>
          <a:off x="3356098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원고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7" name="Group 1661"/>
          <p:cNvGraphicFramePr>
            <a:graphicFrameLocks noGrp="1"/>
          </p:cNvGraphicFramePr>
          <p:nvPr/>
        </p:nvGraphicFramePr>
        <p:xfrm>
          <a:off x="3356097" y="574653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화면설계서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8" name="Group 1661"/>
          <p:cNvGraphicFramePr>
            <a:graphicFrameLocks noGrp="1"/>
          </p:cNvGraphicFramePr>
          <p:nvPr/>
        </p:nvGraphicFramePr>
        <p:xfrm>
          <a:off x="3356096" y="609609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촬영</a:t>
                      </a: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녹음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9" name="Group 1661"/>
          <p:cNvGraphicFramePr>
            <a:graphicFrameLocks noGrp="1"/>
          </p:cNvGraphicFramePr>
          <p:nvPr/>
        </p:nvGraphicFramePr>
        <p:xfrm>
          <a:off x="3356095" y="644565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개발물 수급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roup 1661"/>
          <p:cNvGraphicFramePr>
            <a:graphicFrameLocks noGrp="1"/>
          </p:cNvGraphicFramePr>
          <p:nvPr/>
        </p:nvGraphicFramePr>
        <p:xfrm>
          <a:off x="5094360" y="608828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문제 은행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roup 1661"/>
          <p:cNvGraphicFramePr>
            <a:graphicFrameLocks noGrp="1"/>
          </p:cNvGraphicFramePr>
          <p:nvPr/>
        </p:nvGraphicFramePr>
        <p:xfrm>
          <a:off x="86561" y="608383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버전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roup 1661"/>
          <p:cNvGraphicFramePr>
            <a:graphicFrameLocks noGrp="1"/>
          </p:cNvGraphicFramePr>
          <p:nvPr/>
        </p:nvGraphicFramePr>
        <p:xfrm>
          <a:off x="3344558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오류 신고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2" name="직사각형 191"/>
          <p:cNvSpPr/>
          <p:nvPr/>
        </p:nvSpPr>
        <p:spPr>
          <a:xfrm>
            <a:off x="86561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개발 관리</a:t>
            </a:r>
          </a:p>
        </p:txBody>
      </p:sp>
      <p:graphicFrame>
        <p:nvGraphicFramePr>
          <p:cNvPr id="193" name="Group 1661"/>
          <p:cNvGraphicFramePr>
            <a:graphicFrameLocks noGrp="1"/>
          </p:cNvGraphicFramePr>
          <p:nvPr/>
        </p:nvGraphicFramePr>
        <p:xfrm>
          <a:off x="3344558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평가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4" name="Group 1661"/>
          <p:cNvGraphicFramePr>
            <a:graphicFrameLocks noGrp="1"/>
          </p:cNvGraphicFramePr>
          <p:nvPr/>
        </p:nvGraphicFramePr>
        <p:xfrm>
          <a:off x="3344558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총괄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7" name="Group 1661"/>
          <p:cNvGraphicFramePr>
            <a:graphicFrameLocks noGrp="1"/>
          </p:cNvGraphicFramePr>
          <p:nvPr/>
        </p:nvGraphicFramePr>
        <p:xfrm>
          <a:off x="11046692" y="226004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카테고리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" name="Group 1661"/>
          <p:cNvGraphicFramePr>
            <a:graphicFrameLocks noGrp="1"/>
          </p:cNvGraphicFramePr>
          <p:nvPr/>
        </p:nvGraphicFramePr>
        <p:xfrm>
          <a:off x="1728613" y="225457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파일 탐색기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8" name="Group 1661"/>
          <p:cNvGraphicFramePr>
            <a:graphicFrameLocks noGrp="1"/>
          </p:cNvGraphicFramePr>
          <p:nvPr/>
        </p:nvGraphicFramePr>
        <p:xfrm>
          <a:off x="86561" y="401200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기본정보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8" name="Group 1661"/>
          <p:cNvGraphicFramePr>
            <a:graphicFrameLocks noGrp="1"/>
          </p:cNvGraphicFramePr>
          <p:nvPr/>
        </p:nvGraphicFramePr>
        <p:xfrm>
          <a:off x="5094359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기타 산출물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8" name="Group 1661"/>
          <p:cNvGraphicFramePr>
            <a:graphicFrameLocks noGrp="1"/>
          </p:cNvGraphicFramePr>
          <p:nvPr/>
        </p:nvGraphicFramePr>
        <p:xfrm>
          <a:off x="4769990" y="2240112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전문가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0" name="Group 1661"/>
          <p:cNvGraphicFramePr>
            <a:graphicFrameLocks noGrp="1"/>
          </p:cNvGraphicFramePr>
          <p:nvPr/>
        </p:nvGraphicFramePr>
        <p:xfrm>
          <a:off x="4769990" y="256049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발송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2" name="Group 1661"/>
          <p:cNvGraphicFramePr>
            <a:graphicFrameLocks noGrp="1"/>
          </p:cNvGraphicFramePr>
          <p:nvPr/>
        </p:nvGraphicFramePr>
        <p:xfrm>
          <a:off x="6147736" y="1915513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개발 현황</a:t>
                      </a:r>
                      <a:endParaRPr kumimoji="1" lang="en-US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8" name="Group 1661"/>
          <p:cNvGraphicFramePr>
            <a:graphicFrameLocks noGrp="1"/>
          </p:cNvGraphicFramePr>
          <p:nvPr/>
        </p:nvGraphicFramePr>
        <p:xfrm>
          <a:off x="6147736" y="223808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오류신고 현황</a:t>
                      </a:r>
                      <a:endParaRPr kumimoji="1" lang="en-US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9" name="Group 1661"/>
          <p:cNvGraphicFramePr>
            <a:graphicFrameLocks noGrp="1"/>
          </p:cNvGraphicFramePr>
          <p:nvPr/>
        </p:nvGraphicFramePr>
        <p:xfrm>
          <a:off x="6147736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콘텐츠별 별점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4" name="Group 1661"/>
          <p:cNvGraphicFramePr>
            <a:graphicFrameLocks noGrp="1"/>
          </p:cNvGraphicFramePr>
          <p:nvPr/>
        </p:nvGraphicFramePr>
        <p:xfrm>
          <a:off x="86561" y="57337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최종 제출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5" name="직사각형 264"/>
          <p:cNvSpPr/>
          <p:nvPr/>
        </p:nvSpPr>
        <p:spPr>
          <a:xfrm>
            <a:off x="11030741" y="3306941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회원가입</a:t>
            </a:r>
          </a:p>
        </p:txBody>
      </p:sp>
      <p:graphicFrame>
        <p:nvGraphicFramePr>
          <p:cNvPr id="266" name="Group 1661"/>
          <p:cNvGraphicFramePr>
            <a:graphicFrameLocks noGrp="1"/>
          </p:cNvGraphicFramePr>
          <p:nvPr/>
        </p:nvGraphicFramePr>
        <p:xfrm>
          <a:off x="11030743" y="365904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사 가입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7" name="Group 1661"/>
          <p:cNvGraphicFramePr>
            <a:graphicFrameLocks noGrp="1"/>
          </p:cNvGraphicFramePr>
          <p:nvPr/>
        </p:nvGraphicFramePr>
        <p:xfrm>
          <a:off x="11030743" y="4012007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콘텐츠 전문가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Group 1661"/>
          <p:cNvGraphicFramePr>
            <a:graphicFrameLocks noGrp="1"/>
          </p:cNvGraphicFramePr>
          <p:nvPr/>
        </p:nvGraphicFramePr>
        <p:xfrm>
          <a:off x="1728613" y="1604501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개발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Group 1661"/>
          <p:cNvGraphicFramePr>
            <a:graphicFrameLocks noGrp="1"/>
          </p:cNvGraphicFramePr>
          <p:nvPr/>
        </p:nvGraphicFramePr>
        <p:xfrm>
          <a:off x="1728613" y="192953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운영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2" name="Group 1661"/>
          <p:cNvGraphicFramePr>
            <a:graphicFrameLocks noGrp="1"/>
          </p:cNvGraphicFramePr>
          <p:nvPr/>
        </p:nvGraphicFramePr>
        <p:xfrm>
          <a:off x="86561" y="5033505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양산 콘텐츠</a:t>
                      </a:r>
                      <a:endParaRPr kumimoji="1" lang="en-US" altLang="ko-KR" sz="9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" name="Group 1661"/>
          <p:cNvGraphicFramePr>
            <a:graphicFrameLocks noGrp="1"/>
          </p:cNvGraphicFramePr>
          <p:nvPr/>
        </p:nvGraphicFramePr>
        <p:xfrm>
          <a:off x="5094360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내용 자문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" name="Group 1661"/>
          <p:cNvGraphicFramePr>
            <a:graphicFrameLocks noGrp="1"/>
          </p:cNvGraphicFramePr>
          <p:nvPr/>
        </p:nvGraphicFramePr>
        <p:xfrm>
          <a:off x="5094360" y="574262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기능 자문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" name="Group 1661"/>
          <p:cNvGraphicFramePr>
            <a:graphicFrameLocks noGrp="1"/>
          </p:cNvGraphicFramePr>
          <p:nvPr/>
        </p:nvGraphicFramePr>
        <p:xfrm>
          <a:off x="1761935" y="4021032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기본 정보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Group 1661"/>
          <p:cNvGraphicFramePr>
            <a:graphicFrameLocks noGrp="1"/>
          </p:cNvGraphicFramePr>
          <p:nvPr/>
        </p:nvGraphicFramePr>
        <p:xfrm>
          <a:off x="1761935" y="436211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과목 코드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직사각형 162"/>
          <p:cNvSpPr/>
          <p:nvPr/>
        </p:nvSpPr>
        <p:spPr>
          <a:xfrm>
            <a:off x="3344559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운영 관리</a:t>
            </a:r>
          </a:p>
        </p:txBody>
      </p:sp>
      <p:cxnSp>
        <p:nvCxnSpPr>
          <p:cNvPr id="164" name="연결선: 꺾임 163"/>
          <p:cNvCxnSpPr>
            <a:stCxn id="140" idx="3"/>
            <a:endCxn id="163" idx="1"/>
          </p:cNvCxnSpPr>
          <p:nvPr/>
        </p:nvCxnSpPr>
        <p:spPr>
          <a:xfrm>
            <a:off x="2834944" y="2070985"/>
            <a:ext cx="509615" cy="13781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연결선: 꺾임 169"/>
          <p:cNvCxnSpPr>
            <a:stCxn id="208" idx="3"/>
            <a:endCxn id="145" idx="1"/>
          </p:cNvCxnSpPr>
          <p:nvPr/>
        </p:nvCxnSpPr>
        <p:spPr>
          <a:xfrm>
            <a:off x="1161257" y="4153453"/>
            <a:ext cx="600678" cy="27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연결선: 꺾임 170"/>
          <p:cNvCxnSpPr>
            <a:stCxn id="208" idx="3"/>
            <a:endCxn id="155" idx="1"/>
          </p:cNvCxnSpPr>
          <p:nvPr/>
        </p:nvCxnSpPr>
        <p:spPr>
          <a:xfrm>
            <a:off x="1161257" y="4153453"/>
            <a:ext cx="600678" cy="3413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연결선: 꺾임 200"/>
          <p:cNvCxnSpPr>
            <a:stCxn id="175" idx="3"/>
            <a:endCxn id="305" idx="1"/>
          </p:cNvCxnSpPr>
          <p:nvPr/>
        </p:nvCxnSpPr>
        <p:spPr>
          <a:xfrm>
            <a:off x="1161257" y="4824842"/>
            <a:ext cx="2036984" cy="1224016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연결선: 꺾임 215"/>
          <p:cNvCxnSpPr>
            <a:stCxn id="142" idx="3"/>
            <a:endCxn id="305" idx="1"/>
          </p:cNvCxnSpPr>
          <p:nvPr/>
        </p:nvCxnSpPr>
        <p:spPr>
          <a:xfrm>
            <a:off x="1161257" y="5174951"/>
            <a:ext cx="2036984" cy="873907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7" name="Group 1661"/>
          <p:cNvGraphicFramePr>
            <a:graphicFrameLocks noGrp="1"/>
          </p:cNvGraphicFramePr>
          <p:nvPr/>
        </p:nvGraphicFramePr>
        <p:xfrm>
          <a:off x="86561" y="538361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통합 검수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0" name="직사각형 289"/>
          <p:cNvSpPr/>
          <p:nvPr/>
        </p:nvSpPr>
        <p:spPr>
          <a:xfrm>
            <a:off x="3345131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CP</a:t>
            </a: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사 관리</a:t>
            </a:r>
          </a:p>
        </p:txBody>
      </p:sp>
      <p:graphicFrame>
        <p:nvGraphicFramePr>
          <p:cNvPr id="291" name="Group 1661"/>
          <p:cNvGraphicFramePr>
            <a:graphicFrameLocks noGrp="1"/>
          </p:cNvGraphicFramePr>
          <p:nvPr/>
        </p:nvGraphicFramePr>
        <p:xfrm>
          <a:off x="3345131" y="1604501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사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2" name="Group 1661"/>
          <p:cNvGraphicFramePr>
            <a:graphicFrameLocks noGrp="1"/>
          </p:cNvGraphicFramePr>
          <p:nvPr/>
        </p:nvGraphicFramePr>
        <p:xfrm>
          <a:off x="3345131" y="1929539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계약관리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" name="Group 1661"/>
          <p:cNvGraphicFramePr>
            <a:graphicFrameLocks noGrp="1"/>
          </p:cNvGraphicFramePr>
          <p:nvPr/>
        </p:nvGraphicFramePr>
        <p:xfrm>
          <a:off x="3345131" y="2254576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API 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인증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7" name="연결선: 꺾임 296"/>
          <p:cNvCxnSpPr>
            <a:stCxn id="108" idx="2"/>
            <a:endCxn id="290" idx="0"/>
          </p:cNvCxnSpPr>
          <p:nvPr/>
        </p:nvCxnSpPr>
        <p:spPr>
          <a:xfrm rot="5400000">
            <a:off x="4863183" y="9603"/>
            <a:ext cx="302900" cy="22338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직사각형 304"/>
          <p:cNvSpPr/>
          <p:nvPr/>
        </p:nvSpPr>
        <p:spPr>
          <a:xfrm>
            <a:off x="3198241" y="5271729"/>
            <a:ext cx="3400647" cy="15542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77" name="Group 1661"/>
          <p:cNvGraphicFramePr>
            <a:graphicFrameLocks noGrp="1"/>
          </p:cNvGraphicFramePr>
          <p:nvPr/>
        </p:nvGraphicFramePr>
        <p:xfrm>
          <a:off x="86561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오류 내역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roup 1661"/>
          <p:cNvGraphicFramePr>
            <a:graphicFrameLocks noGrp="1"/>
          </p:cNvGraphicFramePr>
          <p:nvPr/>
        </p:nvGraphicFramePr>
        <p:xfrm>
          <a:off x="1761935" y="468339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강의계획서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0" name="연결선: 꺾임 79"/>
          <p:cNvCxnSpPr>
            <a:stCxn id="208" idx="3"/>
            <a:endCxn id="79" idx="1"/>
          </p:cNvCxnSpPr>
          <p:nvPr/>
        </p:nvCxnSpPr>
        <p:spPr>
          <a:xfrm>
            <a:off x="1161257" y="4153453"/>
            <a:ext cx="600678" cy="6626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6" name="Group 1661"/>
          <p:cNvGraphicFramePr>
            <a:graphicFrameLocks noGrp="1"/>
          </p:cNvGraphicFramePr>
          <p:nvPr/>
        </p:nvGraphicFramePr>
        <p:xfrm>
          <a:off x="86561" y="43446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Group 1661"/>
          <p:cNvGraphicFramePr>
            <a:graphicFrameLocks noGrp="1"/>
          </p:cNvGraphicFramePr>
          <p:nvPr/>
        </p:nvGraphicFramePr>
        <p:xfrm>
          <a:off x="1728613" y="2560651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1661"/>
          <p:cNvGraphicFramePr>
            <a:graphicFrameLocks noGrp="1"/>
          </p:cNvGraphicFramePr>
          <p:nvPr/>
        </p:nvGraphicFramePr>
        <p:xfrm>
          <a:off x="1728613" y="2880868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제작 공지사항</a:t>
                      </a:r>
                      <a:endParaRPr kumimoji="1" lang="en-US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roup 1661"/>
          <p:cNvGraphicFramePr>
            <a:graphicFrameLocks noGrp="1"/>
          </p:cNvGraphicFramePr>
          <p:nvPr/>
        </p:nvGraphicFramePr>
        <p:xfrm>
          <a:off x="1728613" y="321002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제작 자료실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Group 1661"/>
          <p:cNvGraphicFramePr>
            <a:graphicFrameLocks noGrp="1"/>
          </p:cNvGraphicFramePr>
          <p:nvPr/>
        </p:nvGraphicFramePr>
        <p:xfrm>
          <a:off x="1728613" y="3530949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제작 질의사항</a:t>
                      </a:r>
                      <a:endParaRPr kumimoji="1" lang="en-US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roup 1661"/>
          <p:cNvGraphicFramePr>
            <a:graphicFrameLocks noGrp="1"/>
          </p:cNvGraphicFramePr>
          <p:nvPr/>
        </p:nvGraphicFramePr>
        <p:xfrm>
          <a:off x="11030743" y="4344623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개인 콘텐츠 등록자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roup 1661"/>
          <p:cNvGraphicFramePr>
            <a:graphicFrameLocks noGrp="1"/>
          </p:cNvGraphicFramePr>
          <p:nvPr/>
        </p:nvGraphicFramePr>
        <p:xfrm>
          <a:off x="3344558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개인 콘텐츠 승인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" name="Group 1661"/>
          <p:cNvGraphicFramePr>
            <a:graphicFrameLocks noGrp="1"/>
          </p:cNvGraphicFramePr>
          <p:nvPr/>
        </p:nvGraphicFramePr>
        <p:xfrm>
          <a:off x="6147736" y="2880868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퀴즈인 페이지 통계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Group 1661"/>
          <p:cNvGraphicFramePr>
            <a:graphicFrameLocks noGrp="1"/>
          </p:cNvGraphicFramePr>
          <p:nvPr/>
        </p:nvGraphicFramePr>
        <p:xfrm>
          <a:off x="6130445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커뮤니티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Group 1661"/>
          <p:cNvGraphicFramePr>
            <a:graphicFrameLocks noGrp="1"/>
          </p:cNvGraphicFramePr>
          <p:nvPr/>
        </p:nvGraphicFramePr>
        <p:xfrm>
          <a:off x="6130445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접수현황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roup 1661"/>
          <p:cNvGraphicFramePr>
            <a:graphicFrameLocks noGrp="1"/>
          </p:cNvGraphicFramePr>
          <p:nvPr/>
        </p:nvGraphicFramePr>
        <p:xfrm>
          <a:off x="6130445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회원정보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직사각형 95"/>
          <p:cNvSpPr/>
          <p:nvPr/>
        </p:nvSpPr>
        <p:spPr>
          <a:xfrm>
            <a:off x="6130446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전문가 관리</a:t>
            </a:r>
          </a:p>
        </p:txBody>
      </p:sp>
      <p:graphicFrame>
        <p:nvGraphicFramePr>
          <p:cNvPr id="98" name="Group 1661"/>
          <p:cNvGraphicFramePr>
            <a:graphicFrameLocks noGrp="1"/>
          </p:cNvGraphicFramePr>
          <p:nvPr/>
        </p:nvGraphicFramePr>
        <p:xfrm>
          <a:off x="6130445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공고등록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9" name="연결선: 꺾임 98"/>
          <p:cNvCxnSpPr>
            <a:stCxn id="238" idx="3"/>
            <a:endCxn id="95" idx="1"/>
          </p:cNvCxnSpPr>
          <p:nvPr/>
        </p:nvCxnSpPr>
        <p:spPr>
          <a:xfrm>
            <a:off x="5875189" y="2381558"/>
            <a:ext cx="255256" cy="14189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7667510" y="1278906"/>
            <a:ext cx="1556463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스튜디오 및 장비 관리</a:t>
            </a:r>
          </a:p>
        </p:txBody>
      </p:sp>
      <p:graphicFrame>
        <p:nvGraphicFramePr>
          <p:cNvPr id="101" name="Group 1661"/>
          <p:cNvGraphicFramePr>
            <a:graphicFrameLocks noGrp="1"/>
          </p:cNvGraphicFramePr>
          <p:nvPr/>
        </p:nvGraphicFramePr>
        <p:xfrm>
          <a:off x="7667510" y="163609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스튜디오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Group 1661"/>
          <p:cNvGraphicFramePr>
            <a:graphicFrameLocks noGrp="1"/>
          </p:cNvGraphicFramePr>
          <p:nvPr/>
        </p:nvGraphicFramePr>
        <p:xfrm>
          <a:off x="7667510" y="1953759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휴일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Group 1661"/>
          <p:cNvGraphicFramePr>
            <a:graphicFrameLocks noGrp="1"/>
          </p:cNvGraphicFramePr>
          <p:nvPr/>
        </p:nvGraphicFramePr>
        <p:xfrm>
          <a:off x="7667510" y="2262098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촬영 일정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Group 1661"/>
          <p:cNvGraphicFramePr>
            <a:graphicFrameLocks noGrp="1"/>
          </p:cNvGraphicFramePr>
          <p:nvPr/>
        </p:nvGraphicFramePr>
        <p:xfrm>
          <a:off x="7667510" y="257423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촬영 일정 예약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roup 1661"/>
          <p:cNvGraphicFramePr>
            <a:graphicFrameLocks noGrp="1"/>
          </p:cNvGraphicFramePr>
          <p:nvPr/>
        </p:nvGraphicFramePr>
        <p:xfrm>
          <a:off x="7667510" y="2902956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장비대여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Group 1661"/>
          <p:cNvGraphicFramePr>
            <a:graphicFrameLocks noGrp="1"/>
          </p:cNvGraphicFramePr>
          <p:nvPr/>
        </p:nvGraphicFramePr>
        <p:xfrm>
          <a:off x="7667510" y="3237082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장비대여 현황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1" name="연결선: 꺾임 140"/>
          <p:cNvCxnSpPr>
            <a:stCxn id="108" idx="2"/>
            <a:endCxn id="100" idx="0"/>
          </p:cNvCxnSpPr>
          <p:nvPr/>
        </p:nvCxnSpPr>
        <p:spPr>
          <a:xfrm rot="16200000" flipH="1">
            <a:off x="7136713" y="-30124"/>
            <a:ext cx="303851" cy="2314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10706099" y="1072731"/>
            <a:ext cx="1485899" cy="2041348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just">
              <a:defRPr/>
            </a:pPr>
            <a:r>
              <a:rPr lang="ko-KR" altLang="en-US" b="1"/>
              <a:t> </a:t>
            </a:r>
            <a:endParaRPr lang="en-US" altLang="ko-KR" b="1"/>
          </a:p>
        </p:txBody>
      </p:sp>
      <p:sp>
        <p:nvSpPr>
          <p:cNvPr id="116" name="직사각형 115"/>
          <p:cNvSpPr/>
          <p:nvPr/>
        </p:nvSpPr>
        <p:spPr>
          <a:xfrm>
            <a:off x="17848" y="1067951"/>
            <a:ext cx="10829617" cy="5790049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just">
              <a:defRPr/>
            </a:pPr>
            <a:endParaRPr lang="en-US" altLang="ko-KR" b="1"/>
          </a:p>
        </p:txBody>
      </p:sp>
      <p:sp>
        <p:nvSpPr>
          <p:cNvPr id="117" name="직사각형 116"/>
          <p:cNvSpPr/>
          <p:nvPr/>
        </p:nvSpPr>
        <p:spPr>
          <a:xfrm>
            <a:off x="10706099" y="4875596"/>
            <a:ext cx="1485899" cy="1982404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just">
              <a:defRPr/>
            </a:pPr>
            <a:r>
              <a:rPr lang="ko-KR" altLang="en-US" b="1"/>
              <a:t> </a:t>
            </a:r>
            <a:endParaRPr lang="en-US" altLang="ko-KR" b="1"/>
          </a:p>
        </p:txBody>
      </p:sp>
      <p:sp>
        <p:nvSpPr>
          <p:cNvPr id="136" name="직사각형 135"/>
          <p:cNvSpPr/>
          <p:nvPr/>
        </p:nvSpPr>
        <p:spPr>
          <a:xfrm>
            <a:off x="153830" y="3775646"/>
            <a:ext cx="5264088" cy="282087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just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</a:rPr>
              <a:t>&lt;</a:t>
            </a:r>
            <a:r>
              <a:rPr lang="ko-KR" altLang="en-US" sz="1400" b="1">
                <a:solidFill>
                  <a:schemeClr val="tx1"/>
                </a:solidFill>
                <a:latin typeface="+mn-ea"/>
              </a:rPr>
              <a:t>출처</a:t>
            </a:r>
            <a:r>
              <a:rPr lang="en-US" altLang="ko-KR" sz="1400" b="1">
                <a:solidFill>
                  <a:schemeClr val="tx1"/>
                </a:solidFill>
                <a:latin typeface="+mn-ea"/>
              </a:rPr>
              <a:t>&gt;</a:t>
            </a:r>
          </a:p>
          <a:p>
            <a:pPr algn="just">
              <a:defRPr/>
            </a:pPr>
            <a:r>
              <a:rPr lang="ko-KR" altLang="en-US" b="1"/>
              <a:t> </a:t>
            </a:r>
            <a:endParaRPr lang="en-US" altLang="ko-KR" b="1"/>
          </a:p>
        </p:txBody>
      </p:sp>
      <p:graphicFrame>
        <p:nvGraphicFramePr>
          <p:cNvPr id="138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65979"/>
              </p:ext>
            </p:extLst>
          </p:nvPr>
        </p:nvGraphicFramePr>
        <p:xfrm>
          <a:off x="176040" y="4146362"/>
          <a:ext cx="9622782" cy="259863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7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5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2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311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 err="1"/>
                        <a:t>메뉴명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/>
                        <a:t>요구사항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/>
                        <a:t>세부내용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/>
                        <a:t>CP</a:t>
                      </a:r>
                      <a:r>
                        <a:rPr lang="ko-KR" altLang="en-US" sz="1000"/>
                        <a:t>사 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SFR-SCMS-006-01</a:t>
                      </a:r>
                    </a:p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SFR-SCMS-021-02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CP</a:t>
                      </a:r>
                      <a:r>
                        <a:rPr lang="ko-KR" altLang="en-US" sz="1000" dirty="0"/>
                        <a:t>사 회원 가입 기능</a:t>
                      </a:r>
                    </a:p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CP</a:t>
                      </a:r>
                      <a:r>
                        <a:rPr lang="ko-KR" altLang="en-US" sz="1000" dirty="0"/>
                        <a:t>사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담당자 정보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이름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연락처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이메일 등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 입력</a:t>
                      </a:r>
                      <a:endParaRPr lang="en-US" altLang="ko-KR" sz="1000" dirty="0"/>
                    </a:p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CMS</a:t>
                      </a:r>
                      <a:r>
                        <a:rPr lang="ko-KR" altLang="en-US" sz="1000" dirty="0"/>
                        <a:t>의 회원은 관리자 승인제를 기본으로 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ㆍ회원</a:t>
                      </a:r>
                      <a:r>
                        <a:rPr lang="ko-KR" altLang="en-US" sz="1000" dirty="0"/>
                        <a:t> 가입 절차</a:t>
                      </a:r>
                      <a:endParaRPr lang="en-US" altLang="ko-KR" sz="1000" dirty="0"/>
                    </a:p>
                    <a:p>
                      <a:pPr algn="just" latinLnBrk="1">
                        <a:defRPr/>
                      </a:pPr>
                      <a:r>
                        <a:rPr lang="en-US" altLang="ko-KR" sz="1000" dirty="0"/>
                        <a:t>  - </a:t>
                      </a:r>
                      <a:r>
                        <a:rPr lang="ko-KR" altLang="en-US" sz="1000" dirty="0"/>
                        <a:t>오프라인에서 온평원과 </a:t>
                      </a:r>
                      <a:r>
                        <a:rPr lang="en-US" altLang="ko-KR" sz="1000" dirty="0"/>
                        <a:t>CP</a:t>
                      </a:r>
                      <a:r>
                        <a:rPr lang="ko-KR" altLang="en-US" sz="1000" dirty="0"/>
                        <a:t>사간 계약체결</a:t>
                      </a:r>
                    </a:p>
                    <a:p>
                      <a:pPr algn="just" latinLnBrk="1">
                        <a:defRPr/>
                      </a:pPr>
                      <a:r>
                        <a:rPr lang="en-US" altLang="ko-KR" sz="1000" dirty="0"/>
                        <a:t>  - CP</a:t>
                      </a:r>
                      <a:r>
                        <a:rPr lang="ko-KR" altLang="en-US" sz="1000" dirty="0"/>
                        <a:t>사 관리자가 해당 기능을 통해 회원 가입 및 승인대기</a:t>
                      </a:r>
                    </a:p>
                    <a:p>
                      <a:pPr algn="just" latinLnBrk="1">
                        <a:defRPr/>
                      </a:pPr>
                      <a:r>
                        <a:rPr lang="en-US" altLang="ko-KR" sz="1000" dirty="0"/>
                        <a:t>  - </a:t>
                      </a:r>
                      <a:r>
                        <a:rPr lang="ko-KR" altLang="en-US" sz="1000" dirty="0" err="1"/>
                        <a:t>온평원</a:t>
                      </a:r>
                      <a:r>
                        <a:rPr lang="ko-KR" altLang="en-US" sz="1000" dirty="0"/>
                        <a:t> 담당자가 확인 후 승인 후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11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콘텐츠 전문가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SFR-SCMS-027-01</a:t>
                      </a:r>
                    </a:p>
                    <a:p>
                      <a:pPr algn="just" latinLnBrk="1"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/>
                        <a:t>전문가 관리 시스템 </a:t>
                      </a:r>
                      <a:r>
                        <a:rPr lang="en-US" altLang="ko-KR" sz="1000" dirty="0"/>
                        <a:t>RFP)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ㆍ콘텐츠</a:t>
                      </a:r>
                      <a:r>
                        <a:rPr lang="ko-KR" altLang="en-US" sz="1000" dirty="0"/>
                        <a:t> 전문가 모집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신청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접수 기능</a:t>
                      </a:r>
                    </a:p>
                    <a:p>
                      <a:pPr algn="just" latinLnBrk="1">
                        <a:defRPr/>
                      </a:pPr>
                      <a:r>
                        <a:rPr lang="en-US" altLang="ko-KR" sz="1000" dirty="0"/>
                        <a:t>  - </a:t>
                      </a:r>
                      <a:r>
                        <a:rPr lang="ko-KR" altLang="en-US" sz="1000" dirty="0"/>
                        <a:t>상시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정시 모집 기능</a:t>
                      </a:r>
                    </a:p>
                    <a:p>
                      <a:pPr algn="just" latinLnBrk="1">
                        <a:defRPr/>
                      </a:pPr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전문가 유형별 </a:t>
                      </a:r>
                      <a:r>
                        <a:rPr lang="ko-KR" altLang="en-US" sz="1000" dirty="0" err="1"/>
                        <a:t>입력폼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파일첨부 제공</a:t>
                      </a:r>
                    </a:p>
                    <a:p>
                      <a:pPr algn="just" latinLnBrk="1">
                        <a:defRPr/>
                      </a:pPr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유형 구분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내용전문가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내용자문가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평가위원</a:t>
                      </a:r>
                    </a:p>
                    <a:p>
                      <a:pPr algn="just" latinLnBrk="1">
                        <a:defRPr/>
                      </a:pPr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모집기간별 신청서 접수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SFR-SCMS-027-01</a:t>
                      </a:r>
                      <a:r>
                        <a:rPr lang="ko-KR" altLang="en-US" sz="1000" dirty="0"/>
                        <a:t>은 전문가 관리 시스템 </a:t>
                      </a:r>
                      <a:r>
                        <a:rPr lang="en-US" altLang="ko-KR" sz="1000" dirty="0"/>
                        <a:t>RFP </a:t>
                      </a:r>
                      <a:r>
                        <a:rPr lang="ko-KR" altLang="en-US" sz="1000" dirty="0"/>
                        <a:t>내용임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987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개인콘텐츠 등록자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SFR-SCMS-006-01</a:t>
                      </a:r>
                    </a:p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SFR-SCMS-AD-15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/>
                        <a:t>ㆍ개인콘텐츠</a:t>
                      </a:r>
                      <a:r>
                        <a:rPr lang="ko-KR" altLang="en-US" sz="1000" dirty="0"/>
                        <a:t> 등록자 관련 가입 화면</a:t>
                      </a:r>
                    </a:p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이름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분야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경력 등 필요 정보 입력</a:t>
                      </a:r>
                    </a:p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dirty="0"/>
                        <a:t>  - </a:t>
                      </a:r>
                      <a:r>
                        <a:rPr lang="ko-KR" altLang="en-US" sz="1000" dirty="0"/>
                        <a:t>경력 증빙을 위한 첨부파일 등록 기능</a:t>
                      </a:r>
                      <a:endParaRPr lang="en-US" altLang="ko-KR" sz="1000" dirty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CMS</a:t>
                      </a:r>
                      <a:r>
                        <a:rPr lang="ko-KR" altLang="en-US" sz="1000" dirty="0"/>
                        <a:t>의 회원은 관리자 승인제를 기본으로 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차년도 사업으로  세부 정책은 추후반영</a:t>
                      </a:r>
                    </a:p>
                    <a:p>
                      <a:pPr algn="just" latinLnBrk="1">
                        <a:defRPr/>
                      </a:pPr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dirty="0"/>
                        <a:t>세부내용 </a:t>
                      </a:r>
                      <a:r>
                        <a:rPr lang="en-US" altLang="ko-KR" sz="1000" dirty="0"/>
                        <a:t>: ‘STEP2.0-</a:t>
                      </a:r>
                      <a:r>
                        <a:rPr lang="ko-KR" altLang="en-US" sz="1000" dirty="0"/>
                        <a:t>회의록</a:t>
                      </a: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 err="1"/>
                        <a:t>통합콘텐츠관리</a:t>
                      </a:r>
                      <a:r>
                        <a:rPr lang="en-US" altLang="ko-KR" sz="1000" dirty="0"/>
                        <a:t>_20220209’ </a:t>
                      </a:r>
                    </a:p>
                    <a:p>
                      <a:pPr algn="just" latinLnBrk="1">
                        <a:defRPr/>
                      </a:pPr>
                      <a:r>
                        <a:rPr lang="en-US" altLang="ko-KR" sz="1000" dirty="0"/>
                        <a:t>                     (</a:t>
                      </a:r>
                      <a:r>
                        <a:rPr lang="ko-KR" altLang="en-US" sz="1000" dirty="0"/>
                        <a:t>웹하드 폴더 </a:t>
                      </a:r>
                      <a:r>
                        <a:rPr lang="en-US" altLang="ko-KR" sz="1000" dirty="0"/>
                        <a:t>520 </a:t>
                      </a:r>
                      <a:r>
                        <a:rPr lang="ko-KR" altLang="en-US" sz="1000" dirty="0"/>
                        <a:t>의사소통관리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제목 1">
            <a:extLst>
              <a:ext uri="{FF2B5EF4-FFF2-40B4-BE49-F238E27FC236}">
                <a16:creationId xmlns:a16="http://schemas.microsoft.com/office/drawing/2014/main" id="{2C7AA4C6-AEEC-42E4-A288-F38E2CF7A234}"/>
              </a:ext>
            </a:extLst>
          </p:cNvPr>
          <p:cNvSpPr txBox="1">
            <a:spLocks/>
          </p:cNvSpPr>
          <p:nvPr/>
        </p:nvSpPr>
        <p:spPr>
          <a:xfrm>
            <a:off x="431372" y="2286628"/>
            <a:ext cx="11425269" cy="849577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End Of Document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81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C4F808-C615-4CD4-ADF1-137D267564BA}"/>
              </a:ext>
            </a:extLst>
          </p:cNvPr>
          <p:cNvSpPr txBox="1">
            <a:spLocks/>
          </p:cNvSpPr>
          <p:nvPr/>
        </p:nvSpPr>
        <p:spPr>
          <a:xfrm>
            <a:off x="214736" y="678830"/>
            <a:ext cx="1281120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AS-IS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41628130-A65B-4181-BC37-C03F64B81121}"/>
              </a:ext>
            </a:extLst>
          </p:cNvPr>
          <p:cNvCxnSpPr>
            <a:cxnSpLocks/>
            <a:stCxn id="7" idx="2"/>
            <a:endCxn id="24" idx="0"/>
          </p:cNvCxnSpPr>
          <p:nvPr/>
        </p:nvCxnSpPr>
        <p:spPr>
          <a:xfrm rot="16200000" flipH="1">
            <a:off x="7565832" y="-211664"/>
            <a:ext cx="415001" cy="35375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586E413-6A4A-44EA-953C-9A2D1F120A10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 rot="16200000" flipH="1">
            <a:off x="8467770" y="-1113602"/>
            <a:ext cx="415005" cy="53414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F97692-7993-495B-A488-336598E1696A}"/>
              </a:ext>
            </a:extLst>
          </p:cNvPr>
          <p:cNvSpPr/>
          <p:nvPr/>
        </p:nvSpPr>
        <p:spPr>
          <a:xfrm>
            <a:off x="5243898" y="915899"/>
            <a:ext cx="1521274" cy="433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통합 </a:t>
            </a:r>
            <a:r>
              <a:rPr lang="en-US" altLang="ko-KR" sz="11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CMS</a:t>
            </a:r>
            <a:endParaRPr lang="ko-KR" altLang="en-US" sz="1100" b="1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2F17EB-E82F-4DDD-8400-05B5B4B25171}"/>
              </a:ext>
            </a:extLst>
          </p:cNvPr>
          <p:cNvSpPr/>
          <p:nvPr/>
        </p:nvSpPr>
        <p:spPr>
          <a:xfrm>
            <a:off x="188161" y="1780072"/>
            <a:ext cx="1106332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대시보드</a:t>
            </a:r>
          </a:p>
        </p:txBody>
      </p:sp>
      <p:graphicFrame>
        <p:nvGraphicFramePr>
          <p:cNvPr id="9" name="Group 1661">
            <a:extLst>
              <a:ext uri="{FF2B5EF4-FFF2-40B4-BE49-F238E27FC236}">
                <a16:creationId xmlns:a16="http://schemas.microsoft.com/office/drawing/2014/main" id="{7F79D7FB-6AFB-4B1B-9FAE-D15A74EEA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407719"/>
              </p:ext>
            </p:extLst>
          </p:nvPr>
        </p:nvGraphicFramePr>
        <p:xfrm>
          <a:off x="188163" y="2143612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AD33FC0B-BB8E-41FC-81B9-FC9CB578F352}"/>
              </a:ext>
            </a:extLst>
          </p:cNvPr>
          <p:cNvSpPr/>
          <p:nvPr/>
        </p:nvSpPr>
        <p:spPr>
          <a:xfrm>
            <a:off x="1527291" y="1780072"/>
            <a:ext cx="1408444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계정 및 권한</a:t>
            </a:r>
          </a:p>
        </p:txBody>
      </p:sp>
      <p:graphicFrame>
        <p:nvGraphicFramePr>
          <p:cNvPr id="11" name="Group 1661">
            <a:extLst>
              <a:ext uri="{FF2B5EF4-FFF2-40B4-BE49-F238E27FC236}">
                <a16:creationId xmlns:a16="http://schemas.microsoft.com/office/drawing/2014/main" id="{1118E211-56CC-4A6A-B82F-4DF6AC948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462313"/>
              </p:ext>
            </p:extLst>
          </p:nvPr>
        </p:nvGraphicFramePr>
        <p:xfrm>
          <a:off x="1527293" y="2143612"/>
          <a:ext cx="1408442" cy="282892"/>
        </p:xfrm>
        <a:graphic>
          <a:graphicData uri="http://schemas.openxmlformats.org/drawingml/2006/table">
            <a:tbl>
              <a:tblPr/>
              <a:tblGrid>
                <a:gridCol w="1408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1661">
            <a:extLst>
              <a:ext uri="{FF2B5EF4-FFF2-40B4-BE49-F238E27FC236}">
                <a16:creationId xmlns:a16="http://schemas.microsoft.com/office/drawing/2014/main" id="{947DAA59-56D1-4AA0-A94D-B319CF856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741141"/>
              </p:ext>
            </p:extLst>
          </p:nvPr>
        </p:nvGraphicFramePr>
        <p:xfrm>
          <a:off x="1527291" y="2453096"/>
          <a:ext cx="1408442" cy="282892"/>
        </p:xfrm>
        <a:graphic>
          <a:graphicData uri="http://schemas.openxmlformats.org/drawingml/2006/table">
            <a:tbl>
              <a:tblPr/>
              <a:tblGrid>
                <a:gridCol w="1408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 그룹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CB51AC-0A9D-417E-896B-C7939EC27D96}"/>
              </a:ext>
            </a:extLst>
          </p:cNvPr>
          <p:cNvSpPr/>
          <p:nvPr/>
        </p:nvSpPr>
        <p:spPr>
          <a:xfrm>
            <a:off x="3384900" y="1773720"/>
            <a:ext cx="1556463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 제작</a:t>
            </a:r>
          </a:p>
        </p:txBody>
      </p:sp>
      <p:graphicFrame>
        <p:nvGraphicFramePr>
          <p:cNvPr id="14" name="Group 1661">
            <a:extLst>
              <a:ext uri="{FF2B5EF4-FFF2-40B4-BE49-F238E27FC236}">
                <a16:creationId xmlns:a16="http://schemas.microsoft.com/office/drawing/2014/main" id="{E107E6E0-E775-49E8-9095-9E05B71BA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941054"/>
              </p:ext>
            </p:extLst>
          </p:nvPr>
        </p:nvGraphicFramePr>
        <p:xfrm>
          <a:off x="3384902" y="2137260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과목코드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Group 1661">
            <a:extLst>
              <a:ext uri="{FF2B5EF4-FFF2-40B4-BE49-F238E27FC236}">
                <a16:creationId xmlns:a16="http://schemas.microsoft.com/office/drawing/2014/main" id="{D5D2F503-2DBC-4F36-9785-7175B8852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497723"/>
              </p:ext>
            </p:extLst>
          </p:nvPr>
        </p:nvGraphicFramePr>
        <p:xfrm>
          <a:off x="3392151" y="2460305"/>
          <a:ext cx="1556465" cy="337752"/>
        </p:xfrm>
        <a:graphic>
          <a:graphicData uri="http://schemas.openxmlformats.org/drawingml/2006/table">
            <a:tbl>
              <a:tblPr/>
              <a:tblGrid>
                <a:gridCol w="155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학습콘텐츠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버젼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Group 1661">
            <a:extLst>
              <a:ext uri="{FF2B5EF4-FFF2-40B4-BE49-F238E27FC236}">
                <a16:creationId xmlns:a16="http://schemas.microsoft.com/office/drawing/2014/main" id="{41AF4191-D6B9-44CD-BA7A-DB91BD2D3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646387"/>
              </p:ext>
            </p:extLst>
          </p:nvPr>
        </p:nvGraphicFramePr>
        <p:xfrm>
          <a:off x="3392151" y="2827942"/>
          <a:ext cx="1556465" cy="282892"/>
        </p:xfrm>
        <a:graphic>
          <a:graphicData uri="http://schemas.openxmlformats.org/drawingml/2006/table">
            <a:tbl>
              <a:tblPr/>
              <a:tblGrid>
                <a:gridCol w="155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담당자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열람자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Group 1661">
            <a:extLst>
              <a:ext uri="{FF2B5EF4-FFF2-40B4-BE49-F238E27FC236}">
                <a16:creationId xmlns:a16="http://schemas.microsoft.com/office/drawing/2014/main" id="{947F046B-E4DA-4B43-9C25-3A5C424F2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175611"/>
              </p:ext>
            </p:extLst>
          </p:nvPr>
        </p:nvGraphicFramePr>
        <p:xfrm>
          <a:off x="3392151" y="3140719"/>
          <a:ext cx="1556465" cy="282892"/>
        </p:xfrm>
        <a:graphic>
          <a:graphicData uri="http://schemas.openxmlformats.org/drawingml/2006/table">
            <a:tbl>
              <a:tblPr/>
              <a:tblGrid>
                <a:gridCol w="155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제작 공지사항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67FE72B5-4771-4C4E-965B-2FEA57C935B5}"/>
              </a:ext>
            </a:extLst>
          </p:cNvPr>
          <p:cNvSpPr/>
          <p:nvPr/>
        </p:nvSpPr>
        <p:spPr>
          <a:xfrm>
            <a:off x="5227675" y="1773720"/>
            <a:ext cx="1556463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스튜디오 및 장비 관리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87B8FF-EA16-4BFA-8F08-F0F4EF841E4B}"/>
              </a:ext>
            </a:extLst>
          </p:cNvPr>
          <p:cNvSpPr/>
          <p:nvPr/>
        </p:nvSpPr>
        <p:spPr>
          <a:xfrm>
            <a:off x="7003897" y="1773720"/>
            <a:ext cx="1556463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고객지원</a:t>
            </a:r>
          </a:p>
        </p:txBody>
      </p:sp>
      <p:graphicFrame>
        <p:nvGraphicFramePr>
          <p:cNvPr id="20" name="Group 1661">
            <a:extLst>
              <a:ext uri="{FF2B5EF4-FFF2-40B4-BE49-F238E27FC236}">
                <a16:creationId xmlns:a16="http://schemas.microsoft.com/office/drawing/2014/main" id="{7526F997-95D2-4538-86FB-8DFEAF88D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741595"/>
              </p:ext>
            </p:extLst>
          </p:nvPr>
        </p:nvGraphicFramePr>
        <p:xfrm>
          <a:off x="7003897" y="2130908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공지사항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1661">
            <a:extLst>
              <a:ext uri="{FF2B5EF4-FFF2-40B4-BE49-F238E27FC236}">
                <a16:creationId xmlns:a16="http://schemas.microsoft.com/office/drawing/2014/main" id="{9C399761-8AB9-4962-9266-5576FF10F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94379"/>
              </p:ext>
            </p:extLst>
          </p:nvPr>
        </p:nvGraphicFramePr>
        <p:xfrm>
          <a:off x="7003897" y="2448573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질의응답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1661">
            <a:extLst>
              <a:ext uri="{FF2B5EF4-FFF2-40B4-BE49-F238E27FC236}">
                <a16:creationId xmlns:a16="http://schemas.microsoft.com/office/drawing/2014/main" id="{D2F7E53C-CEB2-423D-AE01-D71770240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772264"/>
              </p:ext>
            </p:extLst>
          </p:nvPr>
        </p:nvGraphicFramePr>
        <p:xfrm>
          <a:off x="7003897" y="2756912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자주묻는질문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661">
            <a:extLst>
              <a:ext uri="{FF2B5EF4-FFF2-40B4-BE49-F238E27FC236}">
                <a16:creationId xmlns:a16="http://schemas.microsoft.com/office/drawing/2014/main" id="{A6166FC0-358E-43C9-B0D8-463FB2EBC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264657"/>
              </p:ext>
            </p:extLst>
          </p:nvPr>
        </p:nvGraphicFramePr>
        <p:xfrm>
          <a:off x="7003897" y="3069048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770A8737-B47B-42A0-A60C-232251B544EF}"/>
              </a:ext>
            </a:extLst>
          </p:cNvPr>
          <p:cNvSpPr/>
          <p:nvPr/>
        </p:nvSpPr>
        <p:spPr>
          <a:xfrm>
            <a:off x="8763897" y="1764634"/>
            <a:ext cx="1556463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</a:p>
        </p:txBody>
      </p:sp>
      <p:graphicFrame>
        <p:nvGraphicFramePr>
          <p:cNvPr id="25" name="Group 1661">
            <a:extLst>
              <a:ext uri="{FF2B5EF4-FFF2-40B4-BE49-F238E27FC236}">
                <a16:creationId xmlns:a16="http://schemas.microsoft.com/office/drawing/2014/main" id="{B0F64633-4B2D-4183-8F74-E12856567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95291"/>
              </p:ext>
            </p:extLst>
          </p:nvPr>
        </p:nvGraphicFramePr>
        <p:xfrm>
          <a:off x="8763897" y="2089470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활용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8530F64E-E015-43C8-AD82-67C63AE04E42}"/>
              </a:ext>
            </a:extLst>
          </p:cNvPr>
          <p:cNvSpPr/>
          <p:nvPr/>
        </p:nvSpPr>
        <p:spPr>
          <a:xfrm>
            <a:off x="10567777" y="1764638"/>
            <a:ext cx="1556463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설정</a:t>
            </a:r>
          </a:p>
        </p:txBody>
      </p:sp>
      <p:graphicFrame>
        <p:nvGraphicFramePr>
          <p:cNvPr id="27" name="Group 1661">
            <a:extLst>
              <a:ext uri="{FF2B5EF4-FFF2-40B4-BE49-F238E27FC236}">
                <a16:creationId xmlns:a16="http://schemas.microsoft.com/office/drawing/2014/main" id="{7D6B0E4B-CEBC-44B3-9255-4BB3907D3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257289"/>
              </p:ext>
            </p:extLst>
          </p:nvPr>
        </p:nvGraphicFramePr>
        <p:xfrm>
          <a:off x="10567777" y="2121826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카테고리 및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NCS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81886F98-8C13-4BDA-A714-3B4B4E7BF073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157712" y="-1066752"/>
            <a:ext cx="430439" cy="526320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0E7F641-23C3-404E-B4B0-9253E7E651C9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5400000">
            <a:off x="3902805" y="-321659"/>
            <a:ext cx="430439" cy="377302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89FB981-BE2E-45C1-8244-02F614435102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rot="5400000">
            <a:off x="4871791" y="640975"/>
            <a:ext cx="424087" cy="184140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500CA52-9D36-40AE-8D73-D32C3FBD0F01}"/>
              </a:ext>
            </a:extLst>
          </p:cNvPr>
          <p:cNvCxnSpPr>
            <a:stCxn id="7" idx="2"/>
            <a:endCxn id="18" idx="0"/>
          </p:cNvCxnSpPr>
          <p:nvPr/>
        </p:nvCxnSpPr>
        <p:spPr>
          <a:xfrm rot="16200000" flipH="1">
            <a:off x="5793178" y="1560990"/>
            <a:ext cx="424087" cy="137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3B71CAB-384B-46A2-B5C8-BA4D4EA15024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6200000" flipH="1">
            <a:off x="6681289" y="672879"/>
            <a:ext cx="424087" cy="177759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D04A09C3-7F02-4775-8B33-7E633EB2D19B}"/>
              </a:ext>
            </a:extLst>
          </p:cNvPr>
          <p:cNvCxnSpPr>
            <a:cxnSpLocks/>
            <a:stCxn id="15" idx="1"/>
            <a:endCxn id="95" idx="3"/>
          </p:cNvCxnSpPr>
          <p:nvPr/>
        </p:nvCxnSpPr>
        <p:spPr>
          <a:xfrm rot="10800000" flipV="1">
            <a:off x="3029635" y="2629181"/>
            <a:ext cx="362516" cy="401764"/>
          </a:xfrm>
          <a:prstGeom prst="bentConnector3">
            <a:avLst>
              <a:gd name="adj1" fmla="val 733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Group 1661">
            <a:extLst>
              <a:ext uri="{FF2B5EF4-FFF2-40B4-BE49-F238E27FC236}">
                <a16:creationId xmlns:a16="http://schemas.microsoft.com/office/drawing/2014/main" id="{95DAD6F5-7483-43AF-A653-5680B1E0A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366252"/>
              </p:ext>
            </p:extLst>
          </p:nvPr>
        </p:nvGraphicFramePr>
        <p:xfrm>
          <a:off x="3392151" y="3776749"/>
          <a:ext cx="1556465" cy="282892"/>
        </p:xfrm>
        <a:graphic>
          <a:graphicData uri="http://schemas.openxmlformats.org/drawingml/2006/table">
            <a:tbl>
              <a:tblPr/>
              <a:tblGrid>
                <a:gridCol w="155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질의응답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Group 1661">
            <a:extLst>
              <a:ext uri="{FF2B5EF4-FFF2-40B4-BE49-F238E27FC236}">
                <a16:creationId xmlns:a16="http://schemas.microsoft.com/office/drawing/2014/main" id="{11A6CDEA-7D75-4383-9F38-D10C4E268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460434"/>
              </p:ext>
            </p:extLst>
          </p:nvPr>
        </p:nvGraphicFramePr>
        <p:xfrm>
          <a:off x="3392151" y="4089525"/>
          <a:ext cx="1556465" cy="282892"/>
        </p:xfrm>
        <a:graphic>
          <a:graphicData uri="http://schemas.openxmlformats.org/drawingml/2006/table">
            <a:tbl>
              <a:tblPr/>
              <a:tblGrid>
                <a:gridCol w="155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디자인 템플릿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Group 1661">
            <a:extLst>
              <a:ext uri="{FF2B5EF4-FFF2-40B4-BE49-F238E27FC236}">
                <a16:creationId xmlns:a16="http://schemas.microsoft.com/office/drawing/2014/main" id="{E536B9D3-3322-4803-86F7-2EBC297F6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941326"/>
              </p:ext>
            </p:extLst>
          </p:nvPr>
        </p:nvGraphicFramePr>
        <p:xfrm>
          <a:off x="3392151" y="4398689"/>
          <a:ext cx="1556465" cy="282892"/>
        </p:xfrm>
        <a:graphic>
          <a:graphicData uri="http://schemas.openxmlformats.org/drawingml/2006/table">
            <a:tbl>
              <a:tblPr/>
              <a:tblGrid>
                <a:gridCol w="155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오류 신고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Group 1661">
            <a:extLst>
              <a:ext uri="{FF2B5EF4-FFF2-40B4-BE49-F238E27FC236}">
                <a16:creationId xmlns:a16="http://schemas.microsoft.com/office/drawing/2014/main" id="{2664EAC5-1268-4D52-94F6-3D2B48AE4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860144"/>
              </p:ext>
            </p:extLst>
          </p:nvPr>
        </p:nvGraphicFramePr>
        <p:xfrm>
          <a:off x="5227675" y="2130908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스튜디오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Group 1661">
            <a:extLst>
              <a:ext uri="{FF2B5EF4-FFF2-40B4-BE49-F238E27FC236}">
                <a16:creationId xmlns:a16="http://schemas.microsoft.com/office/drawing/2014/main" id="{194E8BE5-B6EC-4A23-B7B7-CC51EEA02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813869"/>
              </p:ext>
            </p:extLst>
          </p:nvPr>
        </p:nvGraphicFramePr>
        <p:xfrm>
          <a:off x="5227675" y="2448573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휴일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Group 1661">
            <a:extLst>
              <a:ext uri="{FF2B5EF4-FFF2-40B4-BE49-F238E27FC236}">
                <a16:creationId xmlns:a16="http://schemas.microsoft.com/office/drawing/2014/main" id="{7960F1E5-4B76-42B1-A1A4-B20D3BC8A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932696"/>
              </p:ext>
            </p:extLst>
          </p:nvPr>
        </p:nvGraphicFramePr>
        <p:xfrm>
          <a:off x="5227675" y="2756912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Group 1661">
            <a:extLst>
              <a:ext uri="{FF2B5EF4-FFF2-40B4-BE49-F238E27FC236}">
                <a16:creationId xmlns:a16="http://schemas.microsoft.com/office/drawing/2014/main" id="{0941878B-2043-40F8-8B6A-8EDBF0637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804747"/>
              </p:ext>
            </p:extLst>
          </p:nvPr>
        </p:nvGraphicFramePr>
        <p:xfrm>
          <a:off x="5227675" y="3069048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예약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Group 1661">
            <a:extLst>
              <a:ext uri="{FF2B5EF4-FFF2-40B4-BE49-F238E27FC236}">
                <a16:creationId xmlns:a16="http://schemas.microsoft.com/office/drawing/2014/main" id="{48DE896A-44D4-4276-8101-2B725C448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384020"/>
              </p:ext>
            </p:extLst>
          </p:nvPr>
        </p:nvGraphicFramePr>
        <p:xfrm>
          <a:off x="10567777" y="2495053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API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요청키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8F33DBE2-92D2-48A4-98A6-EDC8119F2734}"/>
              </a:ext>
            </a:extLst>
          </p:cNvPr>
          <p:cNvSpPr/>
          <p:nvPr/>
        </p:nvSpPr>
        <p:spPr>
          <a:xfrm>
            <a:off x="1344125" y="2185369"/>
            <a:ext cx="292816" cy="184029"/>
          </a:xfrm>
          <a:prstGeom prst="rect">
            <a:avLst/>
          </a:prstGeom>
          <a:solidFill>
            <a:srgbClr val="92D050"/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관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EF38318-D052-4052-B552-49EA08A928A0}"/>
              </a:ext>
            </a:extLst>
          </p:cNvPr>
          <p:cNvSpPr/>
          <p:nvPr/>
        </p:nvSpPr>
        <p:spPr>
          <a:xfrm>
            <a:off x="1344125" y="2495282"/>
            <a:ext cx="292816" cy="184029"/>
          </a:xfrm>
          <a:prstGeom prst="rect">
            <a:avLst/>
          </a:prstGeom>
          <a:solidFill>
            <a:srgbClr val="92D050"/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관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10DB7B7-8561-4965-91DE-40074A39962B}"/>
              </a:ext>
            </a:extLst>
          </p:cNvPr>
          <p:cNvSpPr/>
          <p:nvPr/>
        </p:nvSpPr>
        <p:spPr>
          <a:xfrm>
            <a:off x="3172708" y="2201494"/>
            <a:ext cx="292816" cy="184029"/>
          </a:xfrm>
          <a:prstGeom prst="rect">
            <a:avLst/>
          </a:prstGeom>
          <a:solidFill>
            <a:srgbClr val="92D050"/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관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616DD98-CEF8-4FE0-AA2B-FEC383BFD532}"/>
              </a:ext>
            </a:extLst>
          </p:cNvPr>
          <p:cNvSpPr/>
          <p:nvPr/>
        </p:nvSpPr>
        <p:spPr>
          <a:xfrm>
            <a:off x="3179959" y="2545909"/>
            <a:ext cx="292816" cy="184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공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9B1AB3A-A3A4-4644-A366-5C80F79A3686}"/>
              </a:ext>
            </a:extLst>
          </p:cNvPr>
          <p:cNvSpPr/>
          <p:nvPr/>
        </p:nvSpPr>
        <p:spPr>
          <a:xfrm>
            <a:off x="3179959" y="2883661"/>
            <a:ext cx="292816" cy="184029"/>
          </a:xfrm>
          <a:prstGeom prst="rect">
            <a:avLst/>
          </a:prstGeom>
          <a:solidFill>
            <a:srgbClr val="92D050"/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관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05547AF-6A79-462B-AC25-136AC7B1D4B7}"/>
              </a:ext>
            </a:extLst>
          </p:cNvPr>
          <p:cNvSpPr/>
          <p:nvPr/>
        </p:nvSpPr>
        <p:spPr>
          <a:xfrm>
            <a:off x="3179959" y="4420316"/>
            <a:ext cx="292816" cy="184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공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09A004E-547B-4BF7-BD72-9162C9284779}"/>
              </a:ext>
            </a:extLst>
          </p:cNvPr>
          <p:cNvSpPr/>
          <p:nvPr/>
        </p:nvSpPr>
        <p:spPr>
          <a:xfrm>
            <a:off x="3179959" y="3186841"/>
            <a:ext cx="292816" cy="1840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사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BFB388D-473F-4186-8593-AFD1C874C5B2}"/>
              </a:ext>
            </a:extLst>
          </p:cNvPr>
          <p:cNvSpPr/>
          <p:nvPr/>
        </p:nvSpPr>
        <p:spPr>
          <a:xfrm>
            <a:off x="3179959" y="3811017"/>
            <a:ext cx="292816" cy="1840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사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F6CA463-A9A8-4BCF-B6D2-26120BD77528}"/>
              </a:ext>
            </a:extLst>
          </p:cNvPr>
          <p:cNvSpPr/>
          <p:nvPr/>
        </p:nvSpPr>
        <p:spPr>
          <a:xfrm>
            <a:off x="3179959" y="4113207"/>
            <a:ext cx="292816" cy="1840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사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03C7F16-AF92-4BDC-94E0-8170971C920A}"/>
              </a:ext>
            </a:extLst>
          </p:cNvPr>
          <p:cNvSpPr/>
          <p:nvPr/>
        </p:nvSpPr>
        <p:spPr>
          <a:xfrm>
            <a:off x="39457" y="2181278"/>
            <a:ext cx="292816" cy="184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공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A215BF4-C173-4617-8478-7CC019CCC4EE}"/>
              </a:ext>
            </a:extLst>
          </p:cNvPr>
          <p:cNvSpPr/>
          <p:nvPr/>
        </p:nvSpPr>
        <p:spPr>
          <a:xfrm>
            <a:off x="10352412" y="2555277"/>
            <a:ext cx="292816" cy="184029"/>
          </a:xfrm>
          <a:prstGeom prst="rect">
            <a:avLst/>
          </a:prstGeom>
          <a:solidFill>
            <a:srgbClr val="92D050"/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관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8281921-392B-4A8B-A946-53B0F3097225}"/>
              </a:ext>
            </a:extLst>
          </p:cNvPr>
          <p:cNvSpPr/>
          <p:nvPr/>
        </p:nvSpPr>
        <p:spPr>
          <a:xfrm>
            <a:off x="5042470" y="2804103"/>
            <a:ext cx="292816" cy="184029"/>
          </a:xfrm>
          <a:prstGeom prst="rect">
            <a:avLst/>
          </a:prstGeom>
          <a:solidFill>
            <a:srgbClr val="92D050"/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관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05A8E0C-24DE-429C-9450-DCC2B5FF4C0A}"/>
              </a:ext>
            </a:extLst>
          </p:cNvPr>
          <p:cNvSpPr/>
          <p:nvPr/>
        </p:nvSpPr>
        <p:spPr>
          <a:xfrm>
            <a:off x="5042470" y="3118811"/>
            <a:ext cx="292816" cy="184029"/>
          </a:xfrm>
          <a:prstGeom prst="rect">
            <a:avLst/>
          </a:prstGeom>
          <a:solidFill>
            <a:srgbClr val="F8CBAD"/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사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C43B5C5-C9CD-4103-9AE4-0F821A595EB2}"/>
              </a:ext>
            </a:extLst>
          </p:cNvPr>
          <p:cNvSpPr/>
          <p:nvPr/>
        </p:nvSpPr>
        <p:spPr>
          <a:xfrm>
            <a:off x="5040172" y="2201494"/>
            <a:ext cx="292816" cy="184029"/>
          </a:xfrm>
          <a:prstGeom prst="rect">
            <a:avLst/>
          </a:prstGeom>
          <a:solidFill>
            <a:srgbClr val="92D050"/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관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6A8F1BC-E26D-4049-A5BB-1BBB96055455}"/>
              </a:ext>
            </a:extLst>
          </p:cNvPr>
          <p:cNvSpPr/>
          <p:nvPr/>
        </p:nvSpPr>
        <p:spPr>
          <a:xfrm>
            <a:off x="5040172" y="2489296"/>
            <a:ext cx="292816" cy="184029"/>
          </a:xfrm>
          <a:prstGeom prst="rect">
            <a:avLst/>
          </a:prstGeom>
          <a:solidFill>
            <a:srgbClr val="92D050"/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관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graphicFrame>
        <p:nvGraphicFramePr>
          <p:cNvPr id="74" name="Group 1661">
            <a:extLst>
              <a:ext uri="{FF2B5EF4-FFF2-40B4-BE49-F238E27FC236}">
                <a16:creationId xmlns:a16="http://schemas.microsoft.com/office/drawing/2014/main" id="{CAF4254D-2427-45FF-9F5D-0D38BFB45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571542"/>
              </p:ext>
            </p:extLst>
          </p:nvPr>
        </p:nvGraphicFramePr>
        <p:xfrm>
          <a:off x="3392151" y="4714113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평가자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280F02EA-F1DF-4D71-B5D9-AAF7405C145A}"/>
              </a:ext>
            </a:extLst>
          </p:cNvPr>
          <p:cNvSpPr/>
          <p:nvPr/>
        </p:nvSpPr>
        <p:spPr>
          <a:xfrm>
            <a:off x="10142153" y="596054"/>
            <a:ext cx="292816" cy="184029"/>
          </a:xfrm>
          <a:prstGeom prst="rect">
            <a:avLst/>
          </a:prstGeom>
          <a:solidFill>
            <a:srgbClr val="92D050"/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관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): 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관리자 전용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C8D1FB1-8A4B-4696-A4AB-FC18A5121282}"/>
              </a:ext>
            </a:extLst>
          </p:cNvPr>
          <p:cNvSpPr/>
          <p:nvPr/>
        </p:nvSpPr>
        <p:spPr>
          <a:xfrm>
            <a:off x="11235126" y="596054"/>
            <a:ext cx="292816" cy="1840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사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): CP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사 전용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9BEDC5F-D27E-44A3-A950-77BEC3570466}"/>
              </a:ext>
            </a:extLst>
          </p:cNvPr>
          <p:cNvSpPr/>
          <p:nvPr/>
        </p:nvSpPr>
        <p:spPr>
          <a:xfrm>
            <a:off x="9302851" y="596054"/>
            <a:ext cx="292816" cy="184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공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): 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공통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F9AF1EB-844D-4CD3-B59B-9AAF23A20AA5}"/>
              </a:ext>
            </a:extLst>
          </p:cNvPr>
          <p:cNvSpPr/>
          <p:nvPr/>
        </p:nvSpPr>
        <p:spPr>
          <a:xfrm>
            <a:off x="3179959" y="4757353"/>
            <a:ext cx="292816" cy="184029"/>
          </a:xfrm>
          <a:prstGeom prst="rect">
            <a:avLst/>
          </a:prstGeom>
          <a:solidFill>
            <a:srgbClr val="92D050"/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관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graphicFrame>
        <p:nvGraphicFramePr>
          <p:cNvPr id="77" name="Group 1661">
            <a:extLst>
              <a:ext uri="{FF2B5EF4-FFF2-40B4-BE49-F238E27FC236}">
                <a16:creationId xmlns:a16="http://schemas.microsoft.com/office/drawing/2014/main" id="{65ADEEF4-AA85-4FC2-843E-D03396783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630840"/>
              </p:ext>
            </p:extLst>
          </p:nvPr>
        </p:nvGraphicFramePr>
        <p:xfrm>
          <a:off x="1527293" y="3230927"/>
          <a:ext cx="1430421" cy="282892"/>
        </p:xfrm>
        <a:graphic>
          <a:graphicData uri="http://schemas.openxmlformats.org/drawingml/2006/table">
            <a:tbl>
              <a:tblPr/>
              <a:tblGrid>
                <a:gridCol w="143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Group 1661">
            <a:extLst>
              <a:ext uri="{FF2B5EF4-FFF2-40B4-BE49-F238E27FC236}">
                <a16:creationId xmlns:a16="http://schemas.microsoft.com/office/drawing/2014/main" id="{475FB619-2786-4D17-8803-1AD484536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08656"/>
              </p:ext>
            </p:extLst>
          </p:nvPr>
        </p:nvGraphicFramePr>
        <p:xfrm>
          <a:off x="1527293" y="3531959"/>
          <a:ext cx="1430421" cy="282892"/>
        </p:xfrm>
        <a:graphic>
          <a:graphicData uri="http://schemas.openxmlformats.org/drawingml/2006/table">
            <a:tbl>
              <a:tblPr/>
              <a:tblGrid>
                <a:gridCol w="143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강의계획서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roup 1661">
            <a:extLst>
              <a:ext uri="{FF2B5EF4-FFF2-40B4-BE49-F238E27FC236}">
                <a16:creationId xmlns:a16="http://schemas.microsoft.com/office/drawing/2014/main" id="{22E14079-83C1-49CD-8F34-26A669D0B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623859"/>
              </p:ext>
            </p:extLst>
          </p:nvPr>
        </p:nvGraphicFramePr>
        <p:xfrm>
          <a:off x="1527292" y="3832991"/>
          <a:ext cx="1430421" cy="282892"/>
        </p:xfrm>
        <a:graphic>
          <a:graphicData uri="http://schemas.openxmlformats.org/drawingml/2006/table">
            <a:tbl>
              <a:tblPr/>
              <a:tblGrid>
                <a:gridCol w="143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담당자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열람자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roup 1661">
            <a:extLst>
              <a:ext uri="{FF2B5EF4-FFF2-40B4-BE49-F238E27FC236}">
                <a16:creationId xmlns:a16="http://schemas.microsoft.com/office/drawing/2014/main" id="{414AF055-0133-41B2-9CC1-4E2CE6621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728265"/>
              </p:ext>
            </p:extLst>
          </p:nvPr>
        </p:nvGraphicFramePr>
        <p:xfrm>
          <a:off x="1527292" y="4134023"/>
          <a:ext cx="1430421" cy="282892"/>
        </p:xfrm>
        <a:graphic>
          <a:graphicData uri="http://schemas.openxmlformats.org/drawingml/2006/table">
            <a:tbl>
              <a:tblPr/>
              <a:tblGrid>
                <a:gridCol w="143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진행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Group 1661">
            <a:extLst>
              <a:ext uri="{FF2B5EF4-FFF2-40B4-BE49-F238E27FC236}">
                <a16:creationId xmlns:a16="http://schemas.microsoft.com/office/drawing/2014/main" id="{6D8711DB-B6EC-42F1-AB52-6121F1340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267904"/>
              </p:ext>
            </p:extLst>
          </p:nvPr>
        </p:nvGraphicFramePr>
        <p:xfrm>
          <a:off x="1527292" y="4435055"/>
          <a:ext cx="1430421" cy="282892"/>
        </p:xfrm>
        <a:graphic>
          <a:graphicData uri="http://schemas.openxmlformats.org/drawingml/2006/table">
            <a:tbl>
              <a:tblPr/>
              <a:tblGrid>
                <a:gridCol w="143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구성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" name="Group 1661">
            <a:extLst>
              <a:ext uri="{FF2B5EF4-FFF2-40B4-BE49-F238E27FC236}">
                <a16:creationId xmlns:a16="http://schemas.microsoft.com/office/drawing/2014/main" id="{0438AC5F-315C-475E-A497-DD7DC2602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986817"/>
              </p:ext>
            </p:extLst>
          </p:nvPr>
        </p:nvGraphicFramePr>
        <p:xfrm>
          <a:off x="1527292" y="4738869"/>
          <a:ext cx="1430421" cy="282892"/>
        </p:xfrm>
        <a:graphic>
          <a:graphicData uri="http://schemas.openxmlformats.org/drawingml/2006/table">
            <a:tbl>
              <a:tblPr/>
              <a:tblGrid>
                <a:gridCol w="143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 은행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3" name="Group 1661">
            <a:extLst>
              <a:ext uri="{FF2B5EF4-FFF2-40B4-BE49-F238E27FC236}">
                <a16:creationId xmlns:a16="http://schemas.microsoft.com/office/drawing/2014/main" id="{A2C86D6C-D6EF-4816-AA89-2FD4ACF6D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324799"/>
              </p:ext>
            </p:extLst>
          </p:nvPr>
        </p:nvGraphicFramePr>
        <p:xfrm>
          <a:off x="1527291" y="5042683"/>
          <a:ext cx="1430421" cy="282892"/>
        </p:xfrm>
        <a:graphic>
          <a:graphicData uri="http://schemas.openxmlformats.org/drawingml/2006/table">
            <a:tbl>
              <a:tblPr/>
              <a:tblGrid>
                <a:gridCol w="143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 템플릿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" name="Group 1661">
            <a:extLst>
              <a:ext uri="{FF2B5EF4-FFF2-40B4-BE49-F238E27FC236}">
                <a16:creationId xmlns:a16="http://schemas.microsoft.com/office/drawing/2014/main" id="{AF9BC7D7-3BE6-41E7-A68E-2721CE497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981640"/>
              </p:ext>
            </p:extLst>
          </p:nvPr>
        </p:nvGraphicFramePr>
        <p:xfrm>
          <a:off x="1527291" y="5358423"/>
          <a:ext cx="1430421" cy="282892"/>
        </p:xfrm>
        <a:graphic>
          <a:graphicData uri="http://schemas.openxmlformats.org/drawingml/2006/table">
            <a:tbl>
              <a:tblPr/>
              <a:tblGrid>
                <a:gridCol w="143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평가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직사각형 85">
            <a:extLst>
              <a:ext uri="{FF2B5EF4-FFF2-40B4-BE49-F238E27FC236}">
                <a16:creationId xmlns:a16="http://schemas.microsoft.com/office/drawing/2014/main" id="{C37EDE3F-5877-451D-A8E3-9E3363A60870}"/>
              </a:ext>
            </a:extLst>
          </p:cNvPr>
          <p:cNvSpPr/>
          <p:nvPr/>
        </p:nvSpPr>
        <p:spPr>
          <a:xfrm>
            <a:off x="1297823" y="3270864"/>
            <a:ext cx="292816" cy="184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공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45A2C43-AE8E-4F96-93D0-21F3F774E74B}"/>
              </a:ext>
            </a:extLst>
          </p:cNvPr>
          <p:cNvSpPr/>
          <p:nvPr/>
        </p:nvSpPr>
        <p:spPr>
          <a:xfrm>
            <a:off x="1297823" y="3563450"/>
            <a:ext cx="292816" cy="184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공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92D5726-6396-4D35-B9F6-F6819B44E031}"/>
              </a:ext>
            </a:extLst>
          </p:cNvPr>
          <p:cNvSpPr/>
          <p:nvPr/>
        </p:nvSpPr>
        <p:spPr>
          <a:xfrm>
            <a:off x="1297823" y="3873342"/>
            <a:ext cx="292816" cy="184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공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3A275AB-F38A-46EB-890F-396F54F6848C}"/>
              </a:ext>
            </a:extLst>
          </p:cNvPr>
          <p:cNvSpPr/>
          <p:nvPr/>
        </p:nvSpPr>
        <p:spPr>
          <a:xfrm>
            <a:off x="1297823" y="4183234"/>
            <a:ext cx="292816" cy="184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공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1E3C17D-F5B8-4348-8B99-4EA3507DFC41}"/>
              </a:ext>
            </a:extLst>
          </p:cNvPr>
          <p:cNvSpPr/>
          <p:nvPr/>
        </p:nvSpPr>
        <p:spPr>
          <a:xfrm>
            <a:off x="1297823" y="4484266"/>
            <a:ext cx="292816" cy="184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공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8379D7D-6C18-4A4E-9C32-A98DC5100585}"/>
              </a:ext>
            </a:extLst>
          </p:cNvPr>
          <p:cNvSpPr/>
          <p:nvPr/>
        </p:nvSpPr>
        <p:spPr>
          <a:xfrm>
            <a:off x="1297823" y="4776852"/>
            <a:ext cx="292816" cy="184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공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82495BC-3231-46A4-BD1E-F8E41783A930}"/>
              </a:ext>
            </a:extLst>
          </p:cNvPr>
          <p:cNvSpPr/>
          <p:nvPr/>
        </p:nvSpPr>
        <p:spPr>
          <a:xfrm>
            <a:off x="1297823" y="5086744"/>
            <a:ext cx="292816" cy="184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공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4A9876D-58D2-46D3-98AF-58CDCD081540}"/>
              </a:ext>
            </a:extLst>
          </p:cNvPr>
          <p:cNvSpPr/>
          <p:nvPr/>
        </p:nvSpPr>
        <p:spPr>
          <a:xfrm>
            <a:off x="1297823" y="5411344"/>
            <a:ext cx="292816" cy="184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공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27CCB2D-6FAD-4BAD-9074-89C6C920F5F8}"/>
              </a:ext>
            </a:extLst>
          </p:cNvPr>
          <p:cNvSpPr/>
          <p:nvPr/>
        </p:nvSpPr>
        <p:spPr>
          <a:xfrm>
            <a:off x="1473172" y="2888069"/>
            <a:ext cx="1556463" cy="285752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 개발 관리</a:t>
            </a:r>
          </a:p>
        </p:txBody>
      </p:sp>
      <p:graphicFrame>
        <p:nvGraphicFramePr>
          <p:cNvPr id="96" name="Group 1661">
            <a:extLst>
              <a:ext uri="{FF2B5EF4-FFF2-40B4-BE49-F238E27FC236}">
                <a16:creationId xmlns:a16="http://schemas.microsoft.com/office/drawing/2014/main" id="{5E07A079-98C8-4626-A4E7-35846F71A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183279"/>
              </p:ext>
            </p:extLst>
          </p:nvPr>
        </p:nvGraphicFramePr>
        <p:xfrm>
          <a:off x="1527291" y="5662337"/>
          <a:ext cx="1430421" cy="282892"/>
        </p:xfrm>
        <a:graphic>
          <a:graphicData uri="http://schemas.openxmlformats.org/drawingml/2006/table">
            <a:tbl>
              <a:tblPr/>
              <a:tblGrid>
                <a:gridCol w="143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오류 신고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roup 1661">
            <a:extLst>
              <a:ext uri="{FF2B5EF4-FFF2-40B4-BE49-F238E27FC236}">
                <a16:creationId xmlns:a16="http://schemas.microsoft.com/office/drawing/2014/main" id="{2EA6B553-9C67-4289-8EEE-315025CC6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288584"/>
              </p:ext>
            </p:extLst>
          </p:nvPr>
        </p:nvGraphicFramePr>
        <p:xfrm>
          <a:off x="1527291" y="5963369"/>
          <a:ext cx="1430421" cy="282892"/>
        </p:xfrm>
        <a:graphic>
          <a:graphicData uri="http://schemas.openxmlformats.org/drawingml/2006/table">
            <a:tbl>
              <a:tblPr/>
              <a:tblGrid>
                <a:gridCol w="143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운영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" name="직사각형 97">
            <a:extLst>
              <a:ext uri="{FF2B5EF4-FFF2-40B4-BE49-F238E27FC236}">
                <a16:creationId xmlns:a16="http://schemas.microsoft.com/office/drawing/2014/main" id="{AB0DE614-2AB2-4C61-B0F7-F37D983BFFAE}"/>
              </a:ext>
            </a:extLst>
          </p:cNvPr>
          <p:cNvSpPr/>
          <p:nvPr/>
        </p:nvSpPr>
        <p:spPr>
          <a:xfrm>
            <a:off x="1297823" y="5715258"/>
            <a:ext cx="292816" cy="184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공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162831E-6F4F-45A8-893B-669AD8FAD1B4}"/>
              </a:ext>
            </a:extLst>
          </p:cNvPr>
          <p:cNvSpPr/>
          <p:nvPr/>
        </p:nvSpPr>
        <p:spPr>
          <a:xfrm>
            <a:off x="1297823" y="6016290"/>
            <a:ext cx="292816" cy="184029"/>
          </a:xfrm>
          <a:prstGeom prst="rect">
            <a:avLst/>
          </a:prstGeom>
          <a:solidFill>
            <a:srgbClr val="92D050"/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관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graphicFrame>
        <p:nvGraphicFramePr>
          <p:cNvPr id="102" name="Group 1661">
            <a:extLst>
              <a:ext uri="{FF2B5EF4-FFF2-40B4-BE49-F238E27FC236}">
                <a16:creationId xmlns:a16="http://schemas.microsoft.com/office/drawing/2014/main" id="{C4E0888A-FAB7-4203-905E-5EAC54F04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903627"/>
              </p:ext>
            </p:extLst>
          </p:nvPr>
        </p:nvGraphicFramePr>
        <p:xfrm>
          <a:off x="3392151" y="3449590"/>
          <a:ext cx="1556465" cy="282892"/>
        </p:xfrm>
        <a:graphic>
          <a:graphicData uri="http://schemas.openxmlformats.org/drawingml/2006/table">
            <a:tbl>
              <a:tblPr/>
              <a:tblGrid>
                <a:gridCol w="155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제작 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10650DB-8C64-4B22-81C3-BDB52740591B}"/>
              </a:ext>
            </a:extLst>
          </p:cNvPr>
          <p:cNvSpPr/>
          <p:nvPr/>
        </p:nvSpPr>
        <p:spPr>
          <a:xfrm>
            <a:off x="3179959" y="3495712"/>
            <a:ext cx="292816" cy="1840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사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graphicFrame>
        <p:nvGraphicFramePr>
          <p:cNvPr id="104" name="Group 1661">
            <a:extLst>
              <a:ext uri="{FF2B5EF4-FFF2-40B4-BE49-F238E27FC236}">
                <a16:creationId xmlns:a16="http://schemas.microsoft.com/office/drawing/2014/main" id="{793EF7EC-B9F1-470E-865A-7B0361556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223891"/>
              </p:ext>
            </p:extLst>
          </p:nvPr>
        </p:nvGraphicFramePr>
        <p:xfrm>
          <a:off x="5227675" y="3397770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5BB9DFB-D2EC-406B-9F0C-A0D4675FCC82}"/>
              </a:ext>
            </a:extLst>
          </p:cNvPr>
          <p:cNvSpPr/>
          <p:nvPr/>
        </p:nvSpPr>
        <p:spPr>
          <a:xfrm>
            <a:off x="5042470" y="3447533"/>
            <a:ext cx="292816" cy="184029"/>
          </a:xfrm>
          <a:prstGeom prst="rect">
            <a:avLst/>
          </a:prstGeom>
          <a:solidFill>
            <a:srgbClr val="92D050"/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관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1D499C8-053A-4899-9613-8805CD468A52}"/>
              </a:ext>
            </a:extLst>
          </p:cNvPr>
          <p:cNvSpPr/>
          <p:nvPr/>
        </p:nvSpPr>
        <p:spPr>
          <a:xfrm>
            <a:off x="10894177" y="3488686"/>
            <a:ext cx="1106332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정보</a:t>
            </a:r>
          </a:p>
        </p:txBody>
      </p:sp>
      <p:graphicFrame>
        <p:nvGraphicFramePr>
          <p:cNvPr id="108" name="Group 1661">
            <a:extLst>
              <a:ext uri="{FF2B5EF4-FFF2-40B4-BE49-F238E27FC236}">
                <a16:creationId xmlns:a16="http://schemas.microsoft.com/office/drawing/2014/main" id="{7F811A6D-8EC7-45C2-9201-2FE2EF26C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33515"/>
              </p:ext>
            </p:extLst>
          </p:nvPr>
        </p:nvGraphicFramePr>
        <p:xfrm>
          <a:off x="10894179" y="3852226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수정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9" name="Group 1661">
            <a:extLst>
              <a:ext uri="{FF2B5EF4-FFF2-40B4-BE49-F238E27FC236}">
                <a16:creationId xmlns:a16="http://schemas.microsoft.com/office/drawing/2014/main" id="{3DF7FAFA-AF49-47B3-B944-99FC37035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199012"/>
              </p:ext>
            </p:extLst>
          </p:nvPr>
        </p:nvGraphicFramePr>
        <p:xfrm>
          <a:off x="10894179" y="418479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변경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" name="Group 1661">
            <a:extLst>
              <a:ext uri="{FF2B5EF4-FFF2-40B4-BE49-F238E27FC236}">
                <a16:creationId xmlns:a16="http://schemas.microsoft.com/office/drawing/2014/main" id="{E1CC40E6-D605-45FF-A14E-1BB7E7705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335080"/>
              </p:ext>
            </p:extLst>
          </p:nvPr>
        </p:nvGraphicFramePr>
        <p:xfrm>
          <a:off x="10894179" y="4540135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 신청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CD2CF97-EE21-4F30-90E5-2BAB61C0B729}"/>
              </a:ext>
            </a:extLst>
          </p:cNvPr>
          <p:cNvSpPr/>
          <p:nvPr/>
        </p:nvSpPr>
        <p:spPr>
          <a:xfrm>
            <a:off x="10747769" y="3903031"/>
            <a:ext cx="292816" cy="184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공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F023F31-377C-40E9-893D-6538C6B36FB0}"/>
              </a:ext>
            </a:extLst>
          </p:cNvPr>
          <p:cNvSpPr/>
          <p:nvPr/>
        </p:nvSpPr>
        <p:spPr>
          <a:xfrm>
            <a:off x="10747769" y="4227870"/>
            <a:ext cx="292816" cy="184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공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6A40A3E-BA43-4FCE-A5A5-9BBF5CAAC50B}"/>
              </a:ext>
            </a:extLst>
          </p:cNvPr>
          <p:cNvSpPr/>
          <p:nvPr/>
        </p:nvSpPr>
        <p:spPr>
          <a:xfrm>
            <a:off x="10747769" y="4576280"/>
            <a:ext cx="292816" cy="184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공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BD97E84-2CC0-4948-8D66-695C12CB62DA}"/>
              </a:ext>
            </a:extLst>
          </p:cNvPr>
          <p:cNvSpPr/>
          <p:nvPr/>
        </p:nvSpPr>
        <p:spPr>
          <a:xfrm>
            <a:off x="10352412" y="2167202"/>
            <a:ext cx="292816" cy="184029"/>
          </a:xfrm>
          <a:prstGeom prst="rect">
            <a:avLst/>
          </a:prstGeom>
          <a:solidFill>
            <a:srgbClr val="92D050"/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관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3D6EA5A-6EB9-47FC-BDC7-E4F38DFCBE50}"/>
              </a:ext>
            </a:extLst>
          </p:cNvPr>
          <p:cNvSpPr/>
          <p:nvPr/>
        </p:nvSpPr>
        <p:spPr>
          <a:xfrm>
            <a:off x="8629317" y="2167202"/>
            <a:ext cx="292816" cy="184029"/>
          </a:xfrm>
          <a:prstGeom prst="rect">
            <a:avLst/>
          </a:prstGeom>
          <a:solidFill>
            <a:srgbClr val="92D050"/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관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4209296-2F2F-407C-91A8-59B5ED5964EE}"/>
              </a:ext>
            </a:extLst>
          </p:cNvPr>
          <p:cNvSpPr/>
          <p:nvPr/>
        </p:nvSpPr>
        <p:spPr>
          <a:xfrm>
            <a:off x="6857489" y="2201494"/>
            <a:ext cx="292816" cy="184029"/>
          </a:xfrm>
          <a:prstGeom prst="rect">
            <a:avLst/>
          </a:prstGeom>
          <a:solidFill>
            <a:srgbClr val="92D050"/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관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4304B8E-2E38-489D-8600-36837EA3C65C}"/>
              </a:ext>
            </a:extLst>
          </p:cNvPr>
          <p:cNvSpPr/>
          <p:nvPr/>
        </p:nvSpPr>
        <p:spPr>
          <a:xfrm>
            <a:off x="6857489" y="2489296"/>
            <a:ext cx="292816" cy="184029"/>
          </a:xfrm>
          <a:prstGeom prst="rect">
            <a:avLst/>
          </a:prstGeom>
          <a:solidFill>
            <a:srgbClr val="92D050"/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관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08FE2B0-F0DB-450E-A11F-4DCF2E6FF602}"/>
              </a:ext>
            </a:extLst>
          </p:cNvPr>
          <p:cNvSpPr/>
          <p:nvPr/>
        </p:nvSpPr>
        <p:spPr>
          <a:xfrm>
            <a:off x="6857489" y="2794004"/>
            <a:ext cx="292816" cy="184029"/>
          </a:xfrm>
          <a:prstGeom prst="rect">
            <a:avLst/>
          </a:prstGeom>
          <a:solidFill>
            <a:srgbClr val="92D050"/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관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DAB6AEA-4784-4201-B806-D1D17F6BC4CE}"/>
              </a:ext>
            </a:extLst>
          </p:cNvPr>
          <p:cNvSpPr/>
          <p:nvPr/>
        </p:nvSpPr>
        <p:spPr>
          <a:xfrm>
            <a:off x="6857489" y="3081806"/>
            <a:ext cx="292816" cy="184029"/>
          </a:xfrm>
          <a:prstGeom prst="rect">
            <a:avLst/>
          </a:prstGeom>
          <a:solidFill>
            <a:srgbClr val="92D050"/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관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graphicFrame>
        <p:nvGraphicFramePr>
          <p:cNvPr id="120" name="Group 1661">
            <a:extLst>
              <a:ext uri="{FF2B5EF4-FFF2-40B4-BE49-F238E27FC236}">
                <a16:creationId xmlns:a16="http://schemas.microsoft.com/office/drawing/2014/main" id="{92B8FB0C-A014-407F-983C-F4F8CC59D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321178"/>
              </p:ext>
            </p:extLst>
          </p:nvPr>
        </p:nvGraphicFramePr>
        <p:xfrm>
          <a:off x="7003897" y="3381609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시스템 오류신고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0BE832C-BE3D-4CC0-9FE5-D77A3C2AEC26}"/>
              </a:ext>
            </a:extLst>
          </p:cNvPr>
          <p:cNvSpPr/>
          <p:nvPr/>
        </p:nvSpPr>
        <p:spPr>
          <a:xfrm>
            <a:off x="6857489" y="3394367"/>
            <a:ext cx="292816" cy="184029"/>
          </a:xfrm>
          <a:prstGeom prst="rect">
            <a:avLst/>
          </a:prstGeom>
          <a:solidFill>
            <a:srgbClr val="92D050"/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관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graphicFrame>
        <p:nvGraphicFramePr>
          <p:cNvPr id="123" name="Group 1661">
            <a:extLst>
              <a:ext uri="{FF2B5EF4-FFF2-40B4-BE49-F238E27FC236}">
                <a16:creationId xmlns:a16="http://schemas.microsoft.com/office/drawing/2014/main" id="{869C8DFF-DB30-42AA-9F9B-891335D58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178236"/>
              </p:ext>
            </p:extLst>
          </p:nvPr>
        </p:nvGraphicFramePr>
        <p:xfrm>
          <a:off x="5227675" y="3731896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EF7D7CA8-BBF7-4C7F-A0C4-9A73F9B05A74}"/>
              </a:ext>
            </a:extLst>
          </p:cNvPr>
          <p:cNvSpPr/>
          <p:nvPr/>
        </p:nvSpPr>
        <p:spPr>
          <a:xfrm>
            <a:off x="5042470" y="3781659"/>
            <a:ext cx="292816" cy="184029"/>
          </a:xfrm>
          <a:prstGeom prst="rect">
            <a:avLst/>
          </a:prstGeom>
          <a:solidFill>
            <a:srgbClr val="92D050"/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관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graphicFrame>
        <p:nvGraphicFramePr>
          <p:cNvPr id="125" name="Group 1661">
            <a:extLst>
              <a:ext uri="{FF2B5EF4-FFF2-40B4-BE49-F238E27FC236}">
                <a16:creationId xmlns:a16="http://schemas.microsoft.com/office/drawing/2014/main" id="{BF41B7B6-4DC0-400F-BDB2-6AB77BD87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506246"/>
              </p:ext>
            </p:extLst>
          </p:nvPr>
        </p:nvGraphicFramePr>
        <p:xfrm>
          <a:off x="3392151" y="501715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나의 업무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B80B508C-F0BC-4DEB-A667-9B9312DD99A2}"/>
              </a:ext>
            </a:extLst>
          </p:cNvPr>
          <p:cNvSpPr/>
          <p:nvPr/>
        </p:nvSpPr>
        <p:spPr>
          <a:xfrm>
            <a:off x="3179959" y="5060394"/>
            <a:ext cx="292816" cy="184029"/>
          </a:xfrm>
          <a:prstGeom prst="rect">
            <a:avLst/>
          </a:prstGeom>
          <a:solidFill>
            <a:srgbClr val="92D050"/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관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306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B89E08F-4F98-4770-A810-28F6138E4E0B}"/>
              </a:ext>
            </a:extLst>
          </p:cNvPr>
          <p:cNvSpPr/>
          <p:nvPr/>
        </p:nvSpPr>
        <p:spPr>
          <a:xfrm>
            <a:off x="9747003" y="5160913"/>
            <a:ext cx="2265616" cy="1381987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b="1" dirty="0"/>
          </a:p>
        </p:txBody>
      </p:sp>
      <p:graphicFrame>
        <p:nvGraphicFramePr>
          <p:cNvPr id="295" name="Group 1661">
            <a:extLst>
              <a:ext uri="{FF2B5EF4-FFF2-40B4-BE49-F238E27FC236}">
                <a16:creationId xmlns:a16="http://schemas.microsoft.com/office/drawing/2014/main" id="{2D2E1CBD-F50F-43B2-BD03-6168BD344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551808"/>
              </p:ext>
            </p:extLst>
          </p:nvPr>
        </p:nvGraphicFramePr>
        <p:xfrm>
          <a:off x="9546259" y="2880948"/>
          <a:ext cx="1105199" cy="33775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게시판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(CP,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교강사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관리자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AC4F808-C615-4CD4-ADF1-137D267564BA}"/>
              </a:ext>
            </a:extLst>
          </p:cNvPr>
          <p:cNvSpPr txBox="1">
            <a:spLocks/>
          </p:cNvSpPr>
          <p:nvPr/>
        </p:nvSpPr>
        <p:spPr>
          <a:xfrm>
            <a:off x="214736" y="491541"/>
            <a:ext cx="2299219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 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7B979265-24A3-4129-88AF-A32458471023}"/>
              </a:ext>
            </a:extLst>
          </p:cNvPr>
          <p:cNvCxnSpPr>
            <a:cxnSpLocks/>
            <a:stCxn id="108" idx="2"/>
            <a:endCxn id="125" idx="0"/>
          </p:cNvCxnSpPr>
          <p:nvPr/>
        </p:nvCxnSpPr>
        <p:spPr>
          <a:xfrm rot="16200000" flipH="1">
            <a:off x="6269028" y="837561"/>
            <a:ext cx="293814" cy="5688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D4EB9E28-65ED-4B16-B36C-73BA8F7DB1F9}"/>
              </a:ext>
            </a:extLst>
          </p:cNvPr>
          <p:cNvCxnSpPr>
            <a:cxnSpLocks/>
            <a:stCxn id="108" idx="2"/>
            <a:endCxn id="127" idx="0"/>
          </p:cNvCxnSpPr>
          <p:nvPr/>
        </p:nvCxnSpPr>
        <p:spPr>
          <a:xfrm rot="16200000" flipH="1">
            <a:off x="8715772" y="-1609183"/>
            <a:ext cx="299282" cy="54677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411DDB5-C9CD-4D3D-808A-A810F31CD28C}"/>
              </a:ext>
            </a:extLst>
          </p:cNvPr>
          <p:cNvSpPr/>
          <p:nvPr/>
        </p:nvSpPr>
        <p:spPr>
          <a:xfrm>
            <a:off x="5370898" y="541321"/>
            <a:ext cx="1521274" cy="433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LCMS</a:t>
            </a:r>
            <a:endParaRPr lang="ko-KR" altLang="en-US" sz="1100" b="1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297A661-1E82-403D-A721-686049DCD3DC}"/>
              </a:ext>
            </a:extLst>
          </p:cNvPr>
          <p:cNvSpPr/>
          <p:nvPr/>
        </p:nvSpPr>
        <p:spPr>
          <a:xfrm>
            <a:off x="8656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대시보드</a:t>
            </a:r>
          </a:p>
        </p:txBody>
      </p:sp>
      <p:graphicFrame>
        <p:nvGraphicFramePr>
          <p:cNvPr id="110" name="Group 1661">
            <a:extLst>
              <a:ext uri="{FF2B5EF4-FFF2-40B4-BE49-F238E27FC236}">
                <a16:creationId xmlns:a16="http://schemas.microsoft.com/office/drawing/2014/main" id="{428FF4D8-04D6-4F95-AF15-6F7B088BA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669685"/>
              </p:ext>
            </p:extLst>
          </p:nvPr>
        </p:nvGraphicFramePr>
        <p:xfrm>
          <a:off x="86561" y="1593705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69263BF-D77E-465D-996F-06A1302AAC6E}"/>
              </a:ext>
            </a:extLst>
          </p:cNvPr>
          <p:cNvSpPr/>
          <p:nvPr/>
        </p:nvSpPr>
        <p:spPr>
          <a:xfrm>
            <a:off x="476999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관리</a:t>
            </a:r>
          </a:p>
        </p:txBody>
      </p:sp>
      <p:graphicFrame>
        <p:nvGraphicFramePr>
          <p:cNvPr id="112" name="Group 1661">
            <a:extLst>
              <a:ext uri="{FF2B5EF4-FFF2-40B4-BE49-F238E27FC236}">
                <a16:creationId xmlns:a16="http://schemas.microsoft.com/office/drawing/2014/main" id="{9522812F-6C46-41D2-9E44-BE033AFD6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412771"/>
              </p:ext>
            </p:extLst>
          </p:nvPr>
        </p:nvGraphicFramePr>
        <p:xfrm>
          <a:off x="4769990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" name="Group 1661">
            <a:extLst>
              <a:ext uri="{FF2B5EF4-FFF2-40B4-BE49-F238E27FC236}">
                <a16:creationId xmlns:a16="http://schemas.microsoft.com/office/drawing/2014/main" id="{27090261-E29A-4737-B8C0-257CD8314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717567"/>
              </p:ext>
            </p:extLst>
          </p:nvPr>
        </p:nvGraphicFramePr>
        <p:xfrm>
          <a:off x="4769990" y="191973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A4DF073-6D37-4925-AA10-20D7DD750088}"/>
              </a:ext>
            </a:extLst>
          </p:cNvPr>
          <p:cNvSpPr/>
          <p:nvPr/>
        </p:nvSpPr>
        <p:spPr>
          <a:xfrm>
            <a:off x="1728613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 관리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107B789-DF49-4CF3-8F7C-7884DAB625E5}"/>
              </a:ext>
            </a:extLst>
          </p:cNvPr>
          <p:cNvSpPr/>
          <p:nvPr/>
        </p:nvSpPr>
        <p:spPr>
          <a:xfrm>
            <a:off x="9546259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고객지원</a:t>
            </a:r>
          </a:p>
        </p:txBody>
      </p:sp>
      <p:graphicFrame>
        <p:nvGraphicFramePr>
          <p:cNvPr id="121" name="Group 1661">
            <a:extLst>
              <a:ext uri="{FF2B5EF4-FFF2-40B4-BE49-F238E27FC236}">
                <a16:creationId xmlns:a16="http://schemas.microsoft.com/office/drawing/2014/main" id="{06B1D19F-F9C5-4C96-BB4A-C5C2CED4B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811431"/>
              </p:ext>
            </p:extLst>
          </p:nvPr>
        </p:nvGraphicFramePr>
        <p:xfrm>
          <a:off x="9546259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공지사항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Group 1661">
            <a:extLst>
              <a:ext uri="{FF2B5EF4-FFF2-40B4-BE49-F238E27FC236}">
                <a16:creationId xmlns:a16="http://schemas.microsoft.com/office/drawing/2014/main" id="{131CC45B-7F23-4392-BB25-242FD7964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591504"/>
              </p:ext>
            </p:extLst>
          </p:nvPr>
        </p:nvGraphicFramePr>
        <p:xfrm>
          <a:off x="9546259" y="1920057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질의응답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61">
            <a:extLst>
              <a:ext uri="{FF2B5EF4-FFF2-40B4-BE49-F238E27FC236}">
                <a16:creationId xmlns:a16="http://schemas.microsoft.com/office/drawing/2014/main" id="{5538F299-68C3-4AB7-A8CF-40DB36E5A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209051"/>
              </p:ext>
            </p:extLst>
          </p:nvPr>
        </p:nvGraphicFramePr>
        <p:xfrm>
          <a:off x="9546259" y="224035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자주묻는질문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" name="Group 1661">
            <a:extLst>
              <a:ext uri="{FF2B5EF4-FFF2-40B4-BE49-F238E27FC236}">
                <a16:creationId xmlns:a16="http://schemas.microsoft.com/office/drawing/2014/main" id="{F74F5ADF-D4B1-4ED5-BBDF-3250A81DC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38251"/>
              </p:ext>
            </p:extLst>
          </p:nvPr>
        </p:nvGraphicFramePr>
        <p:xfrm>
          <a:off x="9546259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73681F5-CB3F-4B97-906F-57E25B7900F5}"/>
              </a:ext>
            </a:extLst>
          </p:cNvPr>
          <p:cNvSpPr/>
          <p:nvPr/>
        </p:nvSpPr>
        <p:spPr>
          <a:xfrm>
            <a:off x="6147736" y="1268869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</a:p>
        </p:txBody>
      </p:sp>
      <p:graphicFrame>
        <p:nvGraphicFramePr>
          <p:cNvPr id="126" name="Group 1661">
            <a:extLst>
              <a:ext uri="{FF2B5EF4-FFF2-40B4-BE49-F238E27FC236}">
                <a16:creationId xmlns:a16="http://schemas.microsoft.com/office/drawing/2014/main" id="{0660242C-55AE-489F-8802-CAEF5D93B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294549"/>
              </p:ext>
            </p:extLst>
          </p:nvPr>
        </p:nvGraphicFramePr>
        <p:xfrm>
          <a:off x="6147736" y="159294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활용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B64FFC4-EFDD-4734-B845-62C99E6647B5}"/>
              </a:ext>
            </a:extLst>
          </p:cNvPr>
          <p:cNvSpPr/>
          <p:nvPr/>
        </p:nvSpPr>
        <p:spPr>
          <a:xfrm>
            <a:off x="11046692" y="127433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설정</a:t>
            </a:r>
          </a:p>
        </p:txBody>
      </p:sp>
      <p:graphicFrame>
        <p:nvGraphicFramePr>
          <p:cNvPr id="128" name="Group 1661">
            <a:extLst>
              <a:ext uri="{FF2B5EF4-FFF2-40B4-BE49-F238E27FC236}">
                <a16:creationId xmlns:a16="http://schemas.microsoft.com/office/drawing/2014/main" id="{CBE4AB02-56FF-41D2-A151-2D721F627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02774"/>
              </p:ext>
            </p:extLst>
          </p:nvPr>
        </p:nvGraphicFramePr>
        <p:xfrm>
          <a:off x="11046692" y="160391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분류체계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Group 1661">
            <a:extLst>
              <a:ext uri="{FF2B5EF4-FFF2-40B4-BE49-F238E27FC236}">
                <a16:creationId xmlns:a16="http://schemas.microsoft.com/office/drawing/2014/main" id="{173A05C8-1144-4298-8FD1-1D32F81CF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659035"/>
              </p:ext>
            </p:extLst>
          </p:nvPr>
        </p:nvGraphicFramePr>
        <p:xfrm>
          <a:off x="11046692" y="193197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NCS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코드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2F070712-44A5-4C98-A1E8-D98CA9BE320C}"/>
              </a:ext>
            </a:extLst>
          </p:cNvPr>
          <p:cNvCxnSpPr>
            <a:stCxn id="108" idx="2"/>
            <a:endCxn id="109" idx="0"/>
          </p:cNvCxnSpPr>
          <p:nvPr/>
        </p:nvCxnSpPr>
        <p:spPr>
          <a:xfrm rot="5400000">
            <a:off x="3230722" y="-1616506"/>
            <a:ext cx="309252" cy="549237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DFBC5B0F-2CB3-4FD6-B50F-FF6EFE667A3E}"/>
              </a:ext>
            </a:extLst>
          </p:cNvPr>
          <p:cNvCxnSpPr>
            <a:cxnSpLocks/>
            <a:stCxn id="108" idx="2"/>
            <a:endCxn id="111" idx="0"/>
          </p:cNvCxnSpPr>
          <p:nvPr/>
        </p:nvCxnSpPr>
        <p:spPr>
          <a:xfrm rot="5400000">
            <a:off x="5572437" y="725209"/>
            <a:ext cx="309252" cy="80894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B3CF0E0D-CDAA-418F-BADC-E84328DFF16F}"/>
              </a:ext>
            </a:extLst>
          </p:cNvPr>
          <p:cNvCxnSpPr>
            <a:stCxn id="108" idx="2"/>
            <a:endCxn id="114" idx="0"/>
          </p:cNvCxnSpPr>
          <p:nvPr/>
        </p:nvCxnSpPr>
        <p:spPr>
          <a:xfrm rot="5400000">
            <a:off x="4054924" y="-798656"/>
            <a:ext cx="302900" cy="385032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23607431-A599-46AD-A349-94C59CA77DC4}"/>
              </a:ext>
            </a:extLst>
          </p:cNvPr>
          <p:cNvCxnSpPr>
            <a:stCxn id="108" idx="2"/>
            <a:endCxn id="120" idx="0"/>
          </p:cNvCxnSpPr>
          <p:nvPr/>
        </p:nvCxnSpPr>
        <p:spPr>
          <a:xfrm rot="16200000" flipH="1">
            <a:off x="7963747" y="-857157"/>
            <a:ext cx="302900" cy="396732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0472BCCB-3F98-471E-87BF-4852B88F0CF5}"/>
              </a:ext>
            </a:extLst>
          </p:cNvPr>
          <p:cNvCxnSpPr>
            <a:cxnSpLocks/>
            <a:stCxn id="133" idx="1"/>
            <a:endCxn id="192" idx="3"/>
          </p:cNvCxnSpPr>
          <p:nvPr/>
        </p:nvCxnSpPr>
        <p:spPr>
          <a:xfrm rot="10800000" flipV="1">
            <a:off x="1191761" y="1745947"/>
            <a:ext cx="536852" cy="17031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4" name="Group 1661">
            <a:extLst>
              <a:ext uri="{FF2B5EF4-FFF2-40B4-BE49-F238E27FC236}">
                <a16:creationId xmlns:a16="http://schemas.microsoft.com/office/drawing/2014/main" id="{8EC40E15-C9FA-42B9-B09F-0A0594171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863725"/>
              </p:ext>
            </p:extLst>
          </p:nvPr>
        </p:nvGraphicFramePr>
        <p:xfrm>
          <a:off x="86561" y="3659049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" name="Group 1661">
            <a:extLst>
              <a:ext uri="{FF2B5EF4-FFF2-40B4-BE49-F238E27FC236}">
                <a16:creationId xmlns:a16="http://schemas.microsoft.com/office/drawing/2014/main" id="{7BF6D7A0-D9EF-47D0-B9AD-98B679EDF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903605"/>
              </p:ext>
            </p:extLst>
          </p:nvPr>
        </p:nvGraphicFramePr>
        <p:xfrm>
          <a:off x="86561" y="4683396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 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6" name="Group 1661">
            <a:extLst>
              <a:ext uri="{FF2B5EF4-FFF2-40B4-BE49-F238E27FC236}">
                <a16:creationId xmlns:a16="http://schemas.microsoft.com/office/drawing/2014/main" id="{91E3A151-B531-4FDD-8E8E-1B761E793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603962"/>
              </p:ext>
            </p:extLst>
          </p:nvPr>
        </p:nvGraphicFramePr>
        <p:xfrm>
          <a:off x="3356098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7" name="Group 1661">
            <a:extLst>
              <a:ext uri="{FF2B5EF4-FFF2-40B4-BE49-F238E27FC236}">
                <a16:creationId xmlns:a16="http://schemas.microsoft.com/office/drawing/2014/main" id="{B33E4D51-8A09-42C2-9BD0-CE0D3541E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075941"/>
              </p:ext>
            </p:extLst>
          </p:nvPr>
        </p:nvGraphicFramePr>
        <p:xfrm>
          <a:off x="3356097" y="574653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8" name="Group 1661">
            <a:extLst>
              <a:ext uri="{FF2B5EF4-FFF2-40B4-BE49-F238E27FC236}">
                <a16:creationId xmlns:a16="http://schemas.microsoft.com/office/drawing/2014/main" id="{0CDE9DF7-18DC-41B6-89A6-01A5D872F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144575"/>
              </p:ext>
            </p:extLst>
          </p:nvPr>
        </p:nvGraphicFramePr>
        <p:xfrm>
          <a:off x="3356096" y="609609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촬영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녹음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9" name="Group 1661">
            <a:extLst>
              <a:ext uri="{FF2B5EF4-FFF2-40B4-BE49-F238E27FC236}">
                <a16:creationId xmlns:a16="http://schemas.microsoft.com/office/drawing/2014/main" id="{2FC721BE-662F-4EDE-908B-6BDF04C66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898609"/>
              </p:ext>
            </p:extLst>
          </p:nvPr>
        </p:nvGraphicFramePr>
        <p:xfrm>
          <a:off x="3356095" y="644565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개발물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roup 1661">
            <a:extLst>
              <a:ext uri="{FF2B5EF4-FFF2-40B4-BE49-F238E27FC236}">
                <a16:creationId xmlns:a16="http://schemas.microsoft.com/office/drawing/2014/main" id="{8E307A3A-2DAF-4AF8-B986-9B60032D6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33559"/>
              </p:ext>
            </p:extLst>
          </p:nvPr>
        </p:nvGraphicFramePr>
        <p:xfrm>
          <a:off x="5094360" y="608828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 은행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roup 1661">
            <a:extLst>
              <a:ext uri="{FF2B5EF4-FFF2-40B4-BE49-F238E27FC236}">
                <a16:creationId xmlns:a16="http://schemas.microsoft.com/office/drawing/2014/main" id="{AA72DC44-662E-4006-B3A0-30FD17F70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980493"/>
              </p:ext>
            </p:extLst>
          </p:nvPr>
        </p:nvGraphicFramePr>
        <p:xfrm>
          <a:off x="86561" y="608383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roup 1661">
            <a:extLst>
              <a:ext uri="{FF2B5EF4-FFF2-40B4-BE49-F238E27FC236}">
                <a16:creationId xmlns:a16="http://schemas.microsoft.com/office/drawing/2014/main" id="{08389BC4-21F8-4713-9502-9E8601073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684413"/>
              </p:ext>
            </p:extLst>
          </p:nvPr>
        </p:nvGraphicFramePr>
        <p:xfrm>
          <a:off x="3344558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 신고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E617A2B5-D879-417E-982C-C8F7E7107864}"/>
              </a:ext>
            </a:extLst>
          </p:cNvPr>
          <p:cNvSpPr/>
          <p:nvPr/>
        </p:nvSpPr>
        <p:spPr>
          <a:xfrm>
            <a:off x="86561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관리</a:t>
            </a:r>
          </a:p>
        </p:txBody>
      </p:sp>
      <p:graphicFrame>
        <p:nvGraphicFramePr>
          <p:cNvPr id="193" name="Group 1661">
            <a:extLst>
              <a:ext uri="{FF2B5EF4-FFF2-40B4-BE49-F238E27FC236}">
                <a16:creationId xmlns:a16="http://schemas.microsoft.com/office/drawing/2014/main" id="{0F50BC27-8E37-40CA-B163-DD32F3CDA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847100"/>
              </p:ext>
            </p:extLst>
          </p:nvPr>
        </p:nvGraphicFramePr>
        <p:xfrm>
          <a:off x="3344558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평가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4" name="Group 1661">
            <a:extLst>
              <a:ext uri="{FF2B5EF4-FFF2-40B4-BE49-F238E27FC236}">
                <a16:creationId xmlns:a16="http://schemas.microsoft.com/office/drawing/2014/main" id="{FCF516EF-6EEB-4412-83C6-7801279A0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399940"/>
              </p:ext>
            </p:extLst>
          </p:nvPr>
        </p:nvGraphicFramePr>
        <p:xfrm>
          <a:off x="3344558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7" name="Group 1661">
            <a:extLst>
              <a:ext uri="{FF2B5EF4-FFF2-40B4-BE49-F238E27FC236}">
                <a16:creationId xmlns:a16="http://schemas.microsoft.com/office/drawing/2014/main" id="{8E8A9177-C487-4884-AC8C-2C03078D8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529159"/>
              </p:ext>
            </p:extLst>
          </p:nvPr>
        </p:nvGraphicFramePr>
        <p:xfrm>
          <a:off x="11046692" y="226004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카테고리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" name="Group 1661">
            <a:extLst>
              <a:ext uri="{FF2B5EF4-FFF2-40B4-BE49-F238E27FC236}">
                <a16:creationId xmlns:a16="http://schemas.microsoft.com/office/drawing/2014/main" id="{8FFA80A6-FED2-4AC0-8D71-A2F275756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224019"/>
              </p:ext>
            </p:extLst>
          </p:nvPr>
        </p:nvGraphicFramePr>
        <p:xfrm>
          <a:off x="1728613" y="225457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탐색기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8" name="Group 1661">
            <a:extLst>
              <a:ext uri="{FF2B5EF4-FFF2-40B4-BE49-F238E27FC236}">
                <a16:creationId xmlns:a16="http://schemas.microsoft.com/office/drawing/2014/main" id="{CAAEB3E5-3091-4388-89F3-A0EEB328D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35632"/>
              </p:ext>
            </p:extLst>
          </p:nvPr>
        </p:nvGraphicFramePr>
        <p:xfrm>
          <a:off x="86561" y="401200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8" name="Group 1661">
            <a:extLst>
              <a:ext uri="{FF2B5EF4-FFF2-40B4-BE49-F238E27FC236}">
                <a16:creationId xmlns:a16="http://schemas.microsoft.com/office/drawing/2014/main" id="{5D6D2BBE-886F-4429-8985-17D9F5DC0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351042"/>
              </p:ext>
            </p:extLst>
          </p:nvPr>
        </p:nvGraphicFramePr>
        <p:xfrm>
          <a:off x="5094359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산출물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8" name="Group 1661">
            <a:extLst>
              <a:ext uri="{FF2B5EF4-FFF2-40B4-BE49-F238E27FC236}">
                <a16:creationId xmlns:a16="http://schemas.microsoft.com/office/drawing/2014/main" id="{F7EA6E08-94B8-4B17-9990-F1329DDA2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353090"/>
              </p:ext>
            </p:extLst>
          </p:nvPr>
        </p:nvGraphicFramePr>
        <p:xfrm>
          <a:off x="4769990" y="2240112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전문가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0" name="Group 1661">
            <a:extLst>
              <a:ext uri="{FF2B5EF4-FFF2-40B4-BE49-F238E27FC236}">
                <a16:creationId xmlns:a16="http://schemas.microsoft.com/office/drawing/2014/main" id="{1C1CAA37-389C-48D7-B34B-3C1DB25D6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134867"/>
              </p:ext>
            </p:extLst>
          </p:nvPr>
        </p:nvGraphicFramePr>
        <p:xfrm>
          <a:off x="4769990" y="256049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발송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2" name="Group 1661">
            <a:extLst>
              <a:ext uri="{FF2B5EF4-FFF2-40B4-BE49-F238E27FC236}">
                <a16:creationId xmlns:a16="http://schemas.microsoft.com/office/drawing/2014/main" id="{24D3D11C-BC5C-4393-B847-4520A67AD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816730"/>
              </p:ext>
            </p:extLst>
          </p:nvPr>
        </p:nvGraphicFramePr>
        <p:xfrm>
          <a:off x="6147736" y="1915513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개발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8" name="Group 1661">
            <a:extLst>
              <a:ext uri="{FF2B5EF4-FFF2-40B4-BE49-F238E27FC236}">
                <a16:creationId xmlns:a16="http://schemas.microsoft.com/office/drawing/2014/main" id="{475C44E1-0779-4A44-9326-2AF0554C1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973570"/>
              </p:ext>
            </p:extLst>
          </p:nvPr>
        </p:nvGraphicFramePr>
        <p:xfrm>
          <a:off x="6147736" y="223808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오류신고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9" name="Group 1661">
            <a:extLst>
              <a:ext uri="{FF2B5EF4-FFF2-40B4-BE49-F238E27FC236}">
                <a16:creationId xmlns:a16="http://schemas.microsoft.com/office/drawing/2014/main" id="{EECDFBFB-CFF7-40A2-A546-6ACC60BF6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709070"/>
              </p:ext>
            </p:extLst>
          </p:nvPr>
        </p:nvGraphicFramePr>
        <p:xfrm>
          <a:off x="6147736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콘텐츠별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별점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4" name="Group 1661">
            <a:extLst>
              <a:ext uri="{FF2B5EF4-FFF2-40B4-BE49-F238E27FC236}">
                <a16:creationId xmlns:a16="http://schemas.microsoft.com/office/drawing/2014/main" id="{83BBE9CD-033A-43FD-AD5B-C57370FA4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08354"/>
              </p:ext>
            </p:extLst>
          </p:nvPr>
        </p:nvGraphicFramePr>
        <p:xfrm>
          <a:off x="86561" y="57337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제출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9F72B627-4C5E-4523-90F7-FCDDCA0F59D6}"/>
              </a:ext>
            </a:extLst>
          </p:cNvPr>
          <p:cNvSpPr/>
          <p:nvPr/>
        </p:nvSpPr>
        <p:spPr>
          <a:xfrm>
            <a:off x="11030741" y="3306941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graphicFrame>
        <p:nvGraphicFramePr>
          <p:cNvPr id="266" name="Group 1661">
            <a:extLst>
              <a:ext uri="{FF2B5EF4-FFF2-40B4-BE49-F238E27FC236}">
                <a16:creationId xmlns:a16="http://schemas.microsoft.com/office/drawing/2014/main" id="{F96FE50E-F7BE-49E0-8CCE-2246D6937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408986"/>
              </p:ext>
            </p:extLst>
          </p:nvPr>
        </p:nvGraphicFramePr>
        <p:xfrm>
          <a:off x="11030743" y="365904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7" name="Group 1661">
            <a:extLst>
              <a:ext uri="{FF2B5EF4-FFF2-40B4-BE49-F238E27FC236}">
                <a16:creationId xmlns:a16="http://schemas.microsoft.com/office/drawing/2014/main" id="{89C8FA6D-C81A-4161-9A31-9F075C15B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519378"/>
              </p:ext>
            </p:extLst>
          </p:nvPr>
        </p:nvGraphicFramePr>
        <p:xfrm>
          <a:off x="11030743" y="4012007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Group 1661">
            <a:extLst>
              <a:ext uri="{FF2B5EF4-FFF2-40B4-BE49-F238E27FC236}">
                <a16:creationId xmlns:a16="http://schemas.microsoft.com/office/drawing/2014/main" id="{6BCB8D6E-A14F-45E6-9FE0-9FB4B51C9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665680"/>
              </p:ext>
            </p:extLst>
          </p:nvPr>
        </p:nvGraphicFramePr>
        <p:xfrm>
          <a:off x="1728613" y="1604501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Group 1661">
            <a:extLst>
              <a:ext uri="{FF2B5EF4-FFF2-40B4-BE49-F238E27FC236}">
                <a16:creationId xmlns:a16="http://schemas.microsoft.com/office/drawing/2014/main" id="{B2974AAC-BC1B-4AE8-8E58-5D1616D3E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497960"/>
              </p:ext>
            </p:extLst>
          </p:nvPr>
        </p:nvGraphicFramePr>
        <p:xfrm>
          <a:off x="1728613" y="192953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2" name="Group 1661">
            <a:extLst>
              <a:ext uri="{FF2B5EF4-FFF2-40B4-BE49-F238E27FC236}">
                <a16:creationId xmlns:a16="http://schemas.microsoft.com/office/drawing/2014/main" id="{FE89B959-84DD-46C3-8ADC-D6B4B448E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212727"/>
              </p:ext>
            </p:extLst>
          </p:nvPr>
        </p:nvGraphicFramePr>
        <p:xfrm>
          <a:off x="86561" y="5033505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양산 콘텐츠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" name="Group 1661">
            <a:extLst>
              <a:ext uri="{FF2B5EF4-FFF2-40B4-BE49-F238E27FC236}">
                <a16:creationId xmlns:a16="http://schemas.microsoft.com/office/drawing/2014/main" id="{CDE9A7F3-03E3-43DD-B194-A6CF82D7D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214142"/>
              </p:ext>
            </p:extLst>
          </p:nvPr>
        </p:nvGraphicFramePr>
        <p:xfrm>
          <a:off x="5094360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자문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" name="Group 1661">
            <a:extLst>
              <a:ext uri="{FF2B5EF4-FFF2-40B4-BE49-F238E27FC236}">
                <a16:creationId xmlns:a16="http://schemas.microsoft.com/office/drawing/2014/main" id="{87865D39-D799-4A69-822B-7722C22EA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451935"/>
              </p:ext>
            </p:extLst>
          </p:nvPr>
        </p:nvGraphicFramePr>
        <p:xfrm>
          <a:off x="5094360" y="574262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자문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" name="Group 1661">
            <a:extLst>
              <a:ext uri="{FF2B5EF4-FFF2-40B4-BE49-F238E27FC236}">
                <a16:creationId xmlns:a16="http://schemas.microsoft.com/office/drawing/2014/main" id="{EC2E630C-672E-4FDF-A8A5-BD982ABB6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055639"/>
              </p:ext>
            </p:extLst>
          </p:nvPr>
        </p:nvGraphicFramePr>
        <p:xfrm>
          <a:off x="1761935" y="4021032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기본 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Group 1661">
            <a:extLst>
              <a:ext uri="{FF2B5EF4-FFF2-40B4-BE49-F238E27FC236}">
                <a16:creationId xmlns:a16="http://schemas.microsoft.com/office/drawing/2014/main" id="{200D0513-3D4B-45EE-A44B-C6FE28BD2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303806"/>
              </p:ext>
            </p:extLst>
          </p:nvPr>
        </p:nvGraphicFramePr>
        <p:xfrm>
          <a:off x="1761935" y="436211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과목 코드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AFE4465-6574-48D9-BC05-3117F8967756}"/>
              </a:ext>
            </a:extLst>
          </p:cNvPr>
          <p:cNvSpPr/>
          <p:nvPr/>
        </p:nvSpPr>
        <p:spPr>
          <a:xfrm>
            <a:off x="3344559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관리</a:t>
            </a:r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2F1BC5CC-8F0B-4EF8-92AD-C02E71F76086}"/>
              </a:ext>
            </a:extLst>
          </p:cNvPr>
          <p:cNvCxnSpPr>
            <a:cxnSpLocks/>
            <a:stCxn id="140" idx="3"/>
            <a:endCxn id="163" idx="1"/>
          </p:cNvCxnSpPr>
          <p:nvPr/>
        </p:nvCxnSpPr>
        <p:spPr>
          <a:xfrm>
            <a:off x="2834944" y="2070985"/>
            <a:ext cx="509615" cy="13781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2653AC7F-4B19-442C-AF07-B739A82E1C7A}"/>
              </a:ext>
            </a:extLst>
          </p:cNvPr>
          <p:cNvCxnSpPr>
            <a:cxnSpLocks/>
            <a:stCxn id="208" idx="3"/>
            <a:endCxn id="145" idx="1"/>
          </p:cNvCxnSpPr>
          <p:nvPr/>
        </p:nvCxnSpPr>
        <p:spPr>
          <a:xfrm>
            <a:off x="1161257" y="4153453"/>
            <a:ext cx="600678" cy="27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09D53236-C2B6-41B4-8F42-992E07060EF1}"/>
              </a:ext>
            </a:extLst>
          </p:cNvPr>
          <p:cNvCxnSpPr>
            <a:cxnSpLocks/>
            <a:stCxn id="208" idx="3"/>
            <a:endCxn id="155" idx="1"/>
          </p:cNvCxnSpPr>
          <p:nvPr/>
        </p:nvCxnSpPr>
        <p:spPr>
          <a:xfrm>
            <a:off x="1161257" y="4153453"/>
            <a:ext cx="600678" cy="3413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연결선: 꺾임 200">
            <a:extLst>
              <a:ext uri="{FF2B5EF4-FFF2-40B4-BE49-F238E27FC236}">
                <a16:creationId xmlns:a16="http://schemas.microsoft.com/office/drawing/2014/main" id="{5CE9094C-0218-40B9-BE2F-1D0007D7CC14}"/>
              </a:ext>
            </a:extLst>
          </p:cNvPr>
          <p:cNvCxnSpPr>
            <a:cxnSpLocks/>
            <a:stCxn id="175" idx="3"/>
            <a:endCxn id="305" idx="1"/>
          </p:cNvCxnSpPr>
          <p:nvPr/>
        </p:nvCxnSpPr>
        <p:spPr>
          <a:xfrm>
            <a:off x="1161257" y="4824842"/>
            <a:ext cx="2036984" cy="1224016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B5D7E3FF-5663-4545-ACAF-C039B4EA8B98}"/>
              </a:ext>
            </a:extLst>
          </p:cNvPr>
          <p:cNvCxnSpPr>
            <a:cxnSpLocks/>
            <a:stCxn id="142" idx="3"/>
            <a:endCxn id="305" idx="1"/>
          </p:cNvCxnSpPr>
          <p:nvPr/>
        </p:nvCxnSpPr>
        <p:spPr>
          <a:xfrm>
            <a:off x="1161257" y="5174951"/>
            <a:ext cx="2036984" cy="873907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7" name="Group 1661">
            <a:extLst>
              <a:ext uri="{FF2B5EF4-FFF2-40B4-BE49-F238E27FC236}">
                <a16:creationId xmlns:a16="http://schemas.microsoft.com/office/drawing/2014/main" id="{6BA74671-F617-4DB5-924F-F5D645977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673744"/>
              </p:ext>
            </p:extLst>
          </p:nvPr>
        </p:nvGraphicFramePr>
        <p:xfrm>
          <a:off x="86561" y="538361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검수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F4AFE6FF-9893-4EB5-AAF2-2B9BB823A8B9}"/>
              </a:ext>
            </a:extLst>
          </p:cNvPr>
          <p:cNvSpPr/>
          <p:nvPr/>
        </p:nvSpPr>
        <p:spPr>
          <a:xfrm>
            <a:off x="3345131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</a:t>
            </a:r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 관리</a:t>
            </a:r>
          </a:p>
        </p:txBody>
      </p:sp>
      <p:graphicFrame>
        <p:nvGraphicFramePr>
          <p:cNvPr id="291" name="Group 1661">
            <a:extLst>
              <a:ext uri="{FF2B5EF4-FFF2-40B4-BE49-F238E27FC236}">
                <a16:creationId xmlns:a16="http://schemas.microsoft.com/office/drawing/2014/main" id="{C3F1663A-EA0C-4BA6-8C49-7072B35A7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439242"/>
              </p:ext>
            </p:extLst>
          </p:nvPr>
        </p:nvGraphicFramePr>
        <p:xfrm>
          <a:off x="3345131" y="1604501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2" name="Group 1661">
            <a:extLst>
              <a:ext uri="{FF2B5EF4-FFF2-40B4-BE49-F238E27FC236}">
                <a16:creationId xmlns:a16="http://schemas.microsoft.com/office/drawing/2014/main" id="{FB28FD09-B298-4646-B840-F5BD91C1A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226771"/>
              </p:ext>
            </p:extLst>
          </p:nvPr>
        </p:nvGraphicFramePr>
        <p:xfrm>
          <a:off x="3345131" y="1929539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계약관리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" name="Group 1661">
            <a:extLst>
              <a:ext uri="{FF2B5EF4-FFF2-40B4-BE49-F238E27FC236}">
                <a16:creationId xmlns:a16="http://schemas.microsoft.com/office/drawing/2014/main" id="{ED79A547-DF72-4723-85CE-CB30A871E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708297"/>
              </p:ext>
            </p:extLst>
          </p:nvPr>
        </p:nvGraphicFramePr>
        <p:xfrm>
          <a:off x="3345131" y="2254576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API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인증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7" name="연결선: 꺾임 296">
            <a:extLst>
              <a:ext uri="{FF2B5EF4-FFF2-40B4-BE49-F238E27FC236}">
                <a16:creationId xmlns:a16="http://schemas.microsoft.com/office/drawing/2014/main" id="{47087C31-9BE2-4ADA-A1A1-B42C79AE8D59}"/>
              </a:ext>
            </a:extLst>
          </p:cNvPr>
          <p:cNvCxnSpPr>
            <a:cxnSpLocks/>
            <a:stCxn id="108" idx="2"/>
            <a:endCxn id="290" idx="0"/>
          </p:cNvCxnSpPr>
          <p:nvPr/>
        </p:nvCxnSpPr>
        <p:spPr>
          <a:xfrm rot="5400000">
            <a:off x="4863183" y="9603"/>
            <a:ext cx="302900" cy="22338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5A317D13-584B-4DD6-9AC8-FB80783EFCAC}"/>
              </a:ext>
            </a:extLst>
          </p:cNvPr>
          <p:cNvSpPr/>
          <p:nvPr/>
        </p:nvSpPr>
        <p:spPr>
          <a:xfrm>
            <a:off x="3198241" y="5271729"/>
            <a:ext cx="3400647" cy="15542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7" name="Group 1661">
            <a:extLst>
              <a:ext uri="{FF2B5EF4-FFF2-40B4-BE49-F238E27FC236}">
                <a16:creationId xmlns:a16="http://schemas.microsoft.com/office/drawing/2014/main" id="{5E1C2249-EA1A-42FE-8672-ADC2E78BF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691812"/>
              </p:ext>
            </p:extLst>
          </p:nvPr>
        </p:nvGraphicFramePr>
        <p:xfrm>
          <a:off x="86561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 내역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roup 1661">
            <a:extLst>
              <a:ext uri="{FF2B5EF4-FFF2-40B4-BE49-F238E27FC236}">
                <a16:creationId xmlns:a16="http://schemas.microsoft.com/office/drawing/2014/main" id="{296ECDB8-0B62-4561-8B30-9A60E3124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059153"/>
              </p:ext>
            </p:extLst>
          </p:nvPr>
        </p:nvGraphicFramePr>
        <p:xfrm>
          <a:off x="1761935" y="468339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강의계획서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F05ECD14-B7DE-404F-B302-5E7BC586639D}"/>
              </a:ext>
            </a:extLst>
          </p:cNvPr>
          <p:cNvCxnSpPr>
            <a:cxnSpLocks/>
            <a:stCxn id="208" idx="3"/>
            <a:endCxn id="79" idx="1"/>
          </p:cNvCxnSpPr>
          <p:nvPr/>
        </p:nvCxnSpPr>
        <p:spPr>
          <a:xfrm>
            <a:off x="1161257" y="4153453"/>
            <a:ext cx="600678" cy="6626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6" name="Group 1661">
            <a:extLst>
              <a:ext uri="{FF2B5EF4-FFF2-40B4-BE49-F238E27FC236}">
                <a16:creationId xmlns:a16="http://schemas.microsoft.com/office/drawing/2014/main" id="{D5D0AFA1-593D-4BA6-9CCF-25759E125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734730"/>
              </p:ext>
            </p:extLst>
          </p:nvPr>
        </p:nvGraphicFramePr>
        <p:xfrm>
          <a:off x="86561" y="43446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Group 1661">
            <a:extLst>
              <a:ext uri="{FF2B5EF4-FFF2-40B4-BE49-F238E27FC236}">
                <a16:creationId xmlns:a16="http://schemas.microsoft.com/office/drawing/2014/main" id="{0746690B-8EE6-4123-92F7-679D7D9DE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992798"/>
              </p:ext>
            </p:extLst>
          </p:nvPr>
        </p:nvGraphicFramePr>
        <p:xfrm>
          <a:off x="1728613" y="2560651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1661">
            <a:extLst>
              <a:ext uri="{FF2B5EF4-FFF2-40B4-BE49-F238E27FC236}">
                <a16:creationId xmlns:a16="http://schemas.microsoft.com/office/drawing/2014/main" id="{8796365B-B6FA-4302-989E-C36F61BCC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182876"/>
              </p:ext>
            </p:extLst>
          </p:nvPr>
        </p:nvGraphicFramePr>
        <p:xfrm>
          <a:off x="1728613" y="2880868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공지사항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roup 1661">
            <a:extLst>
              <a:ext uri="{FF2B5EF4-FFF2-40B4-BE49-F238E27FC236}">
                <a16:creationId xmlns:a16="http://schemas.microsoft.com/office/drawing/2014/main" id="{457C5369-86E8-425E-86A7-327E3A68C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683119"/>
              </p:ext>
            </p:extLst>
          </p:nvPr>
        </p:nvGraphicFramePr>
        <p:xfrm>
          <a:off x="1728613" y="321002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Group 1661">
            <a:extLst>
              <a:ext uri="{FF2B5EF4-FFF2-40B4-BE49-F238E27FC236}">
                <a16:creationId xmlns:a16="http://schemas.microsoft.com/office/drawing/2014/main" id="{CEE55CC8-2B20-4B2C-80BF-14201EE24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035375"/>
              </p:ext>
            </p:extLst>
          </p:nvPr>
        </p:nvGraphicFramePr>
        <p:xfrm>
          <a:off x="1728613" y="3530949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질의사항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roup 1661">
            <a:extLst>
              <a:ext uri="{FF2B5EF4-FFF2-40B4-BE49-F238E27FC236}">
                <a16:creationId xmlns:a16="http://schemas.microsoft.com/office/drawing/2014/main" id="{54F6D07E-9A6E-41E6-B45A-CC639D598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251657"/>
              </p:ext>
            </p:extLst>
          </p:nvPr>
        </p:nvGraphicFramePr>
        <p:xfrm>
          <a:off x="11030743" y="4344623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콘텐츠 등록자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roup 1661">
            <a:extLst>
              <a:ext uri="{FF2B5EF4-FFF2-40B4-BE49-F238E27FC236}">
                <a16:creationId xmlns:a16="http://schemas.microsoft.com/office/drawing/2014/main" id="{1EBC3AA4-9FED-4EA9-BA18-DDD9E0F43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186723"/>
              </p:ext>
            </p:extLst>
          </p:nvPr>
        </p:nvGraphicFramePr>
        <p:xfrm>
          <a:off x="3344558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콘텐츠 승인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" name="Group 1661">
            <a:extLst>
              <a:ext uri="{FF2B5EF4-FFF2-40B4-BE49-F238E27FC236}">
                <a16:creationId xmlns:a16="http://schemas.microsoft.com/office/drawing/2014/main" id="{65586F54-E7FD-487A-9F10-CEB2D87E2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150144"/>
              </p:ext>
            </p:extLst>
          </p:nvPr>
        </p:nvGraphicFramePr>
        <p:xfrm>
          <a:off x="6147736" y="2880868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퀴즈인 페이지 통계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Group 1661">
            <a:extLst>
              <a:ext uri="{FF2B5EF4-FFF2-40B4-BE49-F238E27FC236}">
                <a16:creationId xmlns:a16="http://schemas.microsoft.com/office/drawing/2014/main" id="{6999C372-69A2-42B5-9C07-F7B66B758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956568"/>
              </p:ext>
            </p:extLst>
          </p:nvPr>
        </p:nvGraphicFramePr>
        <p:xfrm>
          <a:off x="6130445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Group 1661">
            <a:extLst>
              <a:ext uri="{FF2B5EF4-FFF2-40B4-BE49-F238E27FC236}">
                <a16:creationId xmlns:a16="http://schemas.microsoft.com/office/drawing/2014/main" id="{AD3F043C-8FE5-4062-962E-13A4A1B6A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726636"/>
              </p:ext>
            </p:extLst>
          </p:nvPr>
        </p:nvGraphicFramePr>
        <p:xfrm>
          <a:off x="6130445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접수현황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roup 1661">
            <a:extLst>
              <a:ext uri="{FF2B5EF4-FFF2-40B4-BE49-F238E27FC236}">
                <a16:creationId xmlns:a16="http://schemas.microsoft.com/office/drawing/2014/main" id="{D07B179F-5D09-4689-A802-9002F0853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583382"/>
              </p:ext>
            </p:extLst>
          </p:nvPr>
        </p:nvGraphicFramePr>
        <p:xfrm>
          <a:off x="6130445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73951685-05FE-4BF5-8951-B8738E6912B1}"/>
              </a:ext>
            </a:extLst>
          </p:cNvPr>
          <p:cNvSpPr/>
          <p:nvPr/>
        </p:nvSpPr>
        <p:spPr>
          <a:xfrm>
            <a:off x="6130446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전문가 관리</a:t>
            </a:r>
          </a:p>
        </p:txBody>
      </p:sp>
      <p:graphicFrame>
        <p:nvGraphicFramePr>
          <p:cNvPr id="98" name="Group 1661">
            <a:extLst>
              <a:ext uri="{FF2B5EF4-FFF2-40B4-BE49-F238E27FC236}">
                <a16:creationId xmlns:a16="http://schemas.microsoft.com/office/drawing/2014/main" id="{2B8F4C4F-5AD0-4E96-B197-152CB585B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239055"/>
              </p:ext>
            </p:extLst>
          </p:nvPr>
        </p:nvGraphicFramePr>
        <p:xfrm>
          <a:off x="6130445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공고등록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4F8679A7-66E2-419D-83E1-EC5DDB32872E}"/>
              </a:ext>
            </a:extLst>
          </p:cNvPr>
          <p:cNvCxnSpPr>
            <a:cxnSpLocks/>
            <a:stCxn id="238" idx="3"/>
            <a:endCxn id="95" idx="1"/>
          </p:cNvCxnSpPr>
          <p:nvPr/>
        </p:nvCxnSpPr>
        <p:spPr>
          <a:xfrm>
            <a:off x="5875189" y="2381558"/>
            <a:ext cx="255256" cy="14189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B14DD7E-2141-487C-B0D5-2EC39C4FAE2F}"/>
              </a:ext>
            </a:extLst>
          </p:cNvPr>
          <p:cNvSpPr/>
          <p:nvPr/>
        </p:nvSpPr>
        <p:spPr>
          <a:xfrm>
            <a:off x="7667510" y="1278906"/>
            <a:ext cx="1556463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스튜디오 및 장비 관리</a:t>
            </a:r>
          </a:p>
        </p:txBody>
      </p:sp>
      <p:graphicFrame>
        <p:nvGraphicFramePr>
          <p:cNvPr id="101" name="Group 1661">
            <a:extLst>
              <a:ext uri="{FF2B5EF4-FFF2-40B4-BE49-F238E27FC236}">
                <a16:creationId xmlns:a16="http://schemas.microsoft.com/office/drawing/2014/main" id="{27BDA0D6-442F-487C-8D15-48119F5F7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679086"/>
              </p:ext>
            </p:extLst>
          </p:nvPr>
        </p:nvGraphicFramePr>
        <p:xfrm>
          <a:off x="7667510" y="163609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스튜디오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Group 1661">
            <a:extLst>
              <a:ext uri="{FF2B5EF4-FFF2-40B4-BE49-F238E27FC236}">
                <a16:creationId xmlns:a16="http://schemas.microsoft.com/office/drawing/2014/main" id="{1259B895-4E37-46A7-B7E1-E9075EC8C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755058"/>
              </p:ext>
            </p:extLst>
          </p:nvPr>
        </p:nvGraphicFramePr>
        <p:xfrm>
          <a:off x="7667510" y="1953759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휴일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Group 1661">
            <a:extLst>
              <a:ext uri="{FF2B5EF4-FFF2-40B4-BE49-F238E27FC236}">
                <a16:creationId xmlns:a16="http://schemas.microsoft.com/office/drawing/2014/main" id="{26C85C11-D367-4A18-9D58-6B723E5D2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841400"/>
              </p:ext>
            </p:extLst>
          </p:nvPr>
        </p:nvGraphicFramePr>
        <p:xfrm>
          <a:off x="7667510" y="2262098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Group 1661">
            <a:extLst>
              <a:ext uri="{FF2B5EF4-FFF2-40B4-BE49-F238E27FC236}">
                <a16:creationId xmlns:a16="http://schemas.microsoft.com/office/drawing/2014/main" id="{4FC4230A-57D3-4554-BF0F-BFA69B09C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598416"/>
              </p:ext>
            </p:extLst>
          </p:nvPr>
        </p:nvGraphicFramePr>
        <p:xfrm>
          <a:off x="7667510" y="257423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예약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roup 1661">
            <a:extLst>
              <a:ext uri="{FF2B5EF4-FFF2-40B4-BE49-F238E27FC236}">
                <a16:creationId xmlns:a16="http://schemas.microsoft.com/office/drawing/2014/main" id="{63F9879B-7AC0-4352-B4BF-146BAD3C6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640807"/>
              </p:ext>
            </p:extLst>
          </p:nvPr>
        </p:nvGraphicFramePr>
        <p:xfrm>
          <a:off x="7667510" y="2902956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Group 1661">
            <a:extLst>
              <a:ext uri="{FF2B5EF4-FFF2-40B4-BE49-F238E27FC236}">
                <a16:creationId xmlns:a16="http://schemas.microsoft.com/office/drawing/2014/main" id="{30D17162-0BDE-4B1B-A792-74C16C658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158107"/>
              </p:ext>
            </p:extLst>
          </p:nvPr>
        </p:nvGraphicFramePr>
        <p:xfrm>
          <a:off x="7667510" y="3237082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C9D70AC1-89AE-4385-ABBF-5005F8BCAE93}"/>
              </a:ext>
            </a:extLst>
          </p:cNvPr>
          <p:cNvCxnSpPr>
            <a:cxnSpLocks/>
            <a:stCxn id="108" idx="2"/>
            <a:endCxn id="100" idx="0"/>
          </p:cNvCxnSpPr>
          <p:nvPr/>
        </p:nvCxnSpPr>
        <p:spPr>
          <a:xfrm rot="16200000" flipH="1">
            <a:off x="7136713" y="-30124"/>
            <a:ext cx="303851" cy="2314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8" name="Group 1661">
            <a:extLst>
              <a:ext uri="{FF2B5EF4-FFF2-40B4-BE49-F238E27FC236}">
                <a16:creationId xmlns:a16="http://schemas.microsoft.com/office/drawing/2014/main" id="{73D6511E-4672-4671-B299-38C18E72F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292135"/>
              </p:ext>
            </p:extLst>
          </p:nvPr>
        </p:nvGraphicFramePr>
        <p:xfrm>
          <a:off x="9961716" y="5621766"/>
          <a:ext cx="1781757" cy="311181"/>
        </p:xfrm>
        <a:graphic>
          <a:graphicData uri="http://schemas.openxmlformats.org/drawingml/2006/table">
            <a:tbl>
              <a:tblPr/>
              <a:tblGrid>
                <a:gridCol w="1781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TO-BE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생성된 메뉴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89" marR="28989" marT="19800" marB="198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" name="Group 1661">
            <a:extLst>
              <a:ext uri="{FF2B5EF4-FFF2-40B4-BE49-F238E27FC236}">
                <a16:creationId xmlns:a16="http://schemas.microsoft.com/office/drawing/2014/main" id="{1D37064F-EF58-4F96-9905-496967693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195236"/>
              </p:ext>
            </p:extLst>
          </p:nvPr>
        </p:nvGraphicFramePr>
        <p:xfrm>
          <a:off x="9963780" y="6090551"/>
          <a:ext cx="1777628" cy="311181"/>
        </p:xfrm>
        <a:graphic>
          <a:graphicData uri="http://schemas.openxmlformats.org/drawingml/2006/table">
            <a:tbl>
              <a:tblPr/>
              <a:tblGrid>
                <a:gridCol w="1777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AS-IS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있던 메뉴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354" marR="2635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8" name="TextBox 137">
            <a:extLst>
              <a:ext uri="{FF2B5EF4-FFF2-40B4-BE49-F238E27FC236}">
                <a16:creationId xmlns:a16="http://schemas.microsoft.com/office/drawing/2014/main" id="{DBFEFAE7-3E44-499F-8300-41406A8DDF53}"/>
              </a:ext>
            </a:extLst>
          </p:cNvPr>
          <p:cNvSpPr txBox="1">
            <a:spLocks/>
          </p:cNvSpPr>
          <p:nvPr/>
        </p:nvSpPr>
        <p:spPr>
          <a:xfrm>
            <a:off x="10415582" y="5231554"/>
            <a:ext cx="928459" cy="307777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sz="140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범례 </a:t>
            </a:r>
            <a:r>
              <a:rPr lang="en-US" altLang="ko-KR" sz="140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40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985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C4F808-C615-4CD4-ADF1-137D267564BA}"/>
              </a:ext>
            </a:extLst>
          </p:cNvPr>
          <p:cNvSpPr txBox="1">
            <a:spLocks/>
          </p:cNvSpPr>
          <p:nvPr/>
        </p:nvSpPr>
        <p:spPr>
          <a:xfrm>
            <a:off x="214736" y="491541"/>
            <a:ext cx="5510035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 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 적용 요구사항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ID(1/3)</a:t>
            </a:r>
            <a:endParaRPr lang="ko-KR" altLang="en-US" sz="24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8" name="Group 142">
            <a:extLst>
              <a:ext uri="{FF2B5EF4-FFF2-40B4-BE49-F238E27FC236}">
                <a16:creationId xmlns:a16="http://schemas.microsoft.com/office/drawing/2014/main" id="{2107A42C-68AB-4A09-9779-2825ABDB6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52605"/>
              </p:ext>
            </p:extLst>
          </p:nvPr>
        </p:nvGraphicFramePr>
        <p:xfrm>
          <a:off x="643082" y="1025314"/>
          <a:ext cx="11282618" cy="5230404"/>
        </p:xfrm>
        <a:graphic>
          <a:graphicData uri="http://schemas.openxmlformats.org/drawingml/2006/table">
            <a:tbl>
              <a:tblPr/>
              <a:tblGrid>
                <a:gridCol w="975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557">
                  <a:extLst>
                    <a:ext uri="{9D8B030D-6E8A-4147-A177-3AD203B41FA5}">
                      <a16:colId xmlns:a16="http://schemas.microsoft.com/office/drawing/2014/main" val="1586082532"/>
                    </a:ext>
                  </a:extLst>
                </a:gridCol>
                <a:gridCol w="896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순번</a:t>
                      </a: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SFR-SCMS-001-01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ㆍ시스템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및 부가 서비스와의 호환성과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 일관성 유지 필요</a:t>
                      </a:r>
                    </a:p>
                  </a:txBody>
                  <a:tcPr marL="72000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029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SFR-SCMS-001-02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ㆍ글로별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웹 표준 기술을 사용</a:t>
                      </a:r>
                    </a:p>
                  </a:txBody>
                  <a:tcPr marL="72000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66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SFR-SCMS-001-03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Active X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사용을 금지하며 멀티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OS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및 디바이스 지원</a:t>
                      </a:r>
                    </a:p>
                  </a:txBody>
                  <a:tcPr marL="72000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663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SFR-SCMS-001-04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ㆍ특정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특허나 기술은 원천적으로 배제하여 구축하며 시스템의 엔진을 포함한 모든 소스는 발주처에 제공</a:t>
                      </a:r>
                    </a:p>
                  </a:txBody>
                  <a:tcPr marL="72000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851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SFR-SCMS-001-05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ㆍ모듈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단위 및 기능 단위로 시스템을 개발하여 향후 확장 가능하도록 구현</a:t>
                      </a:r>
                    </a:p>
                  </a:txBody>
                  <a:tcPr marL="72000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983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SFR-SCMS-001-06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ㆍ시큐어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코딩을 준수하여 구현</a:t>
                      </a:r>
                    </a:p>
                  </a:txBody>
                  <a:tcPr marL="72000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916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SFR-SCMS-001-12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ㆍ동일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IP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및 상이한 브라우저의 중복 로그인 방지 처리</a:t>
                      </a:r>
                    </a:p>
                  </a:txBody>
                  <a:tcPr marL="72000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838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SFR-SCMS-002-01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ㆍ모든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과업에 있어 웹 접근성 인증마크 취득 수준의 웹 표준 및 접근성을 준수하여야 함</a:t>
                      </a:r>
                    </a:p>
                  </a:txBody>
                  <a:tcPr marL="72000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32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SFR-SCMS-002-02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ㆍ크로스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브라우징을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지원하여야 함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Firefox, Opera, Safari, Chrome, Edge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 종 이상의 브라우저에서 지원되어야 함</a:t>
                      </a:r>
                    </a:p>
                  </a:txBody>
                  <a:tcPr marL="72000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314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SFR-SCMS-002-03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ㆍ웹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접근성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평가툴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OpenWAX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을 이용한 평가 결과가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95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점이상 획득</a:t>
                      </a:r>
                    </a:p>
                  </a:txBody>
                  <a:tcPr marL="72000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4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SFR-SCMS-002-04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ㆍ웹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접근성 및 웹 표준 관련 법률 및 지침을 준수하여야 함</a:t>
                      </a:r>
                    </a:p>
                  </a:txBody>
                  <a:tcPr marL="72000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667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SFR-SCMS-003-01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STEP 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단계 게시판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콘텐츠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문제은행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스튜디오 일정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 권한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콘텐츠 담당자 정보 등 원활한 콘텐츠 관리를 위한 필수 데이터 이관 및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DBMS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변경</a:t>
                      </a:r>
                    </a:p>
                  </a:txBody>
                  <a:tcPr marL="72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137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SFR-SCMS-003-02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신뢰적인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관계형 데이터베이스 구축을 위한 테이블간 제약조건 적용</a:t>
                      </a:r>
                    </a:p>
                  </a:txBody>
                  <a:tcPr marL="72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933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SFR-SCMS-003-03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이관 시 무결성 위반된 데이터 분석 후 발주사와 협의</a:t>
                      </a:r>
                    </a:p>
                  </a:txBody>
                  <a:tcPr marL="72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171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SFR-SCMS-003-04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이관 시 무결성 추가 검사가 필요</a:t>
                      </a:r>
                    </a:p>
                  </a:txBody>
                  <a:tcPr marL="72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53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SFR-SCMS-004-03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>
                        <a:lnSpc>
                          <a:spcPct val="150000"/>
                        </a:lnSpc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CMS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메뉴별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이동의 편의를 위한 탭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제공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작업내용을 쿠키에 저장</a:t>
                      </a:r>
                    </a:p>
                  </a:txBody>
                  <a:tcPr marL="7200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66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SFR-SCMS-004-04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>
                        <a:lnSpc>
                          <a:spcPct val="150000"/>
                        </a:lnSpc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관리자페이지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리스트 뷰의 순서 조정 시 드래그 앤 드롭 기능</a:t>
                      </a:r>
                    </a:p>
                  </a:txBody>
                  <a:tcPr marL="7200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728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465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C4F808-C615-4CD4-ADF1-137D267564BA}"/>
              </a:ext>
            </a:extLst>
          </p:cNvPr>
          <p:cNvSpPr txBox="1">
            <a:spLocks/>
          </p:cNvSpPr>
          <p:nvPr/>
        </p:nvSpPr>
        <p:spPr>
          <a:xfrm>
            <a:off x="214736" y="491541"/>
            <a:ext cx="5510035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 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 적용 요구사항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ID(2/3)</a:t>
            </a:r>
            <a:endParaRPr lang="ko-KR" altLang="en-US" sz="24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8" name="Group 142">
            <a:extLst>
              <a:ext uri="{FF2B5EF4-FFF2-40B4-BE49-F238E27FC236}">
                <a16:creationId xmlns:a16="http://schemas.microsoft.com/office/drawing/2014/main" id="{2107A42C-68AB-4A09-9779-2825ABDB6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474052"/>
              </p:ext>
            </p:extLst>
          </p:nvPr>
        </p:nvGraphicFramePr>
        <p:xfrm>
          <a:off x="643082" y="1026000"/>
          <a:ext cx="11282618" cy="5445780"/>
        </p:xfrm>
        <a:graphic>
          <a:graphicData uri="http://schemas.openxmlformats.org/drawingml/2006/table">
            <a:tbl>
              <a:tblPr/>
              <a:tblGrid>
                <a:gridCol w="975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557">
                  <a:extLst>
                    <a:ext uri="{9D8B030D-6E8A-4147-A177-3AD203B41FA5}">
                      <a16:colId xmlns:a16="http://schemas.microsoft.com/office/drawing/2014/main" val="1586082532"/>
                    </a:ext>
                  </a:extLst>
                </a:gridCol>
                <a:gridCol w="896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순번</a:t>
                      </a: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SFR-SCMS-004-05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>
                        <a:lnSpc>
                          <a:spcPct val="150000"/>
                        </a:lnSpc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관리자페이지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리스트 뷰의 열 넓이를 동적으로 변경 가능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쿠키사용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200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968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SFR-SCMS-004-06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>
                        <a:lnSpc>
                          <a:spcPct val="150000"/>
                        </a:lnSpc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관리자페이지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리시트의 일괄 선택 및 선택 해제 기능 필요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일괄 삭제 기능 지원</a:t>
                      </a:r>
                    </a:p>
                  </a:txBody>
                  <a:tcPr marL="7200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431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SFR-SCMS-004-07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기관 사용자를 위한 도움말 및 매뉴얼 제공</a:t>
                      </a:r>
                    </a:p>
                  </a:txBody>
                  <a:tcPr marL="72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26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SFR-SCMS-015-06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클립 목록</a:t>
                      </a:r>
                    </a:p>
                    <a:p>
                      <a:pPr algn="just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클립의 제목을 선택할 경우 제목 및 클립의 가로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세로 길이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지원 기기 종류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(PC,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모바일전용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PC+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모바일 호환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표시</a:t>
                      </a:r>
                    </a:p>
                    <a:p>
                      <a:pPr algn="just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 클립에 포함된 페이지에 대한 정보가 표시</a:t>
                      </a:r>
                    </a:p>
                  </a:txBody>
                  <a:tcPr marL="72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255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SFR-SCMS-015-07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페이지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목록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just" fontAlgn="ctr">
                        <a:buFontTx/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최소 학습 인정 시간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페이지 가로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세로 길이 편집 기능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클립 가로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세로 길이와 다른 개념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 algn="just" fontAlgn="ctr">
                        <a:buFontTx/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페이지의 생성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편집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 기능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just" fontAlgn="ctr">
                        <a:buFontTx/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페이지 구성은 필수 항목으로 타입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패키지 형태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(HTML+MP4),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영상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(MP4), HTML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퀴즈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), URL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구성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just" fontAlgn="ctr">
                        <a:buFontTx/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타입이 퀴즈인 경우 학습자가 입력한 답이 데이터베이스에 저장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just" fontAlgn="ctr">
                        <a:buFontTx/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- MP4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영상의 길이에 따른 최소 학습 인정 시간 자동 업데이트 기능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just" fontAlgn="ctr">
                        <a:buFontTx/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콘텐츠 소스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URL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입력기능</a:t>
                      </a:r>
                    </a:p>
                  </a:txBody>
                  <a:tcPr marL="72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467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SFR-SCMS-016-01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>
                        <a:lnSpc>
                          <a:spcPct val="150000"/>
                        </a:lnSpc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콘텐츠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별 반응형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제공 필요</a:t>
                      </a:r>
                    </a:p>
                  </a:txBody>
                  <a:tcPr marL="7200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959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SFR-SCMS-016-02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>
                        <a:lnSpc>
                          <a:spcPct val="150000"/>
                        </a:lnSpc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학습창의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반응형 웹페이지로 개발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lvl="0" algn="just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모바일 환경에서도 콘텐츠 화면이 정상 동작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vl="0" algn="just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콘텐츠 유형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혼합형 또는 단일영상형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따라 플레이어 소스 동작이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이분화되어야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함</a:t>
                      </a:r>
                    </a:p>
                  </a:txBody>
                  <a:tcPr marL="7200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953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SFR-SCMS-016-03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개발된 콘텐츠가 모든 브라우저에서 재생되어야 함</a:t>
                      </a:r>
                    </a:p>
                  </a:txBody>
                  <a:tcPr marL="72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159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SFR-SCMS-016-04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지원 콘텐츠의 경우 어플리케이션 연동</a:t>
                      </a:r>
                    </a:p>
                  </a:txBody>
                  <a:tcPr marL="72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286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SFR-SCMS-016-05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콘텐츠가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혼합형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(Html+Mp4)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 경우 콘텐츠 소스 내 플레이어의 스크립트가 동작해야 함</a:t>
                      </a:r>
                    </a:p>
                  </a:txBody>
                  <a:tcPr marL="72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954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SFR-SCMS-016-06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콘텐츠가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단일 영상의 경우 자체 플레이어가 로드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just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-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학습창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볼륨과 배속이 조정된 경우 학습창이 종료되기 전까지 유지 및 전체 화면 및 구간 반복 재생기능</a:t>
                      </a:r>
                    </a:p>
                  </a:txBody>
                  <a:tcPr marL="72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649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SFR-SCMS-016-07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>
                        <a:lnSpc>
                          <a:spcPct val="150000"/>
                        </a:lnSpc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LMS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학습창과 동일하게 구현</a:t>
                      </a:r>
                    </a:p>
                  </a:txBody>
                  <a:tcPr marL="7200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788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SFR-SCMS-016-08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>
                        <a:lnSpc>
                          <a:spcPct val="150000"/>
                        </a:lnSpc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콘텐츠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열람자도 같은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열람할 수 있도록 구현</a:t>
                      </a:r>
                    </a:p>
                  </a:txBody>
                  <a:tcPr marL="7200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56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151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C4F808-C615-4CD4-ADF1-137D267564BA}"/>
              </a:ext>
            </a:extLst>
          </p:cNvPr>
          <p:cNvSpPr txBox="1">
            <a:spLocks/>
          </p:cNvSpPr>
          <p:nvPr/>
        </p:nvSpPr>
        <p:spPr>
          <a:xfrm>
            <a:off x="214736" y="491541"/>
            <a:ext cx="5510035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 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 적용 요구사항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ID(3/3)</a:t>
            </a:r>
            <a:endParaRPr lang="ko-KR" altLang="en-US" sz="24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8" name="Group 142">
            <a:extLst>
              <a:ext uri="{FF2B5EF4-FFF2-40B4-BE49-F238E27FC236}">
                <a16:creationId xmlns:a16="http://schemas.microsoft.com/office/drawing/2014/main" id="{2107A42C-68AB-4A09-9779-2825ABDB6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300803"/>
              </p:ext>
            </p:extLst>
          </p:nvPr>
        </p:nvGraphicFramePr>
        <p:xfrm>
          <a:off x="643082" y="1026000"/>
          <a:ext cx="11282618" cy="2842784"/>
        </p:xfrm>
        <a:graphic>
          <a:graphicData uri="http://schemas.openxmlformats.org/drawingml/2006/table">
            <a:tbl>
              <a:tblPr/>
              <a:tblGrid>
                <a:gridCol w="975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557">
                  <a:extLst>
                    <a:ext uri="{9D8B030D-6E8A-4147-A177-3AD203B41FA5}">
                      <a16:colId xmlns:a16="http://schemas.microsoft.com/office/drawing/2014/main" val="1586082532"/>
                    </a:ext>
                  </a:extLst>
                </a:gridCol>
                <a:gridCol w="896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순번</a:t>
                      </a: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SFR-SCMS-028-01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>
                        <a:lnSpc>
                          <a:spcPct val="150000"/>
                        </a:lnSpc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모든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사용자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포함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는 행동 이력을 데이터베이스에 저장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문제은행 등록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회차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순서 변경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FTP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활용 경로 등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89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SFR-SCMS-028-02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>
                        <a:lnSpc>
                          <a:spcPct val="150000"/>
                        </a:lnSpc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별도의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뷰 페이지로 제공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CMS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 행위가 발생되는 해당 뷰 페이지에 개정이력 버튼 활용</a:t>
                      </a:r>
                    </a:p>
                  </a:txBody>
                  <a:tcPr marL="7200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490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33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SFR-SCMS-031-01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>
                        <a:lnSpc>
                          <a:spcPct val="150000"/>
                        </a:lnSpc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불용처리된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콘텐츠의 아카이브 서비스 운영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콘텐츠 검색 및 외부활용을 위한 공유 기능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단축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URL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제공</a:t>
                      </a:r>
                    </a:p>
                  </a:txBody>
                  <a:tcPr marL="7200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417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34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SFR-SCMS-031-02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콘텐츠별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활용사이트 분리 지정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활용여부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불용일자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근거내용 및 관리</a:t>
                      </a:r>
                    </a:p>
                  </a:txBody>
                  <a:tcPr marL="72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773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35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SFR-SCMS-AD-16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smi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srt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vtt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가능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-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온오프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크기조절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줄간격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배경색 설정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반응형 비례적용식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모바일의 경우 가로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세로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전환시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스크롤이 생기거나 화면밖으로 나가지 않도록 처리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144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316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36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SFR-VT-004-01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VT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런처에서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CMS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등록된 맛보기 동영상을 포함한 모든 과정정보를 확인할 수 있도록 관련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를 제공해야 함</a:t>
                      </a:r>
                    </a:p>
                  </a:txBody>
                  <a:tcPr marL="72000" marR="9144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962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37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SFR-VT-004-03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ㆍ가상훈련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콘텐츠의 각 실행버전은 개별로 최신버전 정보를 보유하고 있어야 하며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VT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런처에서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해당 정보를 확인할 수 있어야 함</a:t>
                      </a:r>
                    </a:p>
                  </a:txBody>
                  <a:tcPr marL="72000" marR="9144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358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936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Group 1661">
            <a:extLst>
              <a:ext uri="{FF2B5EF4-FFF2-40B4-BE49-F238E27FC236}">
                <a16:creationId xmlns:a16="http://schemas.microsoft.com/office/drawing/2014/main" id="{796662E9-84ED-4594-A95B-0E0786818EBA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880948"/>
          <a:ext cx="1105199" cy="33775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게시판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(CP,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교강사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관리자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9D530981-5826-49BB-A3D1-40313DE8B736}"/>
              </a:ext>
            </a:extLst>
          </p:cNvPr>
          <p:cNvSpPr/>
          <p:nvPr/>
        </p:nvSpPr>
        <p:spPr>
          <a:xfrm>
            <a:off x="794" y="1193353"/>
            <a:ext cx="1266096" cy="780900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C4F808-C615-4CD4-ADF1-137D267564BA}"/>
              </a:ext>
            </a:extLst>
          </p:cNvPr>
          <p:cNvSpPr txBox="1">
            <a:spLocks/>
          </p:cNvSpPr>
          <p:nvPr/>
        </p:nvSpPr>
        <p:spPr>
          <a:xfrm>
            <a:off x="214736" y="491541"/>
            <a:ext cx="2914772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 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대시보드</a:t>
            </a: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7B979265-24A3-4129-88AF-A32458471023}"/>
              </a:ext>
            </a:extLst>
          </p:cNvPr>
          <p:cNvCxnSpPr>
            <a:cxnSpLocks/>
            <a:stCxn id="108" idx="2"/>
            <a:endCxn id="125" idx="0"/>
          </p:cNvCxnSpPr>
          <p:nvPr/>
        </p:nvCxnSpPr>
        <p:spPr>
          <a:xfrm rot="16200000" flipH="1">
            <a:off x="6269028" y="837561"/>
            <a:ext cx="293814" cy="5688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D4EB9E28-65ED-4B16-B36C-73BA8F7DB1F9}"/>
              </a:ext>
            </a:extLst>
          </p:cNvPr>
          <p:cNvCxnSpPr>
            <a:cxnSpLocks/>
            <a:stCxn id="108" idx="2"/>
            <a:endCxn id="127" idx="0"/>
          </p:cNvCxnSpPr>
          <p:nvPr/>
        </p:nvCxnSpPr>
        <p:spPr>
          <a:xfrm rot="16200000" flipH="1">
            <a:off x="8715772" y="-1609183"/>
            <a:ext cx="299282" cy="54677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411DDB5-C9CD-4D3D-808A-A810F31CD28C}"/>
              </a:ext>
            </a:extLst>
          </p:cNvPr>
          <p:cNvSpPr/>
          <p:nvPr/>
        </p:nvSpPr>
        <p:spPr>
          <a:xfrm>
            <a:off x="5370898" y="541321"/>
            <a:ext cx="1521274" cy="433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LCMS</a:t>
            </a:r>
            <a:endParaRPr lang="ko-KR" altLang="en-US" sz="1100" b="1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297A661-1E82-403D-A721-686049DCD3DC}"/>
              </a:ext>
            </a:extLst>
          </p:cNvPr>
          <p:cNvSpPr/>
          <p:nvPr/>
        </p:nvSpPr>
        <p:spPr>
          <a:xfrm>
            <a:off x="8656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대시보드</a:t>
            </a:r>
          </a:p>
        </p:txBody>
      </p:sp>
      <p:graphicFrame>
        <p:nvGraphicFramePr>
          <p:cNvPr id="110" name="Group 1661">
            <a:extLst>
              <a:ext uri="{FF2B5EF4-FFF2-40B4-BE49-F238E27FC236}">
                <a16:creationId xmlns:a16="http://schemas.microsoft.com/office/drawing/2014/main" id="{428FF4D8-04D6-4F95-AF15-6F7B088BA1A4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1593705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69263BF-D77E-465D-996F-06A1302AAC6E}"/>
              </a:ext>
            </a:extLst>
          </p:cNvPr>
          <p:cNvSpPr/>
          <p:nvPr/>
        </p:nvSpPr>
        <p:spPr>
          <a:xfrm>
            <a:off x="476999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관리</a:t>
            </a:r>
          </a:p>
        </p:txBody>
      </p:sp>
      <p:graphicFrame>
        <p:nvGraphicFramePr>
          <p:cNvPr id="112" name="Group 1661">
            <a:extLst>
              <a:ext uri="{FF2B5EF4-FFF2-40B4-BE49-F238E27FC236}">
                <a16:creationId xmlns:a16="http://schemas.microsoft.com/office/drawing/2014/main" id="{9522812F-6C46-41D2-9E44-BE033AFD6499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" name="Group 1661">
            <a:extLst>
              <a:ext uri="{FF2B5EF4-FFF2-40B4-BE49-F238E27FC236}">
                <a16:creationId xmlns:a16="http://schemas.microsoft.com/office/drawing/2014/main" id="{27090261-E29A-4737-B8C0-257CD8314065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191973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A4DF073-6D37-4925-AA10-20D7DD750088}"/>
              </a:ext>
            </a:extLst>
          </p:cNvPr>
          <p:cNvSpPr/>
          <p:nvPr/>
        </p:nvSpPr>
        <p:spPr>
          <a:xfrm>
            <a:off x="1728613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 관리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107B789-DF49-4CF3-8F7C-7884DAB625E5}"/>
              </a:ext>
            </a:extLst>
          </p:cNvPr>
          <p:cNvSpPr/>
          <p:nvPr/>
        </p:nvSpPr>
        <p:spPr>
          <a:xfrm>
            <a:off x="9546259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고객지원</a:t>
            </a:r>
          </a:p>
        </p:txBody>
      </p:sp>
      <p:graphicFrame>
        <p:nvGraphicFramePr>
          <p:cNvPr id="121" name="Group 1661">
            <a:extLst>
              <a:ext uri="{FF2B5EF4-FFF2-40B4-BE49-F238E27FC236}">
                <a16:creationId xmlns:a16="http://schemas.microsoft.com/office/drawing/2014/main" id="{06B1D19F-F9C5-4C96-BB4A-C5C2CED4B177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공지사항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Group 1661">
            <a:extLst>
              <a:ext uri="{FF2B5EF4-FFF2-40B4-BE49-F238E27FC236}">
                <a16:creationId xmlns:a16="http://schemas.microsoft.com/office/drawing/2014/main" id="{131CC45B-7F23-4392-BB25-242FD796412F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1920057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질의응답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61">
            <a:extLst>
              <a:ext uri="{FF2B5EF4-FFF2-40B4-BE49-F238E27FC236}">
                <a16:creationId xmlns:a16="http://schemas.microsoft.com/office/drawing/2014/main" id="{5538F299-68C3-4AB7-A8CF-40DB36E5A7EE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24035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자주묻는질문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" name="Group 1661">
            <a:extLst>
              <a:ext uri="{FF2B5EF4-FFF2-40B4-BE49-F238E27FC236}">
                <a16:creationId xmlns:a16="http://schemas.microsoft.com/office/drawing/2014/main" id="{F74F5ADF-D4B1-4ED5-BBDF-3250A81DCA95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73681F5-CB3F-4B97-906F-57E25B7900F5}"/>
              </a:ext>
            </a:extLst>
          </p:cNvPr>
          <p:cNvSpPr/>
          <p:nvPr/>
        </p:nvSpPr>
        <p:spPr>
          <a:xfrm>
            <a:off x="6147736" y="1268869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</a:p>
        </p:txBody>
      </p:sp>
      <p:graphicFrame>
        <p:nvGraphicFramePr>
          <p:cNvPr id="126" name="Group 1661">
            <a:extLst>
              <a:ext uri="{FF2B5EF4-FFF2-40B4-BE49-F238E27FC236}">
                <a16:creationId xmlns:a16="http://schemas.microsoft.com/office/drawing/2014/main" id="{0660242C-55AE-489F-8802-CAEF5D93BE51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159294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활용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B64FFC4-EFDD-4734-B845-62C99E6647B5}"/>
              </a:ext>
            </a:extLst>
          </p:cNvPr>
          <p:cNvSpPr/>
          <p:nvPr/>
        </p:nvSpPr>
        <p:spPr>
          <a:xfrm>
            <a:off x="11046692" y="127433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설정</a:t>
            </a:r>
          </a:p>
        </p:txBody>
      </p:sp>
      <p:graphicFrame>
        <p:nvGraphicFramePr>
          <p:cNvPr id="128" name="Group 1661">
            <a:extLst>
              <a:ext uri="{FF2B5EF4-FFF2-40B4-BE49-F238E27FC236}">
                <a16:creationId xmlns:a16="http://schemas.microsoft.com/office/drawing/2014/main" id="{CBE4AB02-56FF-41D2-A151-2D721F627C82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160391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분류체계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Group 1661">
            <a:extLst>
              <a:ext uri="{FF2B5EF4-FFF2-40B4-BE49-F238E27FC236}">
                <a16:creationId xmlns:a16="http://schemas.microsoft.com/office/drawing/2014/main" id="{173A05C8-1144-4298-8FD1-1D32F81CFF9B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193197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NCS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코드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2F070712-44A5-4C98-A1E8-D98CA9BE320C}"/>
              </a:ext>
            </a:extLst>
          </p:cNvPr>
          <p:cNvCxnSpPr>
            <a:stCxn id="108" idx="2"/>
            <a:endCxn id="109" idx="0"/>
          </p:cNvCxnSpPr>
          <p:nvPr/>
        </p:nvCxnSpPr>
        <p:spPr>
          <a:xfrm rot="5400000">
            <a:off x="3230722" y="-1616506"/>
            <a:ext cx="309252" cy="549237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DFBC5B0F-2CB3-4FD6-B50F-FF6EFE667A3E}"/>
              </a:ext>
            </a:extLst>
          </p:cNvPr>
          <p:cNvCxnSpPr>
            <a:cxnSpLocks/>
            <a:stCxn id="108" idx="2"/>
            <a:endCxn id="111" idx="0"/>
          </p:cNvCxnSpPr>
          <p:nvPr/>
        </p:nvCxnSpPr>
        <p:spPr>
          <a:xfrm rot="5400000">
            <a:off x="5572437" y="725209"/>
            <a:ext cx="309252" cy="80894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B3CF0E0D-CDAA-418F-BADC-E84328DFF16F}"/>
              </a:ext>
            </a:extLst>
          </p:cNvPr>
          <p:cNvCxnSpPr>
            <a:stCxn id="108" idx="2"/>
            <a:endCxn id="114" idx="0"/>
          </p:cNvCxnSpPr>
          <p:nvPr/>
        </p:nvCxnSpPr>
        <p:spPr>
          <a:xfrm rot="5400000">
            <a:off x="4054924" y="-798656"/>
            <a:ext cx="302900" cy="385032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23607431-A599-46AD-A349-94C59CA77DC4}"/>
              </a:ext>
            </a:extLst>
          </p:cNvPr>
          <p:cNvCxnSpPr>
            <a:stCxn id="108" idx="2"/>
            <a:endCxn id="120" idx="0"/>
          </p:cNvCxnSpPr>
          <p:nvPr/>
        </p:nvCxnSpPr>
        <p:spPr>
          <a:xfrm rot="16200000" flipH="1">
            <a:off x="7963747" y="-857157"/>
            <a:ext cx="302900" cy="396732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0472BCCB-3F98-471E-87BF-4852B88F0CF5}"/>
              </a:ext>
            </a:extLst>
          </p:cNvPr>
          <p:cNvCxnSpPr>
            <a:cxnSpLocks/>
            <a:stCxn id="133" idx="1"/>
            <a:endCxn id="192" idx="3"/>
          </p:cNvCxnSpPr>
          <p:nvPr/>
        </p:nvCxnSpPr>
        <p:spPr>
          <a:xfrm rot="10800000" flipV="1">
            <a:off x="1191761" y="1745947"/>
            <a:ext cx="536852" cy="17031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4" name="Group 1661">
            <a:extLst>
              <a:ext uri="{FF2B5EF4-FFF2-40B4-BE49-F238E27FC236}">
                <a16:creationId xmlns:a16="http://schemas.microsoft.com/office/drawing/2014/main" id="{8EC40E15-C9FA-42B9-B09F-0A0594171607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3659049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" name="Group 1661">
            <a:extLst>
              <a:ext uri="{FF2B5EF4-FFF2-40B4-BE49-F238E27FC236}">
                <a16:creationId xmlns:a16="http://schemas.microsoft.com/office/drawing/2014/main" id="{7BF6D7A0-D9EF-47D0-B9AD-98B679EDFC40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683396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 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6" name="Group 1661">
            <a:extLst>
              <a:ext uri="{FF2B5EF4-FFF2-40B4-BE49-F238E27FC236}">
                <a16:creationId xmlns:a16="http://schemas.microsoft.com/office/drawing/2014/main" id="{91E3A151-B531-4FDD-8E8E-1B761E793D91}"/>
              </a:ext>
            </a:extLst>
          </p:cNvPr>
          <p:cNvGraphicFramePr>
            <a:graphicFrameLocks noGrp="1"/>
          </p:cNvGraphicFramePr>
          <p:nvPr/>
        </p:nvGraphicFramePr>
        <p:xfrm>
          <a:off x="3356098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7" name="Group 1661">
            <a:extLst>
              <a:ext uri="{FF2B5EF4-FFF2-40B4-BE49-F238E27FC236}">
                <a16:creationId xmlns:a16="http://schemas.microsoft.com/office/drawing/2014/main" id="{B33E4D51-8A09-42C2-9BD0-CE0D3541E939}"/>
              </a:ext>
            </a:extLst>
          </p:cNvPr>
          <p:cNvGraphicFramePr>
            <a:graphicFrameLocks noGrp="1"/>
          </p:cNvGraphicFramePr>
          <p:nvPr/>
        </p:nvGraphicFramePr>
        <p:xfrm>
          <a:off x="3356097" y="574653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8" name="Group 1661">
            <a:extLst>
              <a:ext uri="{FF2B5EF4-FFF2-40B4-BE49-F238E27FC236}">
                <a16:creationId xmlns:a16="http://schemas.microsoft.com/office/drawing/2014/main" id="{0CDE9DF7-18DC-41B6-89A6-01A5D872FF2F}"/>
              </a:ext>
            </a:extLst>
          </p:cNvPr>
          <p:cNvGraphicFramePr>
            <a:graphicFrameLocks noGrp="1"/>
          </p:cNvGraphicFramePr>
          <p:nvPr/>
        </p:nvGraphicFramePr>
        <p:xfrm>
          <a:off x="3356096" y="609609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촬영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녹음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9" name="Group 1661">
            <a:extLst>
              <a:ext uri="{FF2B5EF4-FFF2-40B4-BE49-F238E27FC236}">
                <a16:creationId xmlns:a16="http://schemas.microsoft.com/office/drawing/2014/main" id="{2FC721BE-662F-4EDE-908B-6BDF04C666C7}"/>
              </a:ext>
            </a:extLst>
          </p:cNvPr>
          <p:cNvGraphicFramePr>
            <a:graphicFrameLocks noGrp="1"/>
          </p:cNvGraphicFramePr>
          <p:nvPr/>
        </p:nvGraphicFramePr>
        <p:xfrm>
          <a:off x="3356095" y="644565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개발물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roup 1661">
            <a:extLst>
              <a:ext uri="{FF2B5EF4-FFF2-40B4-BE49-F238E27FC236}">
                <a16:creationId xmlns:a16="http://schemas.microsoft.com/office/drawing/2014/main" id="{8E307A3A-2DAF-4AF8-B986-9B60032D6073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608828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 은행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roup 1661">
            <a:extLst>
              <a:ext uri="{FF2B5EF4-FFF2-40B4-BE49-F238E27FC236}">
                <a16:creationId xmlns:a16="http://schemas.microsoft.com/office/drawing/2014/main" id="{AA72DC44-662E-4006-B3A0-30FD17F70E82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608383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roup 1661">
            <a:extLst>
              <a:ext uri="{FF2B5EF4-FFF2-40B4-BE49-F238E27FC236}">
                <a16:creationId xmlns:a16="http://schemas.microsoft.com/office/drawing/2014/main" id="{08389BC4-21F8-4713-9502-9E8601073AFD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 신고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E617A2B5-D879-417E-982C-C8F7E7107864}"/>
              </a:ext>
            </a:extLst>
          </p:cNvPr>
          <p:cNvSpPr/>
          <p:nvPr/>
        </p:nvSpPr>
        <p:spPr>
          <a:xfrm>
            <a:off x="86561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관리</a:t>
            </a:r>
          </a:p>
        </p:txBody>
      </p:sp>
      <p:graphicFrame>
        <p:nvGraphicFramePr>
          <p:cNvPr id="193" name="Group 1661">
            <a:extLst>
              <a:ext uri="{FF2B5EF4-FFF2-40B4-BE49-F238E27FC236}">
                <a16:creationId xmlns:a16="http://schemas.microsoft.com/office/drawing/2014/main" id="{0F50BC27-8E37-40CA-B163-DD32F3CDAFE4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평가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4" name="Group 1661">
            <a:extLst>
              <a:ext uri="{FF2B5EF4-FFF2-40B4-BE49-F238E27FC236}">
                <a16:creationId xmlns:a16="http://schemas.microsoft.com/office/drawing/2014/main" id="{FCF516EF-6EEB-4412-83C6-7801279A0F6E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7" name="Group 1661">
            <a:extLst>
              <a:ext uri="{FF2B5EF4-FFF2-40B4-BE49-F238E27FC236}">
                <a16:creationId xmlns:a16="http://schemas.microsoft.com/office/drawing/2014/main" id="{8E8A9177-C487-4884-AC8C-2C03078D8016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226004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카테고리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" name="Group 1661">
            <a:extLst>
              <a:ext uri="{FF2B5EF4-FFF2-40B4-BE49-F238E27FC236}">
                <a16:creationId xmlns:a16="http://schemas.microsoft.com/office/drawing/2014/main" id="{8FFA80A6-FED2-4AC0-8D71-A2F2757560BB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25457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탐색기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8" name="Group 1661">
            <a:extLst>
              <a:ext uri="{FF2B5EF4-FFF2-40B4-BE49-F238E27FC236}">
                <a16:creationId xmlns:a16="http://schemas.microsoft.com/office/drawing/2014/main" id="{CAAEB3E5-3091-4388-89F3-A0EEB328D42E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01200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8" name="Group 1661">
            <a:extLst>
              <a:ext uri="{FF2B5EF4-FFF2-40B4-BE49-F238E27FC236}">
                <a16:creationId xmlns:a16="http://schemas.microsoft.com/office/drawing/2014/main" id="{5D6D2BBE-886F-4429-8985-17D9F5DC0755}"/>
              </a:ext>
            </a:extLst>
          </p:cNvPr>
          <p:cNvGraphicFramePr>
            <a:graphicFrameLocks noGrp="1"/>
          </p:cNvGraphicFramePr>
          <p:nvPr/>
        </p:nvGraphicFramePr>
        <p:xfrm>
          <a:off x="5094359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산출물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8" name="Group 1661">
            <a:extLst>
              <a:ext uri="{FF2B5EF4-FFF2-40B4-BE49-F238E27FC236}">
                <a16:creationId xmlns:a16="http://schemas.microsoft.com/office/drawing/2014/main" id="{F7EA6E08-94B8-4B17-9990-F1329DDA2D1A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2240112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전문가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0" name="Group 1661">
            <a:extLst>
              <a:ext uri="{FF2B5EF4-FFF2-40B4-BE49-F238E27FC236}">
                <a16:creationId xmlns:a16="http://schemas.microsoft.com/office/drawing/2014/main" id="{1C1CAA37-389C-48D7-B34B-3C1DB25D6AA4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256049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발송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2" name="Group 1661">
            <a:extLst>
              <a:ext uri="{FF2B5EF4-FFF2-40B4-BE49-F238E27FC236}">
                <a16:creationId xmlns:a16="http://schemas.microsoft.com/office/drawing/2014/main" id="{24D3D11C-BC5C-4393-B847-4520A67ADEE0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1915513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개발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8" name="Group 1661">
            <a:extLst>
              <a:ext uri="{FF2B5EF4-FFF2-40B4-BE49-F238E27FC236}">
                <a16:creationId xmlns:a16="http://schemas.microsoft.com/office/drawing/2014/main" id="{475C44E1-0779-4A44-9326-2AF0554C1F6D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23808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오류신고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9" name="Group 1661">
            <a:extLst>
              <a:ext uri="{FF2B5EF4-FFF2-40B4-BE49-F238E27FC236}">
                <a16:creationId xmlns:a16="http://schemas.microsoft.com/office/drawing/2014/main" id="{EECDFBFB-CFF7-40A2-A546-6ACC60BF6F1F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콘텐츠별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별점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4" name="Group 1661">
            <a:extLst>
              <a:ext uri="{FF2B5EF4-FFF2-40B4-BE49-F238E27FC236}">
                <a16:creationId xmlns:a16="http://schemas.microsoft.com/office/drawing/2014/main" id="{83BBE9CD-033A-43FD-AD5B-C57370FA4478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7337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제출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9F72B627-4C5E-4523-90F7-FCDDCA0F59D6}"/>
              </a:ext>
            </a:extLst>
          </p:cNvPr>
          <p:cNvSpPr/>
          <p:nvPr/>
        </p:nvSpPr>
        <p:spPr>
          <a:xfrm>
            <a:off x="11030741" y="3306941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graphicFrame>
        <p:nvGraphicFramePr>
          <p:cNvPr id="266" name="Group 1661">
            <a:extLst>
              <a:ext uri="{FF2B5EF4-FFF2-40B4-BE49-F238E27FC236}">
                <a16:creationId xmlns:a16="http://schemas.microsoft.com/office/drawing/2014/main" id="{F96FE50E-F7BE-49E0-8CCE-2246D6937A39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365904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7" name="Group 1661">
            <a:extLst>
              <a:ext uri="{FF2B5EF4-FFF2-40B4-BE49-F238E27FC236}">
                <a16:creationId xmlns:a16="http://schemas.microsoft.com/office/drawing/2014/main" id="{89C8FA6D-C81A-4161-9A31-9F075C15BC6C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4012007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Group 1661">
            <a:extLst>
              <a:ext uri="{FF2B5EF4-FFF2-40B4-BE49-F238E27FC236}">
                <a16:creationId xmlns:a16="http://schemas.microsoft.com/office/drawing/2014/main" id="{6BCB8D6E-A14F-45E6-9FE0-9FB4B51C99B0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1604501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Group 1661">
            <a:extLst>
              <a:ext uri="{FF2B5EF4-FFF2-40B4-BE49-F238E27FC236}">
                <a16:creationId xmlns:a16="http://schemas.microsoft.com/office/drawing/2014/main" id="{B2974AAC-BC1B-4AE8-8E58-5D1616D3E1A5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192953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2" name="Group 1661">
            <a:extLst>
              <a:ext uri="{FF2B5EF4-FFF2-40B4-BE49-F238E27FC236}">
                <a16:creationId xmlns:a16="http://schemas.microsoft.com/office/drawing/2014/main" id="{FE89B959-84DD-46C3-8ADC-D6B4B448E520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033505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양산 콘텐츠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" name="Group 1661">
            <a:extLst>
              <a:ext uri="{FF2B5EF4-FFF2-40B4-BE49-F238E27FC236}">
                <a16:creationId xmlns:a16="http://schemas.microsoft.com/office/drawing/2014/main" id="{CDE9A7F3-03E3-43DD-B194-A6CF82D7DBEB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자문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" name="Group 1661">
            <a:extLst>
              <a:ext uri="{FF2B5EF4-FFF2-40B4-BE49-F238E27FC236}">
                <a16:creationId xmlns:a16="http://schemas.microsoft.com/office/drawing/2014/main" id="{87865D39-D799-4A69-822B-7722C22EAB51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574262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자문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" name="Group 1661">
            <a:extLst>
              <a:ext uri="{FF2B5EF4-FFF2-40B4-BE49-F238E27FC236}">
                <a16:creationId xmlns:a16="http://schemas.microsoft.com/office/drawing/2014/main" id="{EC2E630C-672E-4FDF-A8A5-BD982ABB611E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021032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기본 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Group 1661">
            <a:extLst>
              <a:ext uri="{FF2B5EF4-FFF2-40B4-BE49-F238E27FC236}">
                <a16:creationId xmlns:a16="http://schemas.microsoft.com/office/drawing/2014/main" id="{200D0513-3D4B-45EE-A44B-C6FE28BD22A2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36211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과목 코드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AFE4465-6574-48D9-BC05-3117F8967756}"/>
              </a:ext>
            </a:extLst>
          </p:cNvPr>
          <p:cNvSpPr/>
          <p:nvPr/>
        </p:nvSpPr>
        <p:spPr>
          <a:xfrm>
            <a:off x="3344559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관리</a:t>
            </a:r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2F1BC5CC-8F0B-4EF8-92AD-C02E71F76086}"/>
              </a:ext>
            </a:extLst>
          </p:cNvPr>
          <p:cNvCxnSpPr>
            <a:cxnSpLocks/>
            <a:stCxn id="140" idx="3"/>
            <a:endCxn id="163" idx="1"/>
          </p:cNvCxnSpPr>
          <p:nvPr/>
        </p:nvCxnSpPr>
        <p:spPr>
          <a:xfrm>
            <a:off x="2834944" y="2070985"/>
            <a:ext cx="509615" cy="13781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2653AC7F-4B19-442C-AF07-B739A82E1C7A}"/>
              </a:ext>
            </a:extLst>
          </p:cNvPr>
          <p:cNvCxnSpPr>
            <a:cxnSpLocks/>
            <a:stCxn id="208" idx="3"/>
            <a:endCxn id="145" idx="1"/>
          </p:cNvCxnSpPr>
          <p:nvPr/>
        </p:nvCxnSpPr>
        <p:spPr>
          <a:xfrm>
            <a:off x="1161257" y="4153453"/>
            <a:ext cx="600678" cy="27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09D53236-C2B6-41B4-8F42-992E07060EF1}"/>
              </a:ext>
            </a:extLst>
          </p:cNvPr>
          <p:cNvCxnSpPr>
            <a:cxnSpLocks/>
            <a:stCxn id="208" idx="3"/>
            <a:endCxn id="155" idx="1"/>
          </p:cNvCxnSpPr>
          <p:nvPr/>
        </p:nvCxnSpPr>
        <p:spPr>
          <a:xfrm>
            <a:off x="1161257" y="4153453"/>
            <a:ext cx="600678" cy="3413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연결선: 꺾임 200">
            <a:extLst>
              <a:ext uri="{FF2B5EF4-FFF2-40B4-BE49-F238E27FC236}">
                <a16:creationId xmlns:a16="http://schemas.microsoft.com/office/drawing/2014/main" id="{5CE9094C-0218-40B9-BE2F-1D0007D7CC14}"/>
              </a:ext>
            </a:extLst>
          </p:cNvPr>
          <p:cNvCxnSpPr>
            <a:cxnSpLocks/>
            <a:stCxn id="175" idx="3"/>
            <a:endCxn id="305" idx="1"/>
          </p:cNvCxnSpPr>
          <p:nvPr/>
        </p:nvCxnSpPr>
        <p:spPr>
          <a:xfrm>
            <a:off x="1161257" y="4824842"/>
            <a:ext cx="2036984" cy="1224016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B5D7E3FF-5663-4545-ACAF-C039B4EA8B98}"/>
              </a:ext>
            </a:extLst>
          </p:cNvPr>
          <p:cNvCxnSpPr>
            <a:cxnSpLocks/>
            <a:stCxn id="142" idx="3"/>
            <a:endCxn id="305" idx="1"/>
          </p:cNvCxnSpPr>
          <p:nvPr/>
        </p:nvCxnSpPr>
        <p:spPr>
          <a:xfrm>
            <a:off x="1161257" y="5174951"/>
            <a:ext cx="2036984" cy="873907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7" name="Group 1661">
            <a:extLst>
              <a:ext uri="{FF2B5EF4-FFF2-40B4-BE49-F238E27FC236}">
                <a16:creationId xmlns:a16="http://schemas.microsoft.com/office/drawing/2014/main" id="{6BA74671-F617-4DB5-924F-F5D645977931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38361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검수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F4AFE6FF-9893-4EB5-AAF2-2B9BB823A8B9}"/>
              </a:ext>
            </a:extLst>
          </p:cNvPr>
          <p:cNvSpPr/>
          <p:nvPr/>
        </p:nvSpPr>
        <p:spPr>
          <a:xfrm>
            <a:off x="3345131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</a:t>
            </a:r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 관리</a:t>
            </a:r>
          </a:p>
        </p:txBody>
      </p:sp>
      <p:graphicFrame>
        <p:nvGraphicFramePr>
          <p:cNvPr id="291" name="Group 1661">
            <a:extLst>
              <a:ext uri="{FF2B5EF4-FFF2-40B4-BE49-F238E27FC236}">
                <a16:creationId xmlns:a16="http://schemas.microsoft.com/office/drawing/2014/main" id="{C3F1663A-EA0C-4BA6-8C49-7072B35A74E2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1604501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2" name="Group 1661">
            <a:extLst>
              <a:ext uri="{FF2B5EF4-FFF2-40B4-BE49-F238E27FC236}">
                <a16:creationId xmlns:a16="http://schemas.microsoft.com/office/drawing/2014/main" id="{FB28FD09-B298-4646-B840-F5BD91C1A6ED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1929539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계약관리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" name="Group 1661">
            <a:extLst>
              <a:ext uri="{FF2B5EF4-FFF2-40B4-BE49-F238E27FC236}">
                <a16:creationId xmlns:a16="http://schemas.microsoft.com/office/drawing/2014/main" id="{ED79A547-DF72-4723-85CE-CB30A871ED2B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2254576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API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인증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7" name="연결선: 꺾임 296">
            <a:extLst>
              <a:ext uri="{FF2B5EF4-FFF2-40B4-BE49-F238E27FC236}">
                <a16:creationId xmlns:a16="http://schemas.microsoft.com/office/drawing/2014/main" id="{47087C31-9BE2-4ADA-A1A1-B42C79AE8D59}"/>
              </a:ext>
            </a:extLst>
          </p:cNvPr>
          <p:cNvCxnSpPr>
            <a:cxnSpLocks/>
            <a:stCxn id="108" idx="2"/>
            <a:endCxn id="290" idx="0"/>
          </p:cNvCxnSpPr>
          <p:nvPr/>
        </p:nvCxnSpPr>
        <p:spPr>
          <a:xfrm rot="5400000">
            <a:off x="4863183" y="9603"/>
            <a:ext cx="302900" cy="22338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5A317D13-584B-4DD6-9AC8-FB80783EFCAC}"/>
              </a:ext>
            </a:extLst>
          </p:cNvPr>
          <p:cNvSpPr/>
          <p:nvPr/>
        </p:nvSpPr>
        <p:spPr>
          <a:xfrm>
            <a:off x="3198241" y="5271729"/>
            <a:ext cx="3400647" cy="15542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7" name="Group 1661">
            <a:extLst>
              <a:ext uri="{FF2B5EF4-FFF2-40B4-BE49-F238E27FC236}">
                <a16:creationId xmlns:a16="http://schemas.microsoft.com/office/drawing/2014/main" id="{5E1C2249-EA1A-42FE-8672-ADC2E78BF9B5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 내역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roup 1661">
            <a:extLst>
              <a:ext uri="{FF2B5EF4-FFF2-40B4-BE49-F238E27FC236}">
                <a16:creationId xmlns:a16="http://schemas.microsoft.com/office/drawing/2014/main" id="{296ECDB8-0B62-4561-8B30-9A60E3124690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68339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강의계획서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F05ECD14-B7DE-404F-B302-5E7BC586639D}"/>
              </a:ext>
            </a:extLst>
          </p:cNvPr>
          <p:cNvCxnSpPr>
            <a:cxnSpLocks/>
            <a:stCxn id="208" idx="3"/>
            <a:endCxn id="79" idx="1"/>
          </p:cNvCxnSpPr>
          <p:nvPr/>
        </p:nvCxnSpPr>
        <p:spPr>
          <a:xfrm>
            <a:off x="1161257" y="4153453"/>
            <a:ext cx="600678" cy="6626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6" name="Group 1661">
            <a:extLst>
              <a:ext uri="{FF2B5EF4-FFF2-40B4-BE49-F238E27FC236}">
                <a16:creationId xmlns:a16="http://schemas.microsoft.com/office/drawing/2014/main" id="{D5D0AFA1-593D-4BA6-9CCF-25759E125097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3446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Group 1661">
            <a:extLst>
              <a:ext uri="{FF2B5EF4-FFF2-40B4-BE49-F238E27FC236}">
                <a16:creationId xmlns:a16="http://schemas.microsoft.com/office/drawing/2014/main" id="{0746690B-8EE6-4123-92F7-679D7D9DE5AF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560651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1661">
            <a:extLst>
              <a:ext uri="{FF2B5EF4-FFF2-40B4-BE49-F238E27FC236}">
                <a16:creationId xmlns:a16="http://schemas.microsoft.com/office/drawing/2014/main" id="{8796365B-B6FA-4302-989E-C36F61BCCBE3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880868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공지사항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roup 1661">
            <a:extLst>
              <a:ext uri="{FF2B5EF4-FFF2-40B4-BE49-F238E27FC236}">
                <a16:creationId xmlns:a16="http://schemas.microsoft.com/office/drawing/2014/main" id="{457C5369-86E8-425E-86A7-327E3A68C2ED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321002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Group 1661">
            <a:extLst>
              <a:ext uri="{FF2B5EF4-FFF2-40B4-BE49-F238E27FC236}">
                <a16:creationId xmlns:a16="http://schemas.microsoft.com/office/drawing/2014/main" id="{CEE55CC8-2B20-4B2C-80BF-14201EE2472A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3530949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질의사항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roup 1661">
            <a:extLst>
              <a:ext uri="{FF2B5EF4-FFF2-40B4-BE49-F238E27FC236}">
                <a16:creationId xmlns:a16="http://schemas.microsoft.com/office/drawing/2014/main" id="{54F6D07E-9A6E-41E6-B45A-CC639D598A58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4344623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콘텐츠 등록자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roup 1661">
            <a:extLst>
              <a:ext uri="{FF2B5EF4-FFF2-40B4-BE49-F238E27FC236}">
                <a16:creationId xmlns:a16="http://schemas.microsoft.com/office/drawing/2014/main" id="{1EBC3AA4-9FED-4EA9-BA18-DDD9E0F43D73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콘텐츠 승인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" name="Group 1661">
            <a:extLst>
              <a:ext uri="{FF2B5EF4-FFF2-40B4-BE49-F238E27FC236}">
                <a16:creationId xmlns:a16="http://schemas.microsoft.com/office/drawing/2014/main" id="{65586F54-E7FD-487A-9F10-CEB2D87E2D00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880868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퀴즈인 페이지 통계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Group 1661">
            <a:extLst>
              <a:ext uri="{FF2B5EF4-FFF2-40B4-BE49-F238E27FC236}">
                <a16:creationId xmlns:a16="http://schemas.microsoft.com/office/drawing/2014/main" id="{6999C372-69A2-42B5-9C07-F7B66B758F1B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Group 1661">
            <a:extLst>
              <a:ext uri="{FF2B5EF4-FFF2-40B4-BE49-F238E27FC236}">
                <a16:creationId xmlns:a16="http://schemas.microsoft.com/office/drawing/2014/main" id="{AD3F043C-8FE5-4062-962E-13A4A1B6ABAA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접수현황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roup 1661">
            <a:extLst>
              <a:ext uri="{FF2B5EF4-FFF2-40B4-BE49-F238E27FC236}">
                <a16:creationId xmlns:a16="http://schemas.microsoft.com/office/drawing/2014/main" id="{D07B179F-5D09-4689-A802-9002F08531D6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73951685-05FE-4BF5-8951-B8738E6912B1}"/>
              </a:ext>
            </a:extLst>
          </p:cNvPr>
          <p:cNvSpPr/>
          <p:nvPr/>
        </p:nvSpPr>
        <p:spPr>
          <a:xfrm>
            <a:off x="6130446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전문가 관리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8" name="Group 1661">
            <a:extLst>
              <a:ext uri="{FF2B5EF4-FFF2-40B4-BE49-F238E27FC236}">
                <a16:creationId xmlns:a16="http://schemas.microsoft.com/office/drawing/2014/main" id="{2B8F4C4F-5AD0-4E96-B197-152CB585BB73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공고등록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4F8679A7-66E2-419D-83E1-EC5DDB32872E}"/>
              </a:ext>
            </a:extLst>
          </p:cNvPr>
          <p:cNvCxnSpPr>
            <a:cxnSpLocks/>
            <a:stCxn id="238" idx="3"/>
            <a:endCxn id="95" idx="1"/>
          </p:cNvCxnSpPr>
          <p:nvPr/>
        </p:nvCxnSpPr>
        <p:spPr>
          <a:xfrm>
            <a:off x="5875189" y="2381558"/>
            <a:ext cx="255256" cy="14189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B14DD7E-2141-487C-B0D5-2EC39C4FAE2F}"/>
              </a:ext>
            </a:extLst>
          </p:cNvPr>
          <p:cNvSpPr/>
          <p:nvPr/>
        </p:nvSpPr>
        <p:spPr>
          <a:xfrm>
            <a:off x="7667510" y="1278906"/>
            <a:ext cx="1556463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스튜디오 및 장비 관리</a:t>
            </a:r>
          </a:p>
        </p:txBody>
      </p:sp>
      <p:graphicFrame>
        <p:nvGraphicFramePr>
          <p:cNvPr id="101" name="Group 1661">
            <a:extLst>
              <a:ext uri="{FF2B5EF4-FFF2-40B4-BE49-F238E27FC236}">
                <a16:creationId xmlns:a16="http://schemas.microsoft.com/office/drawing/2014/main" id="{27BDA0D6-442F-487C-8D15-48119F5F7D1C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163609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스튜디오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Group 1661">
            <a:extLst>
              <a:ext uri="{FF2B5EF4-FFF2-40B4-BE49-F238E27FC236}">
                <a16:creationId xmlns:a16="http://schemas.microsoft.com/office/drawing/2014/main" id="{1259B895-4E37-46A7-B7E1-E9075EC8CBB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1953759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휴일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Group 1661">
            <a:extLst>
              <a:ext uri="{FF2B5EF4-FFF2-40B4-BE49-F238E27FC236}">
                <a16:creationId xmlns:a16="http://schemas.microsoft.com/office/drawing/2014/main" id="{26C85C11-D367-4A18-9D58-6B723E5D269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262098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Group 1661">
            <a:extLst>
              <a:ext uri="{FF2B5EF4-FFF2-40B4-BE49-F238E27FC236}">
                <a16:creationId xmlns:a16="http://schemas.microsoft.com/office/drawing/2014/main" id="{4FC4230A-57D3-4554-BF0F-BFA69B09C59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57423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예약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roup 1661">
            <a:extLst>
              <a:ext uri="{FF2B5EF4-FFF2-40B4-BE49-F238E27FC236}">
                <a16:creationId xmlns:a16="http://schemas.microsoft.com/office/drawing/2014/main" id="{63F9879B-7AC0-4352-B4BF-146BAD3C6CD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902956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Group 1661">
            <a:extLst>
              <a:ext uri="{FF2B5EF4-FFF2-40B4-BE49-F238E27FC236}">
                <a16:creationId xmlns:a16="http://schemas.microsoft.com/office/drawing/2014/main" id="{30D17162-0BDE-4B1B-A792-74C16C65850E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3237082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C9D70AC1-89AE-4385-ABBF-5005F8BCAE93}"/>
              </a:ext>
            </a:extLst>
          </p:cNvPr>
          <p:cNvCxnSpPr>
            <a:cxnSpLocks/>
            <a:stCxn id="108" idx="2"/>
            <a:endCxn id="100" idx="0"/>
          </p:cNvCxnSpPr>
          <p:nvPr/>
        </p:nvCxnSpPr>
        <p:spPr>
          <a:xfrm rot="16200000" flipH="1">
            <a:off x="7136713" y="-30124"/>
            <a:ext cx="303851" cy="2314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E9DE60F-A151-4B5A-BA65-1F5498289436}"/>
              </a:ext>
            </a:extLst>
          </p:cNvPr>
          <p:cNvSpPr/>
          <p:nvPr/>
        </p:nvSpPr>
        <p:spPr>
          <a:xfrm>
            <a:off x="1392197" y="1213737"/>
            <a:ext cx="10799234" cy="566084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sz="800" b="1" dirty="0">
              <a:latin typeface="+mn-ea"/>
            </a:endParaRPr>
          </a:p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&lt;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출처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pPr algn="just"/>
            <a:r>
              <a:rPr lang="ko-KR" altLang="en-US" b="1" dirty="0"/>
              <a:t> </a:t>
            </a:r>
            <a:endParaRPr lang="en-US" altLang="ko-KR" b="1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6D9BED5-F88E-487D-89D1-E01D5C99DAED}"/>
              </a:ext>
            </a:extLst>
          </p:cNvPr>
          <p:cNvSpPr/>
          <p:nvPr/>
        </p:nvSpPr>
        <p:spPr>
          <a:xfrm>
            <a:off x="0" y="2158721"/>
            <a:ext cx="1406769" cy="4770989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b="1" dirty="0"/>
          </a:p>
        </p:txBody>
      </p:sp>
      <p:graphicFrame>
        <p:nvGraphicFramePr>
          <p:cNvPr id="118" name="표 4">
            <a:extLst>
              <a:ext uri="{FF2B5EF4-FFF2-40B4-BE49-F238E27FC236}">
                <a16:creationId xmlns:a16="http://schemas.microsoft.com/office/drawing/2014/main" id="{1B40EA87-812C-4367-9065-570D427BE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9082"/>
              </p:ext>
            </p:extLst>
          </p:nvPr>
        </p:nvGraphicFramePr>
        <p:xfrm>
          <a:off x="1436433" y="1706173"/>
          <a:ext cx="9440423" cy="11379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85095">
                  <a:extLst>
                    <a:ext uri="{9D8B030D-6E8A-4147-A177-3AD203B41FA5}">
                      <a16:colId xmlns:a16="http://schemas.microsoft.com/office/drawing/2014/main" val="1319167547"/>
                    </a:ext>
                  </a:extLst>
                </a:gridCol>
                <a:gridCol w="4298410">
                  <a:extLst>
                    <a:ext uri="{9D8B030D-6E8A-4147-A177-3AD203B41FA5}">
                      <a16:colId xmlns:a16="http://schemas.microsoft.com/office/drawing/2014/main" val="3867861842"/>
                    </a:ext>
                  </a:extLst>
                </a:gridCol>
                <a:gridCol w="3456918">
                  <a:extLst>
                    <a:ext uri="{9D8B030D-6E8A-4147-A177-3AD203B41FA5}">
                      <a16:colId xmlns:a16="http://schemas.microsoft.com/office/drawing/2014/main" val="2855020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요구사항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세부내용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868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SFR-SCMS-004-01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SFR-SCMS-004-02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/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 err="1">
                          <a:ea typeface="나눔바른고딕"/>
                        </a:rPr>
                        <a:t>메인</a:t>
                      </a:r>
                      <a:r>
                        <a:rPr lang="en-US" altLang="ko-KR" sz="1000" dirty="0">
                          <a:ea typeface="나눔바른고딕"/>
                        </a:rPr>
                        <a:t> </a:t>
                      </a:r>
                      <a:r>
                        <a:rPr lang="ko-KR" altLang="en-US" sz="1000" dirty="0">
                          <a:ea typeface="나눔바른고딕"/>
                        </a:rPr>
                        <a:t>페이지의 모듈형 동적구조 및 각 </a:t>
                      </a:r>
                      <a:r>
                        <a:rPr lang="ko-KR" altLang="en-US" sz="1000" dirty="0" err="1">
                          <a:ea typeface="나눔바른고딕"/>
                        </a:rPr>
                        <a:t>권한별</a:t>
                      </a:r>
                      <a:r>
                        <a:rPr lang="ko-KR" altLang="en-US" sz="1000" dirty="0">
                          <a:ea typeface="나눔바른고딕"/>
                        </a:rPr>
                        <a:t> 대시보드 </a:t>
                      </a:r>
                      <a:r>
                        <a:rPr lang="en-US" altLang="ko-KR" sz="1000" dirty="0">
                          <a:ea typeface="나눔바른고딕"/>
                        </a:rPr>
                        <a:t>UI </a:t>
                      </a:r>
                      <a:r>
                        <a:rPr lang="ko-KR" altLang="en-US" sz="1000" dirty="0">
                          <a:ea typeface="나눔바른고딕"/>
                        </a:rPr>
                        <a:t>제공</a:t>
                      </a:r>
                      <a:endParaRPr lang="en-US" altLang="ko-KR" sz="1000" dirty="0">
                        <a:ea typeface="나눔바른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ㆍ화면설계서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기획시</a:t>
                      </a:r>
                      <a:r>
                        <a:rPr lang="ko-KR" altLang="en-US" sz="1000" dirty="0"/>
                        <a:t> 세부 내용 제공 예정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154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ㆍ사용자별</a:t>
                      </a:r>
                      <a:r>
                        <a:rPr lang="ko-KR" altLang="en-US" sz="1000" dirty="0"/>
                        <a:t> 대시보드 제공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ㆍ화면설계서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기획시</a:t>
                      </a:r>
                      <a:r>
                        <a:rPr lang="ko-KR" altLang="en-US" sz="1000" dirty="0"/>
                        <a:t> 세부 내용 제공 예정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790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972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Group 1661">
            <a:extLst>
              <a:ext uri="{FF2B5EF4-FFF2-40B4-BE49-F238E27FC236}">
                <a16:creationId xmlns:a16="http://schemas.microsoft.com/office/drawing/2014/main" id="{591BE6F2-0EBD-4D0B-87B2-F1B8C7B83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189404"/>
              </p:ext>
            </p:extLst>
          </p:nvPr>
        </p:nvGraphicFramePr>
        <p:xfrm>
          <a:off x="9546259" y="2880948"/>
          <a:ext cx="1105199" cy="33775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게시판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(CP,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교강사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관리자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3C6ED7B-F8F5-464D-95E8-63B646BB4EDD}"/>
              </a:ext>
            </a:extLst>
          </p:cNvPr>
          <p:cNvSpPr/>
          <p:nvPr/>
        </p:nvSpPr>
        <p:spPr>
          <a:xfrm>
            <a:off x="1654277" y="1243965"/>
            <a:ext cx="1266096" cy="2637917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C4F808-C615-4CD4-ADF1-137D267564BA}"/>
              </a:ext>
            </a:extLst>
          </p:cNvPr>
          <p:cNvSpPr txBox="1">
            <a:spLocks/>
          </p:cNvSpPr>
          <p:nvPr/>
        </p:nvSpPr>
        <p:spPr>
          <a:xfrm>
            <a:off x="214736" y="491541"/>
            <a:ext cx="3331553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 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 관리</a:t>
            </a: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7B979265-24A3-4129-88AF-A32458471023}"/>
              </a:ext>
            </a:extLst>
          </p:cNvPr>
          <p:cNvCxnSpPr>
            <a:cxnSpLocks/>
            <a:stCxn id="108" idx="2"/>
            <a:endCxn id="125" idx="0"/>
          </p:cNvCxnSpPr>
          <p:nvPr/>
        </p:nvCxnSpPr>
        <p:spPr>
          <a:xfrm rot="16200000" flipH="1">
            <a:off x="6269028" y="837561"/>
            <a:ext cx="293814" cy="5688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D4EB9E28-65ED-4B16-B36C-73BA8F7DB1F9}"/>
              </a:ext>
            </a:extLst>
          </p:cNvPr>
          <p:cNvCxnSpPr>
            <a:cxnSpLocks/>
            <a:stCxn id="108" idx="2"/>
            <a:endCxn id="127" idx="0"/>
          </p:cNvCxnSpPr>
          <p:nvPr/>
        </p:nvCxnSpPr>
        <p:spPr>
          <a:xfrm rot="16200000" flipH="1">
            <a:off x="8715772" y="-1609183"/>
            <a:ext cx="299282" cy="54677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411DDB5-C9CD-4D3D-808A-A810F31CD28C}"/>
              </a:ext>
            </a:extLst>
          </p:cNvPr>
          <p:cNvSpPr/>
          <p:nvPr/>
        </p:nvSpPr>
        <p:spPr>
          <a:xfrm>
            <a:off x="5370898" y="541321"/>
            <a:ext cx="1521274" cy="433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LCMS</a:t>
            </a:r>
            <a:endParaRPr lang="ko-KR" altLang="en-US" sz="1100" b="1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297A661-1E82-403D-A721-686049DCD3DC}"/>
              </a:ext>
            </a:extLst>
          </p:cNvPr>
          <p:cNvSpPr/>
          <p:nvPr/>
        </p:nvSpPr>
        <p:spPr>
          <a:xfrm>
            <a:off x="8656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대시보드</a:t>
            </a:r>
          </a:p>
        </p:txBody>
      </p:sp>
      <p:graphicFrame>
        <p:nvGraphicFramePr>
          <p:cNvPr id="110" name="Group 1661">
            <a:extLst>
              <a:ext uri="{FF2B5EF4-FFF2-40B4-BE49-F238E27FC236}">
                <a16:creationId xmlns:a16="http://schemas.microsoft.com/office/drawing/2014/main" id="{428FF4D8-04D6-4F95-AF15-6F7B088BA1A4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1593705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69263BF-D77E-465D-996F-06A1302AAC6E}"/>
              </a:ext>
            </a:extLst>
          </p:cNvPr>
          <p:cNvSpPr/>
          <p:nvPr/>
        </p:nvSpPr>
        <p:spPr>
          <a:xfrm>
            <a:off x="476999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관리</a:t>
            </a:r>
          </a:p>
        </p:txBody>
      </p:sp>
      <p:graphicFrame>
        <p:nvGraphicFramePr>
          <p:cNvPr id="112" name="Group 1661">
            <a:extLst>
              <a:ext uri="{FF2B5EF4-FFF2-40B4-BE49-F238E27FC236}">
                <a16:creationId xmlns:a16="http://schemas.microsoft.com/office/drawing/2014/main" id="{9522812F-6C46-41D2-9E44-BE033AFD6499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" name="Group 1661">
            <a:extLst>
              <a:ext uri="{FF2B5EF4-FFF2-40B4-BE49-F238E27FC236}">
                <a16:creationId xmlns:a16="http://schemas.microsoft.com/office/drawing/2014/main" id="{27090261-E29A-4737-B8C0-257CD8314065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191973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A4DF073-6D37-4925-AA10-20D7DD750088}"/>
              </a:ext>
            </a:extLst>
          </p:cNvPr>
          <p:cNvSpPr/>
          <p:nvPr/>
        </p:nvSpPr>
        <p:spPr>
          <a:xfrm>
            <a:off x="1728613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 관리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107B789-DF49-4CF3-8F7C-7884DAB625E5}"/>
              </a:ext>
            </a:extLst>
          </p:cNvPr>
          <p:cNvSpPr/>
          <p:nvPr/>
        </p:nvSpPr>
        <p:spPr>
          <a:xfrm>
            <a:off x="9546259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고객지원</a:t>
            </a:r>
          </a:p>
        </p:txBody>
      </p:sp>
      <p:graphicFrame>
        <p:nvGraphicFramePr>
          <p:cNvPr id="121" name="Group 1661">
            <a:extLst>
              <a:ext uri="{FF2B5EF4-FFF2-40B4-BE49-F238E27FC236}">
                <a16:creationId xmlns:a16="http://schemas.microsoft.com/office/drawing/2014/main" id="{06B1D19F-F9C5-4C96-BB4A-C5C2CED4B177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공지사항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Group 1661">
            <a:extLst>
              <a:ext uri="{FF2B5EF4-FFF2-40B4-BE49-F238E27FC236}">
                <a16:creationId xmlns:a16="http://schemas.microsoft.com/office/drawing/2014/main" id="{131CC45B-7F23-4392-BB25-242FD796412F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1920057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질의응답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61">
            <a:extLst>
              <a:ext uri="{FF2B5EF4-FFF2-40B4-BE49-F238E27FC236}">
                <a16:creationId xmlns:a16="http://schemas.microsoft.com/office/drawing/2014/main" id="{5538F299-68C3-4AB7-A8CF-40DB36E5A7EE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24035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자주묻는질문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" name="Group 1661">
            <a:extLst>
              <a:ext uri="{FF2B5EF4-FFF2-40B4-BE49-F238E27FC236}">
                <a16:creationId xmlns:a16="http://schemas.microsoft.com/office/drawing/2014/main" id="{F74F5ADF-D4B1-4ED5-BBDF-3250A81DCA95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73681F5-CB3F-4B97-906F-57E25B7900F5}"/>
              </a:ext>
            </a:extLst>
          </p:cNvPr>
          <p:cNvSpPr/>
          <p:nvPr/>
        </p:nvSpPr>
        <p:spPr>
          <a:xfrm>
            <a:off x="6147736" y="1268869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</a:p>
        </p:txBody>
      </p:sp>
      <p:graphicFrame>
        <p:nvGraphicFramePr>
          <p:cNvPr id="126" name="Group 1661">
            <a:extLst>
              <a:ext uri="{FF2B5EF4-FFF2-40B4-BE49-F238E27FC236}">
                <a16:creationId xmlns:a16="http://schemas.microsoft.com/office/drawing/2014/main" id="{0660242C-55AE-489F-8802-CAEF5D93BE51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159294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활용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B64FFC4-EFDD-4734-B845-62C99E6647B5}"/>
              </a:ext>
            </a:extLst>
          </p:cNvPr>
          <p:cNvSpPr/>
          <p:nvPr/>
        </p:nvSpPr>
        <p:spPr>
          <a:xfrm>
            <a:off x="11046692" y="127433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설정</a:t>
            </a:r>
          </a:p>
        </p:txBody>
      </p:sp>
      <p:graphicFrame>
        <p:nvGraphicFramePr>
          <p:cNvPr id="128" name="Group 1661">
            <a:extLst>
              <a:ext uri="{FF2B5EF4-FFF2-40B4-BE49-F238E27FC236}">
                <a16:creationId xmlns:a16="http://schemas.microsoft.com/office/drawing/2014/main" id="{CBE4AB02-56FF-41D2-A151-2D721F627C82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160391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분류체계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Group 1661">
            <a:extLst>
              <a:ext uri="{FF2B5EF4-FFF2-40B4-BE49-F238E27FC236}">
                <a16:creationId xmlns:a16="http://schemas.microsoft.com/office/drawing/2014/main" id="{173A05C8-1144-4298-8FD1-1D32F81CFF9B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193197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NCS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코드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2F070712-44A5-4C98-A1E8-D98CA9BE320C}"/>
              </a:ext>
            </a:extLst>
          </p:cNvPr>
          <p:cNvCxnSpPr>
            <a:stCxn id="108" idx="2"/>
            <a:endCxn id="109" idx="0"/>
          </p:cNvCxnSpPr>
          <p:nvPr/>
        </p:nvCxnSpPr>
        <p:spPr>
          <a:xfrm rot="5400000">
            <a:off x="3230722" y="-1616506"/>
            <a:ext cx="309252" cy="549237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DFBC5B0F-2CB3-4FD6-B50F-FF6EFE667A3E}"/>
              </a:ext>
            </a:extLst>
          </p:cNvPr>
          <p:cNvCxnSpPr>
            <a:cxnSpLocks/>
            <a:stCxn id="108" idx="2"/>
            <a:endCxn id="111" idx="0"/>
          </p:cNvCxnSpPr>
          <p:nvPr/>
        </p:nvCxnSpPr>
        <p:spPr>
          <a:xfrm rot="5400000">
            <a:off x="5572437" y="725209"/>
            <a:ext cx="309252" cy="80894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B3CF0E0D-CDAA-418F-BADC-E84328DFF16F}"/>
              </a:ext>
            </a:extLst>
          </p:cNvPr>
          <p:cNvCxnSpPr>
            <a:stCxn id="108" idx="2"/>
            <a:endCxn id="114" idx="0"/>
          </p:cNvCxnSpPr>
          <p:nvPr/>
        </p:nvCxnSpPr>
        <p:spPr>
          <a:xfrm rot="5400000">
            <a:off x="4054924" y="-798656"/>
            <a:ext cx="302900" cy="385032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23607431-A599-46AD-A349-94C59CA77DC4}"/>
              </a:ext>
            </a:extLst>
          </p:cNvPr>
          <p:cNvCxnSpPr>
            <a:stCxn id="108" idx="2"/>
            <a:endCxn id="120" idx="0"/>
          </p:cNvCxnSpPr>
          <p:nvPr/>
        </p:nvCxnSpPr>
        <p:spPr>
          <a:xfrm rot="16200000" flipH="1">
            <a:off x="7963747" y="-857157"/>
            <a:ext cx="302900" cy="396732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0472BCCB-3F98-471E-87BF-4852B88F0CF5}"/>
              </a:ext>
            </a:extLst>
          </p:cNvPr>
          <p:cNvCxnSpPr>
            <a:cxnSpLocks/>
            <a:stCxn id="133" idx="1"/>
            <a:endCxn id="192" idx="3"/>
          </p:cNvCxnSpPr>
          <p:nvPr/>
        </p:nvCxnSpPr>
        <p:spPr>
          <a:xfrm rot="10800000" flipV="1">
            <a:off x="1191761" y="1745947"/>
            <a:ext cx="536852" cy="17031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4" name="Group 1661">
            <a:extLst>
              <a:ext uri="{FF2B5EF4-FFF2-40B4-BE49-F238E27FC236}">
                <a16:creationId xmlns:a16="http://schemas.microsoft.com/office/drawing/2014/main" id="{8EC40E15-C9FA-42B9-B09F-0A0594171607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3659049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" name="Group 1661">
            <a:extLst>
              <a:ext uri="{FF2B5EF4-FFF2-40B4-BE49-F238E27FC236}">
                <a16:creationId xmlns:a16="http://schemas.microsoft.com/office/drawing/2014/main" id="{7BF6D7A0-D9EF-47D0-B9AD-98B679EDFC40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683396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 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6" name="Group 1661">
            <a:extLst>
              <a:ext uri="{FF2B5EF4-FFF2-40B4-BE49-F238E27FC236}">
                <a16:creationId xmlns:a16="http://schemas.microsoft.com/office/drawing/2014/main" id="{91E3A151-B531-4FDD-8E8E-1B761E793D91}"/>
              </a:ext>
            </a:extLst>
          </p:cNvPr>
          <p:cNvGraphicFramePr>
            <a:graphicFrameLocks noGrp="1"/>
          </p:cNvGraphicFramePr>
          <p:nvPr/>
        </p:nvGraphicFramePr>
        <p:xfrm>
          <a:off x="3356098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7" name="Group 1661">
            <a:extLst>
              <a:ext uri="{FF2B5EF4-FFF2-40B4-BE49-F238E27FC236}">
                <a16:creationId xmlns:a16="http://schemas.microsoft.com/office/drawing/2014/main" id="{B33E4D51-8A09-42C2-9BD0-CE0D3541E939}"/>
              </a:ext>
            </a:extLst>
          </p:cNvPr>
          <p:cNvGraphicFramePr>
            <a:graphicFrameLocks noGrp="1"/>
          </p:cNvGraphicFramePr>
          <p:nvPr/>
        </p:nvGraphicFramePr>
        <p:xfrm>
          <a:off x="3356097" y="574653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8" name="Group 1661">
            <a:extLst>
              <a:ext uri="{FF2B5EF4-FFF2-40B4-BE49-F238E27FC236}">
                <a16:creationId xmlns:a16="http://schemas.microsoft.com/office/drawing/2014/main" id="{0CDE9DF7-18DC-41B6-89A6-01A5D872FF2F}"/>
              </a:ext>
            </a:extLst>
          </p:cNvPr>
          <p:cNvGraphicFramePr>
            <a:graphicFrameLocks noGrp="1"/>
          </p:cNvGraphicFramePr>
          <p:nvPr/>
        </p:nvGraphicFramePr>
        <p:xfrm>
          <a:off x="3356096" y="609609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촬영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녹음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9" name="Group 1661">
            <a:extLst>
              <a:ext uri="{FF2B5EF4-FFF2-40B4-BE49-F238E27FC236}">
                <a16:creationId xmlns:a16="http://schemas.microsoft.com/office/drawing/2014/main" id="{2FC721BE-662F-4EDE-908B-6BDF04C666C7}"/>
              </a:ext>
            </a:extLst>
          </p:cNvPr>
          <p:cNvGraphicFramePr>
            <a:graphicFrameLocks noGrp="1"/>
          </p:cNvGraphicFramePr>
          <p:nvPr/>
        </p:nvGraphicFramePr>
        <p:xfrm>
          <a:off x="3356095" y="644565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개발물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roup 1661">
            <a:extLst>
              <a:ext uri="{FF2B5EF4-FFF2-40B4-BE49-F238E27FC236}">
                <a16:creationId xmlns:a16="http://schemas.microsoft.com/office/drawing/2014/main" id="{8E307A3A-2DAF-4AF8-B986-9B60032D6073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608828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 은행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roup 1661">
            <a:extLst>
              <a:ext uri="{FF2B5EF4-FFF2-40B4-BE49-F238E27FC236}">
                <a16:creationId xmlns:a16="http://schemas.microsoft.com/office/drawing/2014/main" id="{AA72DC44-662E-4006-B3A0-30FD17F70E82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608383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roup 1661">
            <a:extLst>
              <a:ext uri="{FF2B5EF4-FFF2-40B4-BE49-F238E27FC236}">
                <a16:creationId xmlns:a16="http://schemas.microsoft.com/office/drawing/2014/main" id="{08389BC4-21F8-4713-9502-9E8601073AFD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 신고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E617A2B5-D879-417E-982C-C8F7E7107864}"/>
              </a:ext>
            </a:extLst>
          </p:cNvPr>
          <p:cNvSpPr/>
          <p:nvPr/>
        </p:nvSpPr>
        <p:spPr>
          <a:xfrm>
            <a:off x="86561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관리</a:t>
            </a:r>
          </a:p>
        </p:txBody>
      </p:sp>
      <p:graphicFrame>
        <p:nvGraphicFramePr>
          <p:cNvPr id="193" name="Group 1661">
            <a:extLst>
              <a:ext uri="{FF2B5EF4-FFF2-40B4-BE49-F238E27FC236}">
                <a16:creationId xmlns:a16="http://schemas.microsoft.com/office/drawing/2014/main" id="{0F50BC27-8E37-40CA-B163-DD32F3CDAFE4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평가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4" name="Group 1661">
            <a:extLst>
              <a:ext uri="{FF2B5EF4-FFF2-40B4-BE49-F238E27FC236}">
                <a16:creationId xmlns:a16="http://schemas.microsoft.com/office/drawing/2014/main" id="{FCF516EF-6EEB-4412-83C6-7801279A0F6E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7" name="Group 1661">
            <a:extLst>
              <a:ext uri="{FF2B5EF4-FFF2-40B4-BE49-F238E27FC236}">
                <a16:creationId xmlns:a16="http://schemas.microsoft.com/office/drawing/2014/main" id="{8E8A9177-C487-4884-AC8C-2C03078D8016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226004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카테고리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" name="Group 1661">
            <a:extLst>
              <a:ext uri="{FF2B5EF4-FFF2-40B4-BE49-F238E27FC236}">
                <a16:creationId xmlns:a16="http://schemas.microsoft.com/office/drawing/2014/main" id="{8FFA80A6-FED2-4AC0-8D71-A2F2757560BB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25457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탐색기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8" name="Group 1661">
            <a:extLst>
              <a:ext uri="{FF2B5EF4-FFF2-40B4-BE49-F238E27FC236}">
                <a16:creationId xmlns:a16="http://schemas.microsoft.com/office/drawing/2014/main" id="{CAAEB3E5-3091-4388-89F3-A0EEB328D42E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01200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8" name="Group 1661">
            <a:extLst>
              <a:ext uri="{FF2B5EF4-FFF2-40B4-BE49-F238E27FC236}">
                <a16:creationId xmlns:a16="http://schemas.microsoft.com/office/drawing/2014/main" id="{5D6D2BBE-886F-4429-8985-17D9F5DC0755}"/>
              </a:ext>
            </a:extLst>
          </p:cNvPr>
          <p:cNvGraphicFramePr>
            <a:graphicFrameLocks noGrp="1"/>
          </p:cNvGraphicFramePr>
          <p:nvPr/>
        </p:nvGraphicFramePr>
        <p:xfrm>
          <a:off x="5094359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산출물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8" name="Group 1661">
            <a:extLst>
              <a:ext uri="{FF2B5EF4-FFF2-40B4-BE49-F238E27FC236}">
                <a16:creationId xmlns:a16="http://schemas.microsoft.com/office/drawing/2014/main" id="{F7EA6E08-94B8-4B17-9990-F1329DDA2D1A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2240112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전문가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0" name="Group 1661">
            <a:extLst>
              <a:ext uri="{FF2B5EF4-FFF2-40B4-BE49-F238E27FC236}">
                <a16:creationId xmlns:a16="http://schemas.microsoft.com/office/drawing/2014/main" id="{1C1CAA37-389C-48D7-B34B-3C1DB25D6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071250"/>
              </p:ext>
            </p:extLst>
          </p:nvPr>
        </p:nvGraphicFramePr>
        <p:xfrm>
          <a:off x="4769990" y="256049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발송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2" name="Group 1661">
            <a:extLst>
              <a:ext uri="{FF2B5EF4-FFF2-40B4-BE49-F238E27FC236}">
                <a16:creationId xmlns:a16="http://schemas.microsoft.com/office/drawing/2014/main" id="{24D3D11C-BC5C-4393-B847-4520A67ADEE0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1915513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개발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8" name="Group 1661">
            <a:extLst>
              <a:ext uri="{FF2B5EF4-FFF2-40B4-BE49-F238E27FC236}">
                <a16:creationId xmlns:a16="http://schemas.microsoft.com/office/drawing/2014/main" id="{475C44E1-0779-4A44-9326-2AF0554C1F6D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23808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오류신고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9" name="Group 1661">
            <a:extLst>
              <a:ext uri="{FF2B5EF4-FFF2-40B4-BE49-F238E27FC236}">
                <a16:creationId xmlns:a16="http://schemas.microsoft.com/office/drawing/2014/main" id="{EECDFBFB-CFF7-40A2-A546-6ACC60BF6F1F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콘텐츠별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별점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4" name="Group 1661">
            <a:extLst>
              <a:ext uri="{FF2B5EF4-FFF2-40B4-BE49-F238E27FC236}">
                <a16:creationId xmlns:a16="http://schemas.microsoft.com/office/drawing/2014/main" id="{83BBE9CD-033A-43FD-AD5B-C57370FA4478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7337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제출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9F72B627-4C5E-4523-90F7-FCDDCA0F59D6}"/>
              </a:ext>
            </a:extLst>
          </p:cNvPr>
          <p:cNvSpPr/>
          <p:nvPr/>
        </p:nvSpPr>
        <p:spPr>
          <a:xfrm>
            <a:off x="11030741" y="3306941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graphicFrame>
        <p:nvGraphicFramePr>
          <p:cNvPr id="266" name="Group 1661">
            <a:extLst>
              <a:ext uri="{FF2B5EF4-FFF2-40B4-BE49-F238E27FC236}">
                <a16:creationId xmlns:a16="http://schemas.microsoft.com/office/drawing/2014/main" id="{F96FE50E-F7BE-49E0-8CCE-2246D6937A39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365904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7" name="Group 1661">
            <a:extLst>
              <a:ext uri="{FF2B5EF4-FFF2-40B4-BE49-F238E27FC236}">
                <a16:creationId xmlns:a16="http://schemas.microsoft.com/office/drawing/2014/main" id="{89C8FA6D-C81A-4161-9A31-9F075C15BC6C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4012007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Group 1661">
            <a:extLst>
              <a:ext uri="{FF2B5EF4-FFF2-40B4-BE49-F238E27FC236}">
                <a16:creationId xmlns:a16="http://schemas.microsoft.com/office/drawing/2014/main" id="{6BCB8D6E-A14F-45E6-9FE0-9FB4B51C99B0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1604501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Group 1661">
            <a:extLst>
              <a:ext uri="{FF2B5EF4-FFF2-40B4-BE49-F238E27FC236}">
                <a16:creationId xmlns:a16="http://schemas.microsoft.com/office/drawing/2014/main" id="{B2974AAC-BC1B-4AE8-8E58-5D1616D3E1A5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192953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2" name="Group 1661">
            <a:extLst>
              <a:ext uri="{FF2B5EF4-FFF2-40B4-BE49-F238E27FC236}">
                <a16:creationId xmlns:a16="http://schemas.microsoft.com/office/drawing/2014/main" id="{FE89B959-84DD-46C3-8ADC-D6B4B448E520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033505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양산 콘텐츠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" name="Group 1661">
            <a:extLst>
              <a:ext uri="{FF2B5EF4-FFF2-40B4-BE49-F238E27FC236}">
                <a16:creationId xmlns:a16="http://schemas.microsoft.com/office/drawing/2014/main" id="{CDE9A7F3-03E3-43DD-B194-A6CF82D7DBEB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자문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" name="Group 1661">
            <a:extLst>
              <a:ext uri="{FF2B5EF4-FFF2-40B4-BE49-F238E27FC236}">
                <a16:creationId xmlns:a16="http://schemas.microsoft.com/office/drawing/2014/main" id="{87865D39-D799-4A69-822B-7722C22EAB51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574262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자문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" name="Group 1661">
            <a:extLst>
              <a:ext uri="{FF2B5EF4-FFF2-40B4-BE49-F238E27FC236}">
                <a16:creationId xmlns:a16="http://schemas.microsoft.com/office/drawing/2014/main" id="{EC2E630C-672E-4FDF-A8A5-BD982ABB611E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021032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기본 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Group 1661">
            <a:extLst>
              <a:ext uri="{FF2B5EF4-FFF2-40B4-BE49-F238E27FC236}">
                <a16:creationId xmlns:a16="http://schemas.microsoft.com/office/drawing/2014/main" id="{200D0513-3D4B-45EE-A44B-C6FE28BD22A2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36211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과목 코드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AFE4465-6574-48D9-BC05-3117F8967756}"/>
              </a:ext>
            </a:extLst>
          </p:cNvPr>
          <p:cNvSpPr/>
          <p:nvPr/>
        </p:nvSpPr>
        <p:spPr>
          <a:xfrm>
            <a:off x="3344559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관리</a:t>
            </a:r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2F1BC5CC-8F0B-4EF8-92AD-C02E71F76086}"/>
              </a:ext>
            </a:extLst>
          </p:cNvPr>
          <p:cNvCxnSpPr>
            <a:cxnSpLocks/>
            <a:stCxn id="140" idx="3"/>
            <a:endCxn id="163" idx="1"/>
          </p:cNvCxnSpPr>
          <p:nvPr/>
        </p:nvCxnSpPr>
        <p:spPr>
          <a:xfrm>
            <a:off x="2834944" y="2070985"/>
            <a:ext cx="509615" cy="13781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2653AC7F-4B19-442C-AF07-B739A82E1C7A}"/>
              </a:ext>
            </a:extLst>
          </p:cNvPr>
          <p:cNvCxnSpPr>
            <a:cxnSpLocks/>
            <a:stCxn id="208" idx="3"/>
            <a:endCxn id="145" idx="1"/>
          </p:cNvCxnSpPr>
          <p:nvPr/>
        </p:nvCxnSpPr>
        <p:spPr>
          <a:xfrm>
            <a:off x="1161257" y="4153453"/>
            <a:ext cx="600678" cy="27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09D53236-C2B6-41B4-8F42-992E07060EF1}"/>
              </a:ext>
            </a:extLst>
          </p:cNvPr>
          <p:cNvCxnSpPr>
            <a:cxnSpLocks/>
            <a:stCxn id="208" idx="3"/>
            <a:endCxn id="155" idx="1"/>
          </p:cNvCxnSpPr>
          <p:nvPr/>
        </p:nvCxnSpPr>
        <p:spPr>
          <a:xfrm>
            <a:off x="1161257" y="4153453"/>
            <a:ext cx="600678" cy="3413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연결선: 꺾임 200">
            <a:extLst>
              <a:ext uri="{FF2B5EF4-FFF2-40B4-BE49-F238E27FC236}">
                <a16:creationId xmlns:a16="http://schemas.microsoft.com/office/drawing/2014/main" id="{5CE9094C-0218-40B9-BE2F-1D0007D7CC14}"/>
              </a:ext>
            </a:extLst>
          </p:cNvPr>
          <p:cNvCxnSpPr>
            <a:cxnSpLocks/>
            <a:stCxn id="175" idx="3"/>
            <a:endCxn id="305" idx="1"/>
          </p:cNvCxnSpPr>
          <p:nvPr/>
        </p:nvCxnSpPr>
        <p:spPr>
          <a:xfrm>
            <a:off x="1161257" y="4824842"/>
            <a:ext cx="2036984" cy="1224016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B5D7E3FF-5663-4545-ACAF-C039B4EA8B98}"/>
              </a:ext>
            </a:extLst>
          </p:cNvPr>
          <p:cNvCxnSpPr>
            <a:cxnSpLocks/>
            <a:stCxn id="142" idx="3"/>
            <a:endCxn id="305" idx="1"/>
          </p:cNvCxnSpPr>
          <p:nvPr/>
        </p:nvCxnSpPr>
        <p:spPr>
          <a:xfrm>
            <a:off x="1161257" y="5174951"/>
            <a:ext cx="2036984" cy="873907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7" name="Group 1661">
            <a:extLst>
              <a:ext uri="{FF2B5EF4-FFF2-40B4-BE49-F238E27FC236}">
                <a16:creationId xmlns:a16="http://schemas.microsoft.com/office/drawing/2014/main" id="{6BA74671-F617-4DB5-924F-F5D645977931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38361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검수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F4AFE6FF-9893-4EB5-AAF2-2B9BB823A8B9}"/>
              </a:ext>
            </a:extLst>
          </p:cNvPr>
          <p:cNvSpPr/>
          <p:nvPr/>
        </p:nvSpPr>
        <p:spPr>
          <a:xfrm>
            <a:off x="3345131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</a:t>
            </a:r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 관리</a:t>
            </a:r>
          </a:p>
        </p:txBody>
      </p:sp>
      <p:graphicFrame>
        <p:nvGraphicFramePr>
          <p:cNvPr id="291" name="Group 1661">
            <a:extLst>
              <a:ext uri="{FF2B5EF4-FFF2-40B4-BE49-F238E27FC236}">
                <a16:creationId xmlns:a16="http://schemas.microsoft.com/office/drawing/2014/main" id="{C3F1663A-EA0C-4BA6-8C49-7072B35A74E2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1604501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2" name="Group 1661">
            <a:extLst>
              <a:ext uri="{FF2B5EF4-FFF2-40B4-BE49-F238E27FC236}">
                <a16:creationId xmlns:a16="http://schemas.microsoft.com/office/drawing/2014/main" id="{FB28FD09-B298-4646-B840-F5BD91C1A6ED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1929539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계약관리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" name="Group 1661">
            <a:extLst>
              <a:ext uri="{FF2B5EF4-FFF2-40B4-BE49-F238E27FC236}">
                <a16:creationId xmlns:a16="http://schemas.microsoft.com/office/drawing/2014/main" id="{ED79A547-DF72-4723-85CE-CB30A871ED2B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2254576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API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인증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7" name="연결선: 꺾임 296">
            <a:extLst>
              <a:ext uri="{FF2B5EF4-FFF2-40B4-BE49-F238E27FC236}">
                <a16:creationId xmlns:a16="http://schemas.microsoft.com/office/drawing/2014/main" id="{47087C31-9BE2-4ADA-A1A1-B42C79AE8D59}"/>
              </a:ext>
            </a:extLst>
          </p:cNvPr>
          <p:cNvCxnSpPr>
            <a:cxnSpLocks/>
            <a:stCxn id="108" idx="2"/>
            <a:endCxn id="290" idx="0"/>
          </p:cNvCxnSpPr>
          <p:nvPr/>
        </p:nvCxnSpPr>
        <p:spPr>
          <a:xfrm rot="5400000">
            <a:off x="4863183" y="9603"/>
            <a:ext cx="302900" cy="22338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5A317D13-584B-4DD6-9AC8-FB80783EFCAC}"/>
              </a:ext>
            </a:extLst>
          </p:cNvPr>
          <p:cNvSpPr/>
          <p:nvPr/>
        </p:nvSpPr>
        <p:spPr>
          <a:xfrm>
            <a:off x="3198241" y="5271729"/>
            <a:ext cx="3400647" cy="15542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7" name="Group 1661">
            <a:extLst>
              <a:ext uri="{FF2B5EF4-FFF2-40B4-BE49-F238E27FC236}">
                <a16:creationId xmlns:a16="http://schemas.microsoft.com/office/drawing/2014/main" id="{5E1C2249-EA1A-42FE-8672-ADC2E78BF9B5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 내역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roup 1661">
            <a:extLst>
              <a:ext uri="{FF2B5EF4-FFF2-40B4-BE49-F238E27FC236}">
                <a16:creationId xmlns:a16="http://schemas.microsoft.com/office/drawing/2014/main" id="{296ECDB8-0B62-4561-8B30-9A60E3124690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68339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강의계획서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F05ECD14-B7DE-404F-B302-5E7BC586639D}"/>
              </a:ext>
            </a:extLst>
          </p:cNvPr>
          <p:cNvCxnSpPr>
            <a:cxnSpLocks/>
            <a:stCxn id="208" idx="3"/>
            <a:endCxn id="79" idx="1"/>
          </p:cNvCxnSpPr>
          <p:nvPr/>
        </p:nvCxnSpPr>
        <p:spPr>
          <a:xfrm>
            <a:off x="1161257" y="4153453"/>
            <a:ext cx="600678" cy="6626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6" name="Group 1661">
            <a:extLst>
              <a:ext uri="{FF2B5EF4-FFF2-40B4-BE49-F238E27FC236}">
                <a16:creationId xmlns:a16="http://schemas.microsoft.com/office/drawing/2014/main" id="{D5D0AFA1-593D-4BA6-9CCF-25759E125097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3446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Group 1661">
            <a:extLst>
              <a:ext uri="{FF2B5EF4-FFF2-40B4-BE49-F238E27FC236}">
                <a16:creationId xmlns:a16="http://schemas.microsoft.com/office/drawing/2014/main" id="{0746690B-8EE6-4123-92F7-679D7D9DE5AF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560651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1661">
            <a:extLst>
              <a:ext uri="{FF2B5EF4-FFF2-40B4-BE49-F238E27FC236}">
                <a16:creationId xmlns:a16="http://schemas.microsoft.com/office/drawing/2014/main" id="{8796365B-B6FA-4302-989E-C36F61BCCBE3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880868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공지사항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roup 1661">
            <a:extLst>
              <a:ext uri="{FF2B5EF4-FFF2-40B4-BE49-F238E27FC236}">
                <a16:creationId xmlns:a16="http://schemas.microsoft.com/office/drawing/2014/main" id="{457C5369-86E8-425E-86A7-327E3A68C2ED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321002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Group 1661">
            <a:extLst>
              <a:ext uri="{FF2B5EF4-FFF2-40B4-BE49-F238E27FC236}">
                <a16:creationId xmlns:a16="http://schemas.microsoft.com/office/drawing/2014/main" id="{CEE55CC8-2B20-4B2C-80BF-14201EE2472A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3530949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질의사항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roup 1661">
            <a:extLst>
              <a:ext uri="{FF2B5EF4-FFF2-40B4-BE49-F238E27FC236}">
                <a16:creationId xmlns:a16="http://schemas.microsoft.com/office/drawing/2014/main" id="{54F6D07E-9A6E-41E6-B45A-CC639D598A58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4344623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콘텐츠 등록자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roup 1661">
            <a:extLst>
              <a:ext uri="{FF2B5EF4-FFF2-40B4-BE49-F238E27FC236}">
                <a16:creationId xmlns:a16="http://schemas.microsoft.com/office/drawing/2014/main" id="{1EBC3AA4-9FED-4EA9-BA18-DDD9E0F43D73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콘텐츠 승인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" name="Group 1661">
            <a:extLst>
              <a:ext uri="{FF2B5EF4-FFF2-40B4-BE49-F238E27FC236}">
                <a16:creationId xmlns:a16="http://schemas.microsoft.com/office/drawing/2014/main" id="{65586F54-E7FD-487A-9F10-CEB2D87E2D00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880868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퀴즈인 페이지 통계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Group 1661">
            <a:extLst>
              <a:ext uri="{FF2B5EF4-FFF2-40B4-BE49-F238E27FC236}">
                <a16:creationId xmlns:a16="http://schemas.microsoft.com/office/drawing/2014/main" id="{6999C372-69A2-42B5-9C07-F7B66B758F1B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Group 1661">
            <a:extLst>
              <a:ext uri="{FF2B5EF4-FFF2-40B4-BE49-F238E27FC236}">
                <a16:creationId xmlns:a16="http://schemas.microsoft.com/office/drawing/2014/main" id="{AD3F043C-8FE5-4062-962E-13A4A1B6ABAA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접수현황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roup 1661">
            <a:extLst>
              <a:ext uri="{FF2B5EF4-FFF2-40B4-BE49-F238E27FC236}">
                <a16:creationId xmlns:a16="http://schemas.microsoft.com/office/drawing/2014/main" id="{D07B179F-5D09-4689-A802-9002F08531D6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73951685-05FE-4BF5-8951-B8738E6912B1}"/>
              </a:ext>
            </a:extLst>
          </p:cNvPr>
          <p:cNvSpPr/>
          <p:nvPr/>
        </p:nvSpPr>
        <p:spPr>
          <a:xfrm>
            <a:off x="6130446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전문가 관리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8" name="Group 1661">
            <a:extLst>
              <a:ext uri="{FF2B5EF4-FFF2-40B4-BE49-F238E27FC236}">
                <a16:creationId xmlns:a16="http://schemas.microsoft.com/office/drawing/2014/main" id="{2B8F4C4F-5AD0-4E96-B197-152CB585BB73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공고등록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4F8679A7-66E2-419D-83E1-EC5DDB32872E}"/>
              </a:ext>
            </a:extLst>
          </p:cNvPr>
          <p:cNvCxnSpPr>
            <a:cxnSpLocks/>
            <a:stCxn id="238" idx="3"/>
            <a:endCxn id="95" idx="1"/>
          </p:cNvCxnSpPr>
          <p:nvPr/>
        </p:nvCxnSpPr>
        <p:spPr>
          <a:xfrm>
            <a:off x="5875189" y="2381558"/>
            <a:ext cx="255256" cy="14189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B14DD7E-2141-487C-B0D5-2EC39C4FAE2F}"/>
              </a:ext>
            </a:extLst>
          </p:cNvPr>
          <p:cNvSpPr/>
          <p:nvPr/>
        </p:nvSpPr>
        <p:spPr>
          <a:xfrm>
            <a:off x="7667510" y="1278906"/>
            <a:ext cx="1556463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스튜디오 및 장비 관리</a:t>
            </a:r>
          </a:p>
        </p:txBody>
      </p:sp>
      <p:graphicFrame>
        <p:nvGraphicFramePr>
          <p:cNvPr id="101" name="Group 1661">
            <a:extLst>
              <a:ext uri="{FF2B5EF4-FFF2-40B4-BE49-F238E27FC236}">
                <a16:creationId xmlns:a16="http://schemas.microsoft.com/office/drawing/2014/main" id="{27BDA0D6-442F-487C-8D15-48119F5F7D1C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163609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스튜디오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Group 1661">
            <a:extLst>
              <a:ext uri="{FF2B5EF4-FFF2-40B4-BE49-F238E27FC236}">
                <a16:creationId xmlns:a16="http://schemas.microsoft.com/office/drawing/2014/main" id="{1259B895-4E37-46A7-B7E1-E9075EC8CBB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1953759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휴일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Group 1661">
            <a:extLst>
              <a:ext uri="{FF2B5EF4-FFF2-40B4-BE49-F238E27FC236}">
                <a16:creationId xmlns:a16="http://schemas.microsoft.com/office/drawing/2014/main" id="{26C85C11-D367-4A18-9D58-6B723E5D269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262098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Group 1661">
            <a:extLst>
              <a:ext uri="{FF2B5EF4-FFF2-40B4-BE49-F238E27FC236}">
                <a16:creationId xmlns:a16="http://schemas.microsoft.com/office/drawing/2014/main" id="{4FC4230A-57D3-4554-BF0F-BFA69B09C59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57423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예약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roup 1661">
            <a:extLst>
              <a:ext uri="{FF2B5EF4-FFF2-40B4-BE49-F238E27FC236}">
                <a16:creationId xmlns:a16="http://schemas.microsoft.com/office/drawing/2014/main" id="{63F9879B-7AC0-4352-B4BF-146BAD3C6CD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902956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Group 1661">
            <a:extLst>
              <a:ext uri="{FF2B5EF4-FFF2-40B4-BE49-F238E27FC236}">
                <a16:creationId xmlns:a16="http://schemas.microsoft.com/office/drawing/2014/main" id="{30D17162-0BDE-4B1B-A792-74C16C65850E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3237082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C9D70AC1-89AE-4385-ABBF-5005F8BCAE93}"/>
              </a:ext>
            </a:extLst>
          </p:cNvPr>
          <p:cNvCxnSpPr>
            <a:cxnSpLocks/>
            <a:stCxn id="108" idx="2"/>
            <a:endCxn id="100" idx="0"/>
          </p:cNvCxnSpPr>
          <p:nvPr/>
        </p:nvCxnSpPr>
        <p:spPr>
          <a:xfrm rot="16200000" flipH="1">
            <a:off x="7136713" y="-30124"/>
            <a:ext cx="303851" cy="2314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BC64D08-C4BB-4CBC-81C7-6515134AC5DC}"/>
              </a:ext>
            </a:extLst>
          </p:cNvPr>
          <p:cNvSpPr/>
          <p:nvPr/>
        </p:nvSpPr>
        <p:spPr>
          <a:xfrm>
            <a:off x="3056731" y="1104821"/>
            <a:ext cx="9146328" cy="5794995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출처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70716DDC-8F0B-426B-A495-6E6C739A4049}"/>
              </a:ext>
            </a:extLst>
          </p:cNvPr>
          <p:cNvSpPr/>
          <p:nvPr/>
        </p:nvSpPr>
        <p:spPr>
          <a:xfrm>
            <a:off x="0" y="1104821"/>
            <a:ext cx="1642050" cy="5794994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b="1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097DDFF-F6A0-4443-AF7C-8F9F7E9B88C4}"/>
              </a:ext>
            </a:extLst>
          </p:cNvPr>
          <p:cNvSpPr/>
          <p:nvPr/>
        </p:nvSpPr>
        <p:spPr>
          <a:xfrm>
            <a:off x="1642050" y="3971416"/>
            <a:ext cx="1415325" cy="2938087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b="1" dirty="0"/>
          </a:p>
        </p:txBody>
      </p:sp>
      <p:graphicFrame>
        <p:nvGraphicFramePr>
          <p:cNvPr id="136" name="표 4">
            <a:extLst>
              <a:ext uri="{FF2B5EF4-FFF2-40B4-BE49-F238E27FC236}">
                <a16:creationId xmlns:a16="http://schemas.microsoft.com/office/drawing/2014/main" id="{2BDB0C5D-B169-4FE8-813F-78EA9A686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67183"/>
              </p:ext>
            </p:extLst>
          </p:nvPr>
        </p:nvGraphicFramePr>
        <p:xfrm>
          <a:off x="3056731" y="1450688"/>
          <a:ext cx="8960788" cy="477875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70987">
                  <a:extLst>
                    <a:ext uri="{9D8B030D-6E8A-4147-A177-3AD203B41FA5}">
                      <a16:colId xmlns:a16="http://schemas.microsoft.com/office/drawing/2014/main" val="3347760869"/>
                    </a:ext>
                  </a:extLst>
                </a:gridCol>
                <a:gridCol w="1632268">
                  <a:extLst>
                    <a:ext uri="{9D8B030D-6E8A-4147-A177-3AD203B41FA5}">
                      <a16:colId xmlns:a16="http://schemas.microsoft.com/office/drawing/2014/main" val="1319167547"/>
                    </a:ext>
                  </a:extLst>
                </a:gridCol>
                <a:gridCol w="4837430">
                  <a:extLst>
                    <a:ext uri="{9D8B030D-6E8A-4147-A177-3AD203B41FA5}">
                      <a16:colId xmlns:a16="http://schemas.microsoft.com/office/drawing/2014/main" val="3867861842"/>
                    </a:ext>
                  </a:extLst>
                </a:gridCol>
                <a:gridCol w="1520103">
                  <a:extLst>
                    <a:ext uri="{9D8B030D-6E8A-4147-A177-3AD203B41FA5}">
                      <a16:colId xmlns:a16="http://schemas.microsoft.com/office/drawing/2014/main" val="2855020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메뉴명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요구사항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세부내용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868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개발관리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번 슬라이드 참조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154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운영관리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14</a:t>
                      </a:r>
                      <a:r>
                        <a:rPr lang="ko-KR" altLang="en-US" sz="1000" dirty="0"/>
                        <a:t>번 슬라이드 참조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2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파일탐색기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SFR-SCMS-008-01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SFR-SCMS-008-02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SFR-SCMS-008-03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ㆍ웹</a:t>
                      </a:r>
                      <a:r>
                        <a:rPr lang="ko-KR" altLang="en-US" sz="1000" dirty="0"/>
                        <a:t> 파일 탐색기 기능 구현</a:t>
                      </a:r>
                      <a:endParaRPr lang="en-US" altLang="ko-KR" sz="1000" dirty="0"/>
                    </a:p>
                    <a:p>
                      <a:pPr marL="0" indent="0" algn="just" latinLnBrk="1">
                        <a:buFontTx/>
                        <a:buNone/>
                      </a:pPr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웹에서 동작하는 파일 탐색기 기능 개발</a:t>
                      </a:r>
                      <a:endParaRPr lang="en-US" altLang="ko-KR" sz="1000" dirty="0"/>
                    </a:p>
                    <a:p>
                      <a:pPr marL="0" indent="0" algn="just" latinLnBrk="1">
                        <a:buFontTx/>
                        <a:buNone/>
                      </a:pPr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파일 변경에 따른 행동 기록 관리 기능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885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내용전문가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SFR-SCMS-013-01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SFR-SCMS-013-02</a:t>
                      </a:r>
                    </a:p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SFR-SCMS-022-01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SFR-SCMS-022-02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개발 담당자 및 열람자 관리 기능</a:t>
                      </a:r>
                    </a:p>
                    <a:p>
                      <a:pPr algn="just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개발 담당자 및 열람자의 관리 콘텐츠 상세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09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콘텐츠 제작 </a:t>
                      </a:r>
                      <a:endParaRPr lang="en-US" altLang="ko-KR" sz="1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공지사항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SFR-SCMS-001-07</a:t>
                      </a:r>
                      <a:endParaRPr lang="ko-KR" altLang="en-US" sz="1000" dirty="0"/>
                    </a:p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SFR-SCMS-023-02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SFR-SCMS-023-03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SFR-SCMS-023-04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30000"/>
                        </a:lnSpc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/>
                        </a:rPr>
                        <a:t>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/>
                        </a:rPr>
                        <a:t>게시판별 옵션을 지정하고 이를 참조하는 게시물로 형태로 </a:t>
                      </a:r>
                      <a:r>
                        <a:rPr lang="ko-KR" altLang="en-US" sz="1000" dirty="0" err="1">
                          <a:latin typeface="나눔바른고딕" pitchFamily="50" charset="-127"/>
                          <a:ea typeface="나눔바른고딕"/>
                        </a:rPr>
                        <a:t>구조화하여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/>
                        </a:rPr>
                        <a:t> 구현</a:t>
                      </a:r>
                      <a:endParaRPr lang="en-US" altLang="ko-KR" sz="1000" dirty="0">
                        <a:latin typeface="나눔바른고딕" pitchFamily="50" charset="-127"/>
                        <a:ea typeface="나눔바른고딕"/>
                      </a:endParaRPr>
                    </a:p>
                    <a:p>
                      <a:pPr marL="0" indent="0" algn="just">
                        <a:lnSpc>
                          <a:spcPct val="130000"/>
                        </a:lnSpc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/>
                        </a:rPr>
                        <a:t>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/>
                        </a:rPr>
                        <a:t>콘텐츠 제작 공지사항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/>
                        </a:rPr>
                        <a:t>콘텐츠 제작 자료실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/>
                        </a:rPr>
                        <a:t>콘텐츠 제작 질의사항 게시판 구현</a:t>
                      </a:r>
                      <a:endParaRPr lang="en-US" altLang="ko-KR" sz="1000" dirty="0">
                        <a:latin typeface="나눔바른고딕" pitchFamily="50" charset="-127"/>
                        <a:ea typeface="나눔바른고딕"/>
                      </a:endParaRPr>
                    </a:p>
                    <a:p>
                      <a:pPr marL="0" indent="0" algn="just">
                        <a:lnSpc>
                          <a:spcPct val="130000"/>
                        </a:lnSpc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/>
                        </a:rPr>
                        <a:t>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/>
                        </a:rPr>
                        <a:t>시스템은 발주처에서 제공하는 솔루션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/>
                        </a:rPr>
                        <a:t>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/>
                        </a:rPr>
                        <a:t>적용</a:t>
                      </a:r>
                      <a:endParaRPr lang="en-US" altLang="ko-KR" sz="1000" dirty="0">
                        <a:latin typeface="나눔바른고딕" pitchFamily="50" charset="-127"/>
                        <a:ea typeface="나눔바른고딕"/>
                      </a:endParaRPr>
                    </a:p>
                    <a:p>
                      <a:pPr marL="0" indent="0" algn="just">
                        <a:lnSpc>
                          <a:spcPct val="130000"/>
                        </a:lnSpc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/>
                        </a:rPr>
                        <a:t> 2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/>
                        </a:rPr>
                        <a:t>개 이상 파일 첨부가 </a:t>
                      </a:r>
                      <a:r>
                        <a:rPr lang="ko-KR" altLang="en-US" sz="1000" dirty="0" err="1">
                          <a:latin typeface="나눔바른고딕" pitchFamily="50" charset="-127"/>
                          <a:ea typeface="나눔바른고딕"/>
                        </a:rPr>
                        <a:t>가능해야하며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/>
                        </a:rPr>
                        <a:t>발주사의 솔루션 활용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572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콘텐츠 제작</a:t>
                      </a:r>
                      <a:endParaRPr lang="en-US" altLang="ko-KR" sz="1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자료실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SFR-SCMS-001-07</a:t>
                      </a:r>
                      <a:endParaRPr lang="ko-KR" altLang="en-US" sz="1000" dirty="0"/>
                    </a:p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SFR-SCMS-023-02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SFR-SCMS-023-03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SFR-SCMS-023-04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32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콘텐츠 제작</a:t>
                      </a:r>
                      <a:endParaRPr lang="en-US" altLang="ko-KR" sz="1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질의사항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SFR-SCMS-001-07</a:t>
                      </a:r>
                      <a:endParaRPr lang="ko-KR" altLang="en-US" sz="1000" dirty="0"/>
                    </a:p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SFR-SCMS-023-02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SFR-SCMS-023-03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SFR-SCMS-023-04</a:t>
                      </a:r>
                    </a:p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ea typeface="나눔바른고딕"/>
                        </a:rPr>
                        <a:t>SFR-SCMS-AD-12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30000"/>
                        </a:lnSpc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ea typeface="나눔바른고딕"/>
                        </a:rPr>
                        <a:t> </a:t>
                      </a:r>
                      <a:r>
                        <a:rPr lang="ko-KR" altLang="en-US" sz="1000" dirty="0">
                          <a:ea typeface="나눔바른고딕"/>
                        </a:rPr>
                        <a:t>상동</a:t>
                      </a:r>
                      <a:endParaRPr lang="en-US" altLang="ko-KR" sz="1000" dirty="0">
                        <a:ea typeface="나눔바른고딕"/>
                      </a:endParaRPr>
                    </a:p>
                    <a:p>
                      <a:pPr marL="0" indent="0" algn="just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>
                          <a:ea typeface="나눔바른고딕"/>
                        </a:rPr>
                        <a:t> 게시판 운영을 위해 작성</a:t>
                      </a:r>
                      <a:r>
                        <a:rPr lang="en-US" altLang="ko-KR" sz="1000" dirty="0"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ea typeface="나눔바른고딕"/>
                        </a:rPr>
                        <a:t>수정</a:t>
                      </a:r>
                      <a:r>
                        <a:rPr lang="en-US" altLang="ko-KR" sz="1000" dirty="0"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ea typeface="나눔바른고딕"/>
                        </a:rPr>
                        <a:t>삭제</a:t>
                      </a:r>
                      <a:r>
                        <a:rPr lang="en-US" altLang="ko-KR" sz="1000" dirty="0"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ea typeface="나눔바른고딕"/>
                        </a:rPr>
                        <a:t>답변 남기는 기능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636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56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5906</Words>
  <Application>Microsoft Office PowerPoint</Application>
  <PresentationFormat>와이드스크린</PresentationFormat>
  <Paragraphs>1997</Paragraphs>
  <Slides>22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굴림체</vt:lpstr>
      <vt:lpstr>나눔바른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김광섭</dc:creator>
  <cp:lastModifiedBy>김광섭</cp:lastModifiedBy>
  <cp:revision>211</cp:revision>
  <dcterms:created xsi:type="dcterms:W3CDTF">2021-12-09T05:02:08Z</dcterms:created>
  <dcterms:modified xsi:type="dcterms:W3CDTF">2022-03-21T18:47:50Z</dcterms:modified>
  <cp:version>1000.0000.01</cp:version>
</cp:coreProperties>
</file>