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0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1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876" r:id="rId2"/>
    <p:sldMasterId id="2147484117" r:id="rId3"/>
    <p:sldMasterId id="2147484120" r:id="rId4"/>
    <p:sldMasterId id="2147484123" r:id="rId5"/>
    <p:sldMasterId id="2147484126" r:id="rId6"/>
    <p:sldMasterId id="2147484129" r:id="rId7"/>
    <p:sldMasterId id="2147484132" r:id="rId8"/>
    <p:sldMasterId id="2147484135" r:id="rId9"/>
    <p:sldMasterId id="2147484138" r:id="rId10"/>
    <p:sldMasterId id="2147484141" r:id="rId11"/>
    <p:sldMasterId id="2147484144" r:id="rId12"/>
  </p:sldMasterIdLst>
  <p:notesMasterIdLst>
    <p:notesMasterId r:id="rId42"/>
  </p:notesMasterIdLst>
  <p:handoutMasterIdLst>
    <p:handoutMasterId r:id="rId43"/>
  </p:handoutMasterIdLst>
  <p:sldIdLst>
    <p:sldId id="689" r:id="rId13"/>
    <p:sldId id="764" r:id="rId14"/>
    <p:sldId id="890" r:id="rId15"/>
    <p:sldId id="914" r:id="rId16"/>
    <p:sldId id="892" r:id="rId17"/>
    <p:sldId id="874" r:id="rId18"/>
    <p:sldId id="817" r:id="rId19"/>
    <p:sldId id="896" r:id="rId20"/>
    <p:sldId id="919" r:id="rId21"/>
    <p:sldId id="897" r:id="rId22"/>
    <p:sldId id="915" r:id="rId23"/>
    <p:sldId id="899" r:id="rId24"/>
    <p:sldId id="828" r:id="rId25"/>
    <p:sldId id="901" r:id="rId26"/>
    <p:sldId id="904" r:id="rId27"/>
    <p:sldId id="916" r:id="rId28"/>
    <p:sldId id="908" r:id="rId29"/>
    <p:sldId id="835" r:id="rId30"/>
    <p:sldId id="909" r:id="rId31"/>
    <p:sldId id="917" r:id="rId32"/>
    <p:sldId id="918" r:id="rId33"/>
    <p:sldId id="911" r:id="rId34"/>
    <p:sldId id="840" r:id="rId35"/>
    <p:sldId id="910" r:id="rId36"/>
    <p:sldId id="841" r:id="rId37"/>
    <p:sldId id="913" r:id="rId38"/>
    <p:sldId id="768" r:id="rId39"/>
    <p:sldId id="769" r:id="rId40"/>
    <p:sldId id="770" r:id="rId41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바탕체" panose="02030609000101010101" pitchFamily="17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51AFBA-5902-483A-82BA-FBE4188F8118}">
          <p14:sldIdLst>
            <p14:sldId id="689"/>
            <p14:sldId id="764"/>
          </p14:sldIdLst>
        </p14:section>
        <p14:section name="03. 운영정보 - 총괄" id="{3CAA3815-DBE7-4A49-8549-6E8005C8059F}">
          <p14:sldIdLst>
            <p14:sldId id="890"/>
            <p14:sldId id="914"/>
            <p14:sldId id="892"/>
          </p14:sldIdLst>
        </p14:section>
        <p14:section name="03_01. 운영관리 : 과목 정보" id="{C8EC77FF-4F7F-46A9-ADE3-56FC467AEBD4}">
          <p14:sldIdLst>
            <p14:sldId id="874"/>
            <p14:sldId id="817"/>
          </p14:sldIdLst>
        </p14:section>
        <p14:section name="03_02. 운영관리 : 운영 정보" id="{F5C691D9-77E1-4F40-BE7B-31578E81B7CD}">
          <p14:sldIdLst>
            <p14:sldId id="896"/>
            <p14:sldId id="919"/>
          </p14:sldIdLst>
        </p14:section>
        <p14:section name="03_03. 운영관리 : 강의계획서" id="{1FF34922-3A81-4573-BAE8-3E4503B52161}">
          <p14:sldIdLst>
            <p14:sldId id="897"/>
            <p14:sldId id="915"/>
          </p14:sldIdLst>
        </p14:section>
        <p14:section name="03_04. 운영관리 : 콘텐츠 구성" id="{5B9826AF-4B8B-4296-98E4-35CEA76DADC2}">
          <p14:sldIdLst>
            <p14:sldId id="899"/>
            <p14:sldId id="828"/>
          </p14:sldIdLst>
        </p14:section>
        <p14:section name="03_05. 운영관리 : 문제은행" id="{A778E206-8AB7-40A2-8938-EFCBEA48E6EC}">
          <p14:sldIdLst>
            <p14:sldId id="901"/>
            <p14:sldId id="904"/>
            <p14:sldId id="916"/>
          </p14:sldIdLst>
        </p14:section>
        <p14:section name="03_06. 운영관리 : 콘텐츠 평가" id="{B2A7A819-8847-4509-8BE4-6BBD32832DA6}">
          <p14:sldIdLst>
            <p14:sldId id="908"/>
            <p14:sldId id="835"/>
          </p14:sldIdLst>
        </p14:section>
        <p14:section name="03_07. 운영관리 : 콘텐츠 오류신고" id="{5FF04AD4-A189-4966-85D5-038639F01A8B}">
          <p14:sldIdLst>
            <p14:sldId id="909"/>
            <p14:sldId id="917"/>
            <p14:sldId id="918"/>
          </p14:sldIdLst>
        </p14:section>
        <p14:section name="04. 콘텐츠 오류신고" id="{5CD6893D-E89A-48F4-8E8F-00C480AC996A}">
          <p14:sldIdLst>
            <p14:sldId id="911"/>
            <p14:sldId id="840"/>
          </p14:sldIdLst>
        </p14:section>
        <p14:section name="05. 콘텐츠 평가" id="{52492006-4B2A-4AB6-8FCB-58F8C5C4A8D2}">
          <p14:sldIdLst>
            <p14:sldId id="910"/>
            <p14:sldId id="841"/>
          </p14:sldIdLst>
        </p14:section>
        <p14:section name="99. 얼럿" id="{09A656EE-ADB4-431B-AD2F-260A34095C83}">
          <p14:sldIdLst>
            <p14:sldId id="913"/>
          </p14:sldIdLst>
        </p14:section>
        <p14:section name="06_01. 전문가 관리(관리자) : 회원정보" id="{2B5BA454-6CAB-442B-BC0C-7DD30F3ED756}">
          <p14:sldIdLst/>
        </p14:section>
        <p14:section name="06_02. 전문가관리(관리자) : 커뮤니티" id="{DE3CB10B-6855-4352-8773-4CDF95241BB8}">
          <p14:sldIdLst/>
        </p14:section>
        <p14:section name="06_03. 전문가관리(관리자) : 접수현황" id="{5322F8C0-6E8B-4011-BC4C-38053BFF298A}">
          <p14:sldIdLst/>
        </p14:section>
        <p14:section name="06_04. 전문가관리(관리자) : 공고등록" id="{9DB0F625-674E-4B83-96A2-9FDCC3B56F4E}">
          <p14:sldIdLst/>
        </p14:section>
        <p14:section name="07_01. 전문가 관리(사용자) : 메인페이지" id="{F2DDDE6B-E054-4C2D-81E4-1543E2A92F5D}">
          <p14:sldIdLst/>
        </p14:section>
        <p14:section name="07_02. 전문가 관리(사용자) : 커뮤니티" id="{721DC9EA-3C72-4D99-BACD-62BB901A0B65}">
          <p14:sldIdLst/>
        </p14:section>
        <p14:section name="07_03. 전문가 관리(사용자) : 전문가모집" id="{C9A2359C-E6CA-4975-8CAA-3D4EDA393668}">
          <p14:sldIdLst/>
        </p14:section>
        <p14:section name="07_04. 전문가 관리(사용자) : 마이페이지" id="{ED8A7EBA-BC9E-4419-90D0-235E35ADBFF2}">
          <p14:sldIdLst/>
        </p14:section>
        <p14:section name="07_05. 전문가 관리(사용자) : 회원가입" id="{69513259-E635-4F82-B69D-E3C949225598}">
          <p14:sldIdLst/>
        </p14:section>
        <p14:section name="99. 플로우 아이콘" id="{C2838115-8699-4671-A036-94C0AEF17C9C}">
          <p14:sldIdLst>
            <p14:sldId id="768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69">
          <p15:clr>
            <a:srgbClr val="A4A3A4"/>
          </p15:clr>
        </p15:guide>
        <p15:guide id="2" orient="horz" pos="4054">
          <p15:clr>
            <a:srgbClr val="A4A3A4"/>
          </p15:clr>
        </p15:guide>
        <p15:guide id="3" orient="horz" pos="834">
          <p15:clr>
            <a:srgbClr val="A4A3A4"/>
          </p15:clr>
        </p15:guide>
        <p15:guide id="4" orient="horz" pos="1024">
          <p15:clr>
            <a:srgbClr val="A4A3A4"/>
          </p15:clr>
        </p15:guide>
        <p15:guide id="5" orient="horz" pos="4167">
          <p15:clr>
            <a:srgbClr val="A4A3A4"/>
          </p15:clr>
        </p15:guide>
        <p15:guide id="6" pos="6643">
          <p15:clr>
            <a:srgbClr val="A4A3A4"/>
          </p15:clr>
        </p15:guide>
        <p15:guide id="7" pos="7522">
          <p15:clr>
            <a:srgbClr val="A4A3A4"/>
          </p15:clr>
        </p15:guide>
        <p15:guide id="8" pos="204">
          <p15:clr>
            <a:srgbClr val="A4A3A4"/>
          </p15:clr>
        </p15:guide>
        <p15:guide id="9" pos="10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2F2F2"/>
    <a:srgbClr val="C2C2C2"/>
    <a:srgbClr val="FFFFFF"/>
    <a:srgbClr val="37679F"/>
    <a:srgbClr val="EBEFF2"/>
    <a:srgbClr val="2C5E9B"/>
    <a:srgbClr val="0B61A1"/>
    <a:srgbClr val="969696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965" autoAdjust="0"/>
    <p:restoredTop sz="86465" autoAdjust="0"/>
  </p:normalViewPr>
  <p:slideViewPr>
    <p:cSldViewPr>
      <p:cViewPr varScale="1">
        <p:scale>
          <a:sx n="103" d="100"/>
          <a:sy n="103" d="100"/>
        </p:scale>
        <p:origin x="147" y="48"/>
      </p:cViewPr>
      <p:guideLst>
        <p:guide orient="horz" pos="569"/>
        <p:guide orient="horz" pos="4054"/>
        <p:guide orient="horz" pos="834"/>
        <p:guide orient="horz" pos="1024"/>
        <p:guide orient="horz" pos="4167"/>
        <p:guide pos="6643"/>
        <p:guide pos="7522"/>
        <p:guide pos="204"/>
        <p:guide pos="1089"/>
      </p:guideLst>
    </p:cSldViewPr>
  </p:slideViewPr>
  <p:outlineViewPr>
    <p:cViewPr>
      <p:scale>
        <a:sx n="33" d="100"/>
        <a:sy n="33" d="100"/>
      </p:scale>
      <p:origin x="0" y="-5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552"/>
    </p:cViewPr>
  </p:sorterViewPr>
  <p:notesViewPr>
    <p:cSldViewPr>
      <p:cViewPr varScale="1">
        <p:scale>
          <a:sx n="80" d="100"/>
          <a:sy n="80" d="100"/>
        </p:scale>
        <p:origin x="4014" y="108"/>
      </p:cViewPr>
      <p:guideLst>
        <p:guide orient="horz" pos="3107"/>
        <p:guide pos="2122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93B0BA-82E6-4BD2-955A-ABCBF2F920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73" y="0"/>
            <a:ext cx="2919566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8" tIns="0" rIns="19168" bIns="0" numCol="1" anchor="t" anchorCtr="0" compatLnSpc="1">
            <a:prstTxWarp prst="textNoShape">
              <a:avLst/>
            </a:prstTxWarp>
          </a:bodyPr>
          <a:lstStyle>
            <a:lvl1pPr defTabSz="920239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5C9D6D5-1097-4BFC-9D8D-838F0AECE9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198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8" tIns="0" rIns="19168" bIns="0" numCol="1" anchor="t" anchorCtr="0" compatLnSpc="1">
            <a:prstTxWarp prst="textNoShape">
              <a:avLst/>
            </a:prstTxWarp>
          </a:bodyPr>
          <a:lstStyle>
            <a:lvl1pPr algn="r" defTabSz="920239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DE266C2-299C-4095-8AD1-E647F9C598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73" y="9372445"/>
            <a:ext cx="2919566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8" tIns="0" rIns="19168" bIns="0" numCol="1" anchor="b" anchorCtr="0" compatLnSpc="1">
            <a:prstTxWarp prst="textNoShape">
              <a:avLst/>
            </a:prstTxWarp>
          </a:bodyPr>
          <a:lstStyle>
            <a:lvl1pPr defTabSz="920239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D2F86D9-EF9E-4F52-8000-B7C7717ACE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198" y="9372445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8" tIns="0" rIns="19168" bIns="0" numCol="1" anchor="b" anchorCtr="0" compatLnSpc="1">
            <a:prstTxWarp prst="textNoShape">
              <a:avLst/>
            </a:prstTxWarp>
          </a:bodyPr>
          <a:lstStyle>
            <a:lvl1pPr algn="r" defTabSz="920239" eaLnBrk="1" hangingPunct="1">
              <a:defRPr i="1" smtClean="0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089E8B36-66CB-41FF-90FE-919192E194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F88B1C-9CBF-4215-B064-6B2D454E1C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73" y="0"/>
            <a:ext cx="2919566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8" tIns="0" rIns="19168" bIns="0" numCol="1" anchor="t" anchorCtr="0" compatLnSpc="1">
            <a:prstTxWarp prst="textNoShape">
              <a:avLst/>
            </a:prstTxWarp>
          </a:bodyPr>
          <a:lstStyle>
            <a:lvl1pPr defTabSz="920239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F99FBC2-D6A4-4914-B29B-0C6519D28C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198" y="0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8" tIns="0" rIns="19168" bIns="0" numCol="1" anchor="t" anchorCtr="0" compatLnSpc="1">
            <a:prstTxWarp prst="textNoShape">
              <a:avLst/>
            </a:prstTxWarp>
          </a:bodyPr>
          <a:lstStyle>
            <a:lvl1pPr algn="r" defTabSz="920239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D891958-D9A4-4D23-82BC-B2E6644C11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9300"/>
            <a:ext cx="6546850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00011F5-1E6B-4FBE-AF95-60E3861315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34" y="4686223"/>
            <a:ext cx="4940923" cy="44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AF2FC20-27A6-4C7F-B6DD-437D627B87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73" y="9372445"/>
            <a:ext cx="2919566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8" tIns="0" rIns="19168" bIns="0" numCol="1" anchor="b" anchorCtr="0" compatLnSpc="1">
            <a:prstTxWarp prst="textNoShape">
              <a:avLst/>
            </a:prstTxWarp>
          </a:bodyPr>
          <a:lstStyle>
            <a:lvl1pPr defTabSz="920239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BB48555-B70C-4AEB-9FA0-CFB00B4E9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198" y="9372445"/>
            <a:ext cx="2919565" cy="49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68" tIns="0" rIns="19168" bIns="0" numCol="1" anchor="b" anchorCtr="0" compatLnSpc="1">
            <a:prstTxWarp prst="textNoShape">
              <a:avLst/>
            </a:prstTxWarp>
          </a:bodyPr>
          <a:lstStyle>
            <a:lvl1pPr algn="r" defTabSz="920239" eaLnBrk="1" hangingPunct="1">
              <a:defRPr i="1" smtClean="0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EE4207CA-CAD7-480C-894C-39D84B70D0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063331-2CD8-44D6-BA12-96ADC9A85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745739B-2C11-4716-B729-D05FC5ADF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43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1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6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0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40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54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4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26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15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063C9E9-2406-44FF-98D2-FE784CABB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3FE85D-3B14-4123-84F6-CBB4A4A33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36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48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90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9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03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54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42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D6C1EE-EB20-4EB4-B4D4-220601989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0850D37-C00F-4356-9F80-DCAB2FB23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4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5AC8133-ACAD-4D1D-B81F-1C98E5D50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ABCA005-D904-483C-AEC9-390C3D8EE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28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87F293B-4FA3-42E4-AF03-50E08F51F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39D51AA-A6EB-4552-8EA4-3DC70D3C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0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2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5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8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6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7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9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267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226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818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25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09982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503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10188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17883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1312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8462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918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4910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24497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1601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73130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6338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952733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7893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28718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54502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426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5681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93905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62312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30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581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0315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48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01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4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58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110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2">
            <a:extLst>
              <a:ext uri="{FF2B5EF4-FFF2-40B4-BE49-F238E27FC236}">
                <a16:creationId xmlns:a16="http://schemas.microsoft.com/office/drawing/2014/main" id="{C22C224E-EB38-4093-8B57-A0F0F5F15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127000"/>
            <a:ext cx="46736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1027" name="Text Box 36">
            <a:extLst>
              <a:ext uri="{FF2B5EF4-FFF2-40B4-BE49-F238E27FC236}">
                <a16:creationId xmlns:a16="http://schemas.microsoft.com/office/drawing/2014/main" id="{D1103FC0-03E5-4378-B701-09B5F5FA3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6583363"/>
            <a:ext cx="1050925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7A4C72FC-F598-4C20-9701-1423C992E03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" name="Text Box 44">
            <a:extLst>
              <a:ext uri="{FF2B5EF4-FFF2-40B4-BE49-F238E27FC236}">
                <a16:creationId xmlns:a16="http://schemas.microsoft.com/office/drawing/2014/main" id="{8D7662D6-295C-46CC-A49A-CB6FAB13F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117475"/>
            <a:ext cx="46736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스마트 직업훈련 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(STEP) 2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차 고도화</a:t>
            </a:r>
          </a:p>
        </p:txBody>
      </p:sp>
      <p:sp>
        <p:nvSpPr>
          <p:cNvPr id="1029" name="Line 51">
            <a:extLst>
              <a:ext uri="{FF2B5EF4-FFF2-40B4-BE49-F238E27FC236}">
                <a16:creationId xmlns:a16="http://schemas.microsoft.com/office/drawing/2014/main" id="{C0C0CE99-E0CE-4BA3-A695-6791B017F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8" y="422275"/>
            <a:ext cx="1163002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Line 58">
            <a:extLst>
              <a:ext uri="{FF2B5EF4-FFF2-40B4-BE49-F238E27FC236}">
                <a16:creationId xmlns:a16="http://schemas.microsoft.com/office/drawing/2014/main" id="{559C1F5C-9810-47D0-8D93-9AE69FA6930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556375"/>
            <a:ext cx="11630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031" name="그림 25">
            <a:extLst>
              <a:ext uri="{FF2B5EF4-FFF2-40B4-BE49-F238E27FC236}">
                <a16:creationId xmlns:a16="http://schemas.microsoft.com/office/drawing/2014/main" id="{D5EF33B3-CB5D-4984-8399-6DAB5FFEF8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548438"/>
            <a:ext cx="135890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6">
            <a:extLst>
              <a:ext uri="{FF2B5EF4-FFF2-40B4-BE49-F238E27FC236}">
                <a16:creationId xmlns:a16="http://schemas.microsoft.com/office/drawing/2014/main" id="{C9BB2DBC-9FF3-4BA1-BEAC-D844172D7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6570663"/>
            <a:ext cx="12684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8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9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6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0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sv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5.svg"/><Relationship Id="rId4" Type="http://schemas.openxmlformats.org/officeDocument/2006/relationships/image" Target="../media/image13.svg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1053">
            <a:extLst>
              <a:ext uri="{FF2B5EF4-FFF2-40B4-BE49-F238E27FC236}">
                <a16:creationId xmlns:a16="http://schemas.microsoft.com/office/drawing/2014/main" id="{E3CAC8CA-BE7C-483F-B29C-93AA642DE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405063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" name="Text Box 1054">
            <a:extLst>
              <a:ext uri="{FF2B5EF4-FFF2-40B4-BE49-F238E27FC236}">
                <a16:creationId xmlns:a16="http://schemas.microsoft.com/office/drawing/2014/main" id="{7D314434-717E-4432-B394-E35422A52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1846263"/>
            <a:ext cx="534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</a:p>
        </p:txBody>
      </p:sp>
      <p:sp>
        <p:nvSpPr>
          <p:cNvPr id="6148" name="Text Box 1057">
            <a:extLst>
              <a:ext uri="{FF2B5EF4-FFF2-40B4-BE49-F238E27FC236}">
                <a16:creationId xmlns:a16="http://schemas.microsoft.com/office/drawing/2014/main" id="{CBCA28C3-471E-453B-83D9-40C85DFF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15988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직업훈련 플랫폼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(STEP) 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차 고도화</a:t>
            </a:r>
          </a:p>
        </p:txBody>
      </p:sp>
      <p:sp>
        <p:nvSpPr>
          <p:cNvPr id="6149" name="Text Box 1203">
            <a:extLst>
              <a:ext uri="{FF2B5EF4-FFF2-40B4-BE49-F238E27FC236}">
                <a16:creationId xmlns:a16="http://schemas.microsoft.com/office/drawing/2014/main" id="{B59E6AAF-383F-44FB-92C0-2F44C959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2973388"/>
            <a:ext cx="311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Ver. 1.0</a:t>
            </a:r>
          </a:p>
        </p:txBody>
      </p:sp>
      <p:sp>
        <p:nvSpPr>
          <p:cNvPr id="6150" name="Text Box 1203">
            <a:extLst>
              <a:ext uri="{FF2B5EF4-FFF2-40B4-BE49-F238E27FC236}">
                <a16:creationId xmlns:a16="http://schemas.microsoft.com/office/drawing/2014/main" id="{F7873DC1-7BDC-42C3-9587-4B5258E47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315075"/>
            <a:ext cx="9906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위세아이텍 컨소시엄</a:t>
            </a:r>
            <a:endParaRPr lang="ko-KR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위세아이텍 컨소시엄의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사전 승인 없이 본 내용의 전부 또는 일부에 대한 복사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전재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금합니다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1" name="Text Box 1203">
            <a:extLst>
              <a:ext uri="{FF2B5EF4-FFF2-40B4-BE49-F238E27FC236}">
                <a16:creationId xmlns:a16="http://schemas.microsoft.com/office/drawing/2014/main" id="{F9E50846-F422-4447-A3E8-9D876C5F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025" y="3579813"/>
            <a:ext cx="215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단계명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2" name="Text Box 1203">
            <a:extLst>
              <a:ext uri="{FF2B5EF4-FFF2-40B4-BE49-F238E27FC236}">
                <a16:creationId xmlns:a16="http://schemas.microsoft.com/office/drawing/2014/main" id="{1C3F236F-8E83-4C70-A6D7-FD3B23BCF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338" y="3819525"/>
            <a:ext cx="4113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업무명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통합콘텐츠관리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3" name="Text Box 1055">
            <a:extLst>
              <a:ext uri="{FF2B5EF4-FFF2-40B4-BE49-F238E27FC236}">
                <a16:creationId xmlns:a16="http://schemas.microsoft.com/office/drawing/2014/main" id="{506A0CB6-7E01-4689-B7EC-B67453DD1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2586038"/>
            <a:ext cx="311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STEP20-CMS-DS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강의 계획서</a:t>
            </a:r>
            <a:r>
              <a:rPr lang="en-US" altLang="ko-KR" dirty="0"/>
              <a:t>(AS-IS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89368"/>
              </p:ext>
            </p:extLst>
          </p:nvPr>
        </p:nvGraphicFramePr>
        <p:xfrm>
          <a:off x="8602663" y="361950"/>
          <a:ext cx="3589337" cy="131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 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 내 모습입니다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파란색 영역은 콘텐츠 구성 페이지 내용과 동일해 강의계획서 탭에서는 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적용하지 않고 콘텐츠 구성 탭에서 합쳐서 보여줍니다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ㆍ해당</a:t>
                      </a:r>
                      <a:r>
                        <a:rPr lang="ko-KR" altLang="en-US" sz="800" dirty="0"/>
                        <a:t> 없음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980FC0-C825-4789-B52D-CE113AFE4298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97334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AS-IS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5EAAC8-5BE9-43CF-A5B3-65FACFC9D05B}"/>
              </a:ext>
            </a:extLst>
          </p:cNvPr>
          <p:cNvGrpSpPr/>
          <p:nvPr/>
        </p:nvGrpSpPr>
        <p:grpSpPr>
          <a:xfrm>
            <a:off x="1262688" y="1033298"/>
            <a:ext cx="6035872" cy="5690470"/>
            <a:chOff x="1" y="1033298"/>
            <a:chExt cx="6035872" cy="56904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91E26F1-5BE8-4770-9AFD-DD271D7D5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684" b="4786"/>
            <a:stretch/>
          </p:blipFill>
          <p:spPr>
            <a:xfrm>
              <a:off x="1" y="1033298"/>
              <a:ext cx="6035872" cy="287594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E88F16B-AF26-4DFA-AD6C-E59B58559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612"/>
            <a:stretch/>
          </p:blipFill>
          <p:spPr>
            <a:xfrm>
              <a:off x="22945" y="3900431"/>
              <a:ext cx="6012928" cy="2823337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1071DB-1F37-4436-8497-BF69EE47F646}"/>
              </a:ext>
            </a:extLst>
          </p:cNvPr>
          <p:cNvSpPr/>
          <p:nvPr/>
        </p:nvSpPr>
        <p:spPr>
          <a:xfrm>
            <a:off x="1887040" y="3871306"/>
            <a:ext cx="5434464" cy="287594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93359-F1BC-4DC6-AC0B-826C7A903EA0}"/>
              </a:ext>
            </a:extLst>
          </p:cNvPr>
          <p:cNvSpPr txBox="1"/>
          <p:nvPr/>
        </p:nvSpPr>
        <p:spPr>
          <a:xfrm>
            <a:off x="7346950" y="3871897"/>
            <a:ext cx="33294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indent="-1080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000" b="1" u="sng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파란색 영역은 콘텐츠 구성 페이지 내용과 동일해서</a:t>
            </a:r>
            <a:endParaRPr lang="en-US" altLang="ko-KR" sz="1000" b="1" u="sng" dirty="0">
              <a:solidFill>
                <a:schemeClr val="tx1"/>
              </a:solidFill>
              <a:latin typeface="+mn-ea"/>
              <a:ea typeface="+mn-ea"/>
              <a:sym typeface="맑은 고딕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latin typeface="+mn-ea"/>
                <a:ea typeface="+mn-ea"/>
                <a:sym typeface="맑은 고딕"/>
              </a:rPr>
              <a:t> 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 </a:t>
            </a:r>
            <a:r>
              <a:rPr lang="ko-KR" altLang="en-US" sz="1000" b="1" u="sng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강의계획서 탭에서는 </a:t>
            </a:r>
            <a:r>
              <a:rPr lang="en-US" altLang="ko-KR" sz="1000" b="1" u="sng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 </a:t>
            </a:r>
            <a:r>
              <a:rPr lang="ko-KR" altLang="en-US" sz="1000" b="1" u="sng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적용하지 않고</a:t>
            </a:r>
            <a:endParaRPr lang="en-US" altLang="ko-KR" sz="1000" b="1" u="sng" dirty="0">
              <a:solidFill>
                <a:schemeClr val="tx1"/>
              </a:solidFill>
              <a:latin typeface="+mn-ea"/>
              <a:ea typeface="+mn-ea"/>
              <a:sym typeface="맑은 고딕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latin typeface="+mn-ea"/>
                <a:ea typeface="+mn-ea"/>
                <a:sym typeface="맑은 고딕"/>
              </a:rPr>
              <a:t>   </a:t>
            </a:r>
            <a:r>
              <a:rPr lang="ko-KR" altLang="en-US" sz="1000" b="1" u="sng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콘텐츠 구성 탭에서 합쳐서 보여줍니다</a:t>
            </a:r>
            <a:r>
              <a:rPr lang="en-US" altLang="ko-KR" sz="1000" b="1" u="sng" dirty="0">
                <a:solidFill>
                  <a:schemeClr val="tx1"/>
                </a:solidFill>
                <a:latin typeface="+mn-ea"/>
                <a:ea typeface="+mn-ea"/>
                <a:sym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02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강의 계획서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MANAGE-SUBJECT-PLAN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1FA49A1-A7A1-45A1-AC78-343800559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08574"/>
              </p:ext>
            </p:extLst>
          </p:nvPr>
        </p:nvGraphicFramePr>
        <p:xfrm>
          <a:off x="8602663" y="361950"/>
          <a:ext cx="3589337" cy="246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과목의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강의계획서를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동일하나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 구조가 변경되었습니다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SFR-SCMS-010-07 :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강의계획서 열람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저장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다운로드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출력 기능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교육시간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 대상자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5923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짧은 소개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51917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소개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45724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 목표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 소개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 및 참고자료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009891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14BC08-505C-4548-A9D2-5E9986D45538}"/>
              </a:ext>
            </a:extLst>
          </p:cNvPr>
          <p:cNvSpPr/>
          <p:nvPr/>
        </p:nvSpPr>
        <p:spPr>
          <a:xfrm>
            <a:off x="53665" y="836812"/>
            <a:ext cx="8507708" cy="2592188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02B4D72D-E42E-4F90-8DB6-F878FF592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73610"/>
              </p:ext>
            </p:extLst>
          </p:nvPr>
        </p:nvGraphicFramePr>
        <p:xfrm>
          <a:off x="112414" y="496140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그래픽 18">
            <a:extLst>
              <a:ext uri="{FF2B5EF4-FFF2-40B4-BE49-F238E27FC236}">
                <a16:creationId xmlns:a16="http://schemas.microsoft.com/office/drawing/2014/main" id="{3096E7C6-F526-4BDA-B4AD-FA63244F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221" y="886358"/>
            <a:ext cx="574649" cy="236157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30775D3-9B17-4F39-99F9-29291E35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37302"/>
              </p:ext>
            </p:extLst>
          </p:nvPr>
        </p:nvGraphicFramePr>
        <p:xfrm>
          <a:off x="143328" y="1212039"/>
          <a:ext cx="8314018" cy="2135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 시간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312581"/>
                  </a:ext>
                </a:extLst>
              </a:tr>
              <a:tr h="262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 대상자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직장인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07900"/>
                  </a:ext>
                </a:extLst>
              </a:tr>
              <a:tr h="262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짧은 소개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 과정은 차량 인식 기술의 이론적 설명을 하고 차량 인식 모델 개발에 필요한 핵심 기술인 딥러닝 이론 전달을 중점으로 둔다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0499"/>
                  </a:ext>
                </a:extLst>
              </a:tr>
              <a:tr h="412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소개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급속한 인공지능의 고도화로 차량 번호판 인식 정확성이 비약적으로 향상됨에 따라 자율주행 및 스마트 도로에 대한 수요가 급격히 높아지고 많은 도시에서 실제로 이용되어지고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82076"/>
                  </a:ext>
                </a:extLst>
              </a:tr>
              <a:tr h="412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 목표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딥러닝 기반 차량 번호판 인식 기술의 핵심인 영상 기반 객체 검출의 실습을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심도있게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다루며 차량 인식 기술의 기본인 차량 검출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번호판 영역 검출 및 번호판 숫자 인식을 위한 지도 학습기반 딥러닝 손실 함수의 이론을 배운다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045055"/>
                  </a:ext>
                </a:extLst>
              </a:tr>
              <a:tr h="262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강사 소개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김상필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조교수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고려대학교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20255"/>
                  </a:ext>
                </a:extLst>
              </a:tr>
              <a:tr h="262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 및 참고자료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371315"/>
                  </a:ext>
                </a:extLst>
              </a:tr>
            </a:tbl>
          </a:graphicData>
        </a:graphic>
      </p:graphicFrame>
      <p:grpSp>
        <p:nvGrpSpPr>
          <p:cNvPr id="41" name="그룹 107">
            <a:extLst>
              <a:ext uri="{FF2B5EF4-FFF2-40B4-BE49-F238E27FC236}">
                <a16:creationId xmlns:a16="http://schemas.microsoft.com/office/drawing/2014/main" id="{F3E038FB-8A08-49CF-9238-053F7299EB64}"/>
              </a:ext>
            </a:extLst>
          </p:cNvPr>
          <p:cNvGrpSpPr>
            <a:grpSpLocks/>
          </p:cNvGrpSpPr>
          <p:nvPr/>
        </p:nvGrpSpPr>
        <p:grpSpPr bwMode="auto">
          <a:xfrm>
            <a:off x="44312" y="1176365"/>
            <a:ext cx="217487" cy="246063"/>
            <a:chOff x="2012774" y="1442250"/>
            <a:chExt cx="217845" cy="245280"/>
          </a:xfrm>
        </p:grpSpPr>
        <p:sp>
          <p:nvSpPr>
            <p:cNvPr id="42" name="Google Shape;2970;p125">
              <a:extLst>
                <a:ext uri="{FF2B5EF4-FFF2-40B4-BE49-F238E27FC236}">
                  <a16:creationId xmlns:a16="http://schemas.microsoft.com/office/drawing/2014/main" id="{36963DCE-5884-49B7-80C5-68E58EE6A70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43" name="Google Shape;423;p35">
              <a:extLst>
                <a:ext uri="{FF2B5EF4-FFF2-40B4-BE49-F238E27FC236}">
                  <a16:creationId xmlns:a16="http://schemas.microsoft.com/office/drawing/2014/main" id="{48413B2F-6CE9-4C41-926C-41CC5396D05C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44" name="그룹 107">
            <a:extLst>
              <a:ext uri="{FF2B5EF4-FFF2-40B4-BE49-F238E27FC236}">
                <a16:creationId xmlns:a16="http://schemas.microsoft.com/office/drawing/2014/main" id="{CD7E4EF7-A836-4846-9D94-562BAC03CFED}"/>
              </a:ext>
            </a:extLst>
          </p:cNvPr>
          <p:cNvGrpSpPr>
            <a:grpSpLocks/>
          </p:cNvGrpSpPr>
          <p:nvPr/>
        </p:nvGrpSpPr>
        <p:grpSpPr bwMode="auto">
          <a:xfrm>
            <a:off x="44312" y="1488629"/>
            <a:ext cx="217487" cy="246063"/>
            <a:chOff x="2012774" y="1442250"/>
            <a:chExt cx="217845" cy="245280"/>
          </a:xfrm>
        </p:grpSpPr>
        <p:sp>
          <p:nvSpPr>
            <p:cNvPr id="45" name="Google Shape;2970;p125">
              <a:extLst>
                <a:ext uri="{FF2B5EF4-FFF2-40B4-BE49-F238E27FC236}">
                  <a16:creationId xmlns:a16="http://schemas.microsoft.com/office/drawing/2014/main" id="{E96890CD-84E7-472F-AF05-6101661066F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46" name="Google Shape;423;p35">
              <a:extLst>
                <a:ext uri="{FF2B5EF4-FFF2-40B4-BE49-F238E27FC236}">
                  <a16:creationId xmlns:a16="http://schemas.microsoft.com/office/drawing/2014/main" id="{2843D4DD-3E7B-481D-B5AD-36F048411582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47" name="그룹 107">
            <a:extLst>
              <a:ext uri="{FF2B5EF4-FFF2-40B4-BE49-F238E27FC236}">
                <a16:creationId xmlns:a16="http://schemas.microsoft.com/office/drawing/2014/main" id="{7F93B87A-F0A5-42CA-8046-4A1ABE3D3B90}"/>
              </a:ext>
            </a:extLst>
          </p:cNvPr>
          <p:cNvGrpSpPr>
            <a:grpSpLocks/>
          </p:cNvGrpSpPr>
          <p:nvPr/>
        </p:nvGrpSpPr>
        <p:grpSpPr bwMode="auto">
          <a:xfrm>
            <a:off x="44312" y="1736112"/>
            <a:ext cx="217487" cy="246063"/>
            <a:chOff x="2012774" y="1442250"/>
            <a:chExt cx="217845" cy="245280"/>
          </a:xfrm>
        </p:grpSpPr>
        <p:sp>
          <p:nvSpPr>
            <p:cNvPr id="48" name="Google Shape;2970;p125">
              <a:extLst>
                <a:ext uri="{FF2B5EF4-FFF2-40B4-BE49-F238E27FC236}">
                  <a16:creationId xmlns:a16="http://schemas.microsoft.com/office/drawing/2014/main" id="{2EC5C826-F5D1-43D0-ADF8-8EB3E10F598E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49" name="Google Shape;423;p35">
              <a:extLst>
                <a:ext uri="{FF2B5EF4-FFF2-40B4-BE49-F238E27FC236}">
                  <a16:creationId xmlns:a16="http://schemas.microsoft.com/office/drawing/2014/main" id="{B1E39D42-BC95-4983-98B3-8E9882680805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0" name="그룹 107">
            <a:extLst>
              <a:ext uri="{FF2B5EF4-FFF2-40B4-BE49-F238E27FC236}">
                <a16:creationId xmlns:a16="http://schemas.microsoft.com/office/drawing/2014/main" id="{A4DCA837-1BEF-4BBE-9A8A-2C67BD19260C}"/>
              </a:ext>
            </a:extLst>
          </p:cNvPr>
          <p:cNvGrpSpPr>
            <a:grpSpLocks/>
          </p:cNvGrpSpPr>
          <p:nvPr/>
        </p:nvGrpSpPr>
        <p:grpSpPr bwMode="auto">
          <a:xfrm>
            <a:off x="44312" y="2077609"/>
            <a:ext cx="217487" cy="246063"/>
            <a:chOff x="2012774" y="1442250"/>
            <a:chExt cx="217845" cy="245280"/>
          </a:xfrm>
        </p:grpSpPr>
        <p:sp>
          <p:nvSpPr>
            <p:cNvPr id="51" name="Google Shape;2970;p125">
              <a:extLst>
                <a:ext uri="{FF2B5EF4-FFF2-40B4-BE49-F238E27FC236}">
                  <a16:creationId xmlns:a16="http://schemas.microsoft.com/office/drawing/2014/main" id="{E06F290F-6799-46FF-BDE6-4CAA946F14FA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2" name="Google Shape;423;p35">
              <a:extLst>
                <a:ext uri="{FF2B5EF4-FFF2-40B4-BE49-F238E27FC236}">
                  <a16:creationId xmlns:a16="http://schemas.microsoft.com/office/drawing/2014/main" id="{BAA3F514-0F76-496E-9999-68C11A92EC9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3" name="그룹 107">
            <a:extLst>
              <a:ext uri="{FF2B5EF4-FFF2-40B4-BE49-F238E27FC236}">
                <a16:creationId xmlns:a16="http://schemas.microsoft.com/office/drawing/2014/main" id="{4E1D4A3B-BD2C-4CDC-83E5-0190892379B5}"/>
              </a:ext>
            </a:extLst>
          </p:cNvPr>
          <p:cNvGrpSpPr>
            <a:grpSpLocks/>
          </p:cNvGrpSpPr>
          <p:nvPr/>
        </p:nvGrpSpPr>
        <p:grpSpPr bwMode="auto">
          <a:xfrm>
            <a:off x="44312" y="2483843"/>
            <a:ext cx="217487" cy="246063"/>
            <a:chOff x="2012774" y="1442250"/>
            <a:chExt cx="217845" cy="245280"/>
          </a:xfrm>
        </p:grpSpPr>
        <p:sp>
          <p:nvSpPr>
            <p:cNvPr id="54" name="Google Shape;2970;p125">
              <a:extLst>
                <a:ext uri="{FF2B5EF4-FFF2-40B4-BE49-F238E27FC236}">
                  <a16:creationId xmlns:a16="http://schemas.microsoft.com/office/drawing/2014/main" id="{1AD118AD-B372-4816-8C0C-0CC08B9D47F6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5" name="Google Shape;423;p35">
              <a:extLst>
                <a:ext uri="{FF2B5EF4-FFF2-40B4-BE49-F238E27FC236}">
                  <a16:creationId xmlns:a16="http://schemas.microsoft.com/office/drawing/2014/main" id="{E5F862B0-DEEF-4D71-A583-D2B284D3D072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6" name="그룹 107">
            <a:extLst>
              <a:ext uri="{FF2B5EF4-FFF2-40B4-BE49-F238E27FC236}">
                <a16:creationId xmlns:a16="http://schemas.microsoft.com/office/drawing/2014/main" id="{FBADD5D2-840B-46CA-9D18-537E32857383}"/>
              </a:ext>
            </a:extLst>
          </p:cNvPr>
          <p:cNvGrpSpPr>
            <a:grpSpLocks/>
          </p:cNvGrpSpPr>
          <p:nvPr/>
        </p:nvGrpSpPr>
        <p:grpSpPr bwMode="auto">
          <a:xfrm>
            <a:off x="44312" y="2830825"/>
            <a:ext cx="217487" cy="246063"/>
            <a:chOff x="2012774" y="1442250"/>
            <a:chExt cx="217845" cy="245280"/>
          </a:xfrm>
        </p:grpSpPr>
        <p:sp>
          <p:nvSpPr>
            <p:cNvPr id="57" name="Google Shape;2970;p125">
              <a:extLst>
                <a:ext uri="{FF2B5EF4-FFF2-40B4-BE49-F238E27FC236}">
                  <a16:creationId xmlns:a16="http://schemas.microsoft.com/office/drawing/2014/main" id="{5EC1D274-4A36-49DB-91B1-1792C84EE5B2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8" name="Google Shape;423;p35">
              <a:extLst>
                <a:ext uri="{FF2B5EF4-FFF2-40B4-BE49-F238E27FC236}">
                  <a16:creationId xmlns:a16="http://schemas.microsoft.com/office/drawing/2014/main" id="{41B91F7C-DE67-49E4-A0DB-7A29394ED521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67" name="그룹 107">
            <a:extLst>
              <a:ext uri="{FF2B5EF4-FFF2-40B4-BE49-F238E27FC236}">
                <a16:creationId xmlns:a16="http://schemas.microsoft.com/office/drawing/2014/main" id="{3CB29069-748C-4041-BC18-BA1924513BA3}"/>
              </a:ext>
            </a:extLst>
          </p:cNvPr>
          <p:cNvGrpSpPr>
            <a:grpSpLocks/>
          </p:cNvGrpSpPr>
          <p:nvPr/>
        </p:nvGrpSpPr>
        <p:grpSpPr bwMode="auto">
          <a:xfrm>
            <a:off x="44312" y="3094183"/>
            <a:ext cx="217487" cy="246063"/>
            <a:chOff x="2012774" y="1442250"/>
            <a:chExt cx="217845" cy="245280"/>
          </a:xfrm>
        </p:grpSpPr>
        <p:sp>
          <p:nvSpPr>
            <p:cNvPr id="68" name="Google Shape;2970;p125">
              <a:extLst>
                <a:ext uri="{FF2B5EF4-FFF2-40B4-BE49-F238E27FC236}">
                  <a16:creationId xmlns:a16="http://schemas.microsoft.com/office/drawing/2014/main" id="{4D6A92D1-BD15-4584-9ECF-EF5276467368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9" name="Google Shape;423;p35">
              <a:extLst>
                <a:ext uri="{FF2B5EF4-FFF2-40B4-BE49-F238E27FC236}">
                  <a16:creationId xmlns:a16="http://schemas.microsoft.com/office/drawing/2014/main" id="{6D3DE9AA-39DA-41FC-B867-A5608956F1D3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27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콘텐츠 구성 </a:t>
            </a:r>
            <a:r>
              <a:rPr lang="en-US" altLang="ko-KR" dirty="0"/>
              <a:t>(AS-IS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28103"/>
              </p:ext>
            </p:extLst>
          </p:nvPr>
        </p:nvGraphicFramePr>
        <p:xfrm>
          <a:off x="8602663" y="361950"/>
          <a:ext cx="3589337" cy="106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 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 내 모습입니다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ㆍ해당</a:t>
                      </a:r>
                      <a:r>
                        <a:rPr lang="ko-KR" altLang="en-US" sz="800" dirty="0"/>
                        <a:t> 없음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980FC0-C825-4789-B52D-CE113AFE4298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3996607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AS-IS :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 펼치기 전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19A5F-75CC-4AF7-8FF6-9FA90A879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96" b="20682"/>
          <a:stretch/>
        </p:blipFill>
        <p:spPr>
          <a:xfrm>
            <a:off x="742929" y="1054643"/>
            <a:ext cx="7075515" cy="2327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5F13C7-CD82-4003-A8F9-984806BC04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41"/>
          <a:stretch/>
        </p:blipFill>
        <p:spPr>
          <a:xfrm>
            <a:off x="746512" y="3663328"/>
            <a:ext cx="7109639" cy="31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0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33654E-3398-4A8C-846A-B7DC0DA42522}"/>
              </a:ext>
            </a:extLst>
          </p:cNvPr>
          <p:cNvSpPr/>
          <p:nvPr/>
        </p:nvSpPr>
        <p:spPr>
          <a:xfrm>
            <a:off x="53665" y="3128360"/>
            <a:ext cx="8507708" cy="3618892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0" name="표 279">
            <a:extLst>
              <a:ext uri="{FF2B5EF4-FFF2-40B4-BE49-F238E27FC236}">
                <a16:creationId xmlns:a16="http://schemas.microsoft.com/office/drawing/2014/main" id="{ED95A09C-471A-4BB0-B80E-926B3CA99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92060"/>
              </p:ext>
            </p:extLst>
          </p:nvPr>
        </p:nvGraphicFramePr>
        <p:xfrm>
          <a:off x="120242" y="3489283"/>
          <a:ext cx="8322784" cy="314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10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4028576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721536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781664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721536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  <a:gridCol w="781664">
                  <a:extLst>
                    <a:ext uri="{9D8B030D-6E8A-4147-A177-3AD203B41FA5}">
                      <a16:colId xmlns:a16="http://schemas.microsoft.com/office/drawing/2014/main" val="1672158161"/>
                    </a:ext>
                  </a:extLst>
                </a:gridCol>
                <a:gridCol w="783698">
                  <a:extLst>
                    <a:ext uri="{9D8B030D-6E8A-4147-A177-3AD203B41FA5}">
                      <a16:colId xmlns:a16="http://schemas.microsoft.com/office/drawing/2014/main" val="712131345"/>
                    </a:ext>
                  </a:extLst>
                </a:gridCol>
              </a:tblGrid>
              <a:tr h="19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페이지수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강의노트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펼쳐보기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차량번호판 인식을 위한 기술이론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︽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INTRO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71015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 열기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12452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 목표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32872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영상기반 차량번호판 인식 기술 및 활용성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079236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풀기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942915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 요약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84874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딥러닝 기반 </a:t>
                      </a:r>
                      <a:r>
                        <a:rPr lang="ko-KR" altLang="en-US" sz="5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영상객체인식기술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︽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98115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INTRO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772539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 열기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08196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 목표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4087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CNN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특징추출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52127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CNN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이미지 분류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30295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풀기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38008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</a:t>
                      </a:r>
                      <a:r>
                        <a:rPr lang="ko-KR" altLang="en-US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 요약</a:t>
                      </a: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253" marR="35253" marT="31227" marB="3122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98788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3F67034-A54A-4298-AD2A-925BC4F1B746}"/>
              </a:ext>
            </a:extLst>
          </p:cNvPr>
          <p:cNvSpPr/>
          <p:nvPr/>
        </p:nvSpPr>
        <p:spPr>
          <a:xfrm>
            <a:off x="53665" y="834460"/>
            <a:ext cx="8507708" cy="2081427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5" name="표 264">
            <a:extLst>
              <a:ext uri="{FF2B5EF4-FFF2-40B4-BE49-F238E27FC236}">
                <a16:creationId xmlns:a16="http://schemas.microsoft.com/office/drawing/2014/main" id="{A2A4DEAB-329C-4F4C-B82B-56C6DD9AE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06669"/>
              </p:ext>
            </p:extLst>
          </p:nvPr>
        </p:nvGraphicFramePr>
        <p:xfrm>
          <a:off x="120242" y="1230156"/>
          <a:ext cx="8322784" cy="157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10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4028576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721536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781664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721536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  <a:gridCol w="781664">
                  <a:extLst>
                    <a:ext uri="{9D8B030D-6E8A-4147-A177-3AD203B41FA5}">
                      <a16:colId xmlns:a16="http://schemas.microsoft.com/office/drawing/2014/main" val="1672158161"/>
                    </a:ext>
                  </a:extLst>
                </a:gridCol>
                <a:gridCol w="783698">
                  <a:extLst>
                    <a:ext uri="{9D8B030D-6E8A-4147-A177-3AD203B41FA5}">
                      <a16:colId xmlns:a16="http://schemas.microsoft.com/office/drawing/2014/main" val="712131345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페이지수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강의노트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펼쳐보기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차량 번호판 인식을 위한 기술 이론과정 소개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︾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딥러닝 기반 영상 개체 인식 기술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︾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4087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딥러닝 기반 영상 개체 영역 탐지 기술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︾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52127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 객체 인식모델을 이용한 차량인식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︾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30295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 객체 인식모델을 이용한 차량인식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︾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38008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차량인식 모델의 고도화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︾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98788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콘텐츠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MANAGE-SUBJECT-CONTENTS</a:t>
            </a:r>
            <a:endParaRPr lang="ko-KR" altLang="en-US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929CC4F-0684-4EAD-A578-4A782FCF1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30243"/>
              </p:ext>
            </p:extLst>
          </p:nvPr>
        </p:nvGraphicFramePr>
        <p:xfrm>
          <a:off x="8602663" y="361950"/>
          <a:ext cx="3589337" cy="2895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과목의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콘텐츠 구성을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동일하나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 구조가 변경되었습니다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SFR-SCMS-015-02 :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전체 콘텐츠 및 각 </a:t>
                      </a:r>
                      <a:r>
                        <a:rPr lang="ko-KR" altLang="en-US" sz="800" dirty="0" err="1">
                          <a:latin typeface="나눔바른"/>
                          <a:ea typeface="나눔바른고딕" pitchFamily="50" charset="-127"/>
                        </a:rPr>
                        <a:t>회차별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 미리보기 기능 제공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68777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페이지수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1046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강의노트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파일 다운로드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42531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 팝업창으로 미리보기 실행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52842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파일 다운로드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89846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펼쳐보기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회차의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과목명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20351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펼쳐보기시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모습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17886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281083"/>
                  </a:ext>
                </a:extLst>
              </a:tr>
            </a:tbl>
          </a:graphicData>
        </a:graphic>
      </p:graphicFrame>
      <p:sp>
        <p:nvSpPr>
          <p:cNvPr id="35" name="Google Shape;2970;p125">
            <a:extLst>
              <a:ext uri="{FF2B5EF4-FFF2-40B4-BE49-F238E27FC236}">
                <a16:creationId xmlns:a16="http://schemas.microsoft.com/office/drawing/2014/main" id="{6BC1BD9E-0F35-4309-89A5-6D335FB2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2" y="1197615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8" name="그룹 107">
            <a:extLst>
              <a:ext uri="{FF2B5EF4-FFF2-40B4-BE49-F238E27FC236}">
                <a16:creationId xmlns:a16="http://schemas.microsoft.com/office/drawing/2014/main" id="{6E090770-B7CF-42E0-B93C-5FEE1E423583}"/>
              </a:ext>
            </a:extLst>
          </p:cNvPr>
          <p:cNvGrpSpPr>
            <a:grpSpLocks/>
          </p:cNvGrpSpPr>
          <p:nvPr/>
        </p:nvGrpSpPr>
        <p:grpSpPr bwMode="auto">
          <a:xfrm>
            <a:off x="7622225" y="1173604"/>
            <a:ext cx="217487" cy="246063"/>
            <a:chOff x="2012774" y="1442250"/>
            <a:chExt cx="217845" cy="245280"/>
          </a:xfrm>
        </p:grpSpPr>
        <p:sp>
          <p:nvSpPr>
            <p:cNvPr id="39" name="Google Shape;2970;p125">
              <a:extLst>
                <a:ext uri="{FF2B5EF4-FFF2-40B4-BE49-F238E27FC236}">
                  <a16:creationId xmlns:a16="http://schemas.microsoft.com/office/drawing/2014/main" id="{79DEF975-65FF-48F6-91D5-F0513060BA56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40" name="Google Shape;423;p35">
              <a:extLst>
                <a:ext uri="{FF2B5EF4-FFF2-40B4-BE49-F238E27FC236}">
                  <a16:creationId xmlns:a16="http://schemas.microsoft.com/office/drawing/2014/main" id="{685545B9-58C6-4087-8AC0-58A9447BC3FF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41" name="그룹 107">
            <a:extLst>
              <a:ext uri="{FF2B5EF4-FFF2-40B4-BE49-F238E27FC236}">
                <a16:creationId xmlns:a16="http://schemas.microsoft.com/office/drawing/2014/main" id="{BE14559A-DDA0-4199-AC97-8716F33F2D02}"/>
              </a:ext>
            </a:extLst>
          </p:cNvPr>
          <p:cNvGrpSpPr>
            <a:grpSpLocks/>
          </p:cNvGrpSpPr>
          <p:nvPr/>
        </p:nvGrpSpPr>
        <p:grpSpPr bwMode="auto">
          <a:xfrm>
            <a:off x="6840561" y="1173604"/>
            <a:ext cx="217487" cy="246063"/>
            <a:chOff x="2012774" y="1442250"/>
            <a:chExt cx="217845" cy="245280"/>
          </a:xfrm>
        </p:grpSpPr>
        <p:sp>
          <p:nvSpPr>
            <p:cNvPr id="42" name="Google Shape;2970;p125">
              <a:extLst>
                <a:ext uri="{FF2B5EF4-FFF2-40B4-BE49-F238E27FC236}">
                  <a16:creationId xmlns:a16="http://schemas.microsoft.com/office/drawing/2014/main" id="{B717B57D-160B-4480-BA20-7A411ACCEA96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43" name="Google Shape;423;p35">
              <a:extLst>
                <a:ext uri="{FF2B5EF4-FFF2-40B4-BE49-F238E27FC236}">
                  <a16:creationId xmlns:a16="http://schemas.microsoft.com/office/drawing/2014/main" id="{88558B21-8C7F-4B7F-9347-6207487718C8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45" name="그룹 107">
            <a:extLst>
              <a:ext uri="{FF2B5EF4-FFF2-40B4-BE49-F238E27FC236}">
                <a16:creationId xmlns:a16="http://schemas.microsoft.com/office/drawing/2014/main" id="{F62C8E54-6746-4279-8A92-DEB5536DA7D7}"/>
              </a:ext>
            </a:extLst>
          </p:cNvPr>
          <p:cNvGrpSpPr>
            <a:grpSpLocks/>
          </p:cNvGrpSpPr>
          <p:nvPr/>
        </p:nvGrpSpPr>
        <p:grpSpPr bwMode="auto">
          <a:xfrm>
            <a:off x="5998769" y="1173604"/>
            <a:ext cx="217487" cy="246063"/>
            <a:chOff x="2012774" y="1442250"/>
            <a:chExt cx="217845" cy="245280"/>
          </a:xfrm>
        </p:grpSpPr>
        <p:sp>
          <p:nvSpPr>
            <p:cNvPr id="46" name="Google Shape;2970;p125">
              <a:extLst>
                <a:ext uri="{FF2B5EF4-FFF2-40B4-BE49-F238E27FC236}">
                  <a16:creationId xmlns:a16="http://schemas.microsoft.com/office/drawing/2014/main" id="{29D025A7-8394-4BC4-9351-DE1A23899CA5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47" name="Google Shape;423;p35">
              <a:extLst>
                <a:ext uri="{FF2B5EF4-FFF2-40B4-BE49-F238E27FC236}">
                  <a16:creationId xmlns:a16="http://schemas.microsoft.com/office/drawing/2014/main" id="{DA5389C2-097C-4401-BCB3-44CFB01AD110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48" name="그룹 107">
            <a:extLst>
              <a:ext uri="{FF2B5EF4-FFF2-40B4-BE49-F238E27FC236}">
                <a16:creationId xmlns:a16="http://schemas.microsoft.com/office/drawing/2014/main" id="{FF631FBD-BA4A-4E14-971C-E9CB72701677}"/>
              </a:ext>
            </a:extLst>
          </p:cNvPr>
          <p:cNvGrpSpPr>
            <a:grpSpLocks/>
          </p:cNvGrpSpPr>
          <p:nvPr/>
        </p:nvGrpSpPr>
        <p:grpSpPr bwMode="auto">
          <a:xfrm>
            <a:off x="5277233" y="1173604"/>
            <a:ext cx="217487" cy="246063"/>
            <a:chOff x="2012774" y="1442250"/>
            <a:chExt cx="217845" cy="245280"/>
          </a:xfrm>
        </p:grpSpPr>
        <p:sp>
          <p:nvSpPr>
            <p:cNvPr id="49" name="Google Shape;2970;p125">
              <a:extLst>
                <a:ext uri="{FF2B5EF4-FFF2-40B4-BE49-F238E27FC236}">
                  <a16:creationId xmlns:a16="http://schemas.microsoft.com/office/drawing/2014/main" id="{546B7870-BA5F-481A-9543-6CF8A342571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0" name="Google Shape;423;p35">
              <a:extLst>
                <a:ext uri="{FF2B5EF4-FFF2-40B4-BE49-F238E27FC236}">
                  <a16:creationId xmlns:a16="http://schemas.microsoft.com/office/drawing/2014/main" id="{C25D32A8-A144-4B1B-8415-3F4A9169E0FB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1" name="그룹 107">
            <a:extLst>
              <a:ext uri="{FF2B5EF4-FFF2-40B4-BE49-F238E27FC236}">
                <a16:creationId xmlns:a16="http://schemas.microsoft.com/office/drawing/2014/main" id="{31449766-11B9-4B81-B5C9-11FEFAC4556E}"/>
              </a:ext>
            </a:extLst>
          </p:cNvPr>
          <p:cNvGrpSpPr>
            <a:grpSpLocks/>
          </p:cNvGrpSpPr>
          <p:nvPr/>
        </p:nvGrpSpPr>
        <p:grpSpPr bwMode="auto">
          <a:xfrm>
            <a:off x="4495569" y="1173604"/>
            <a:ext cx="217487" cy="246063"/>
            <a:chOff x="2012774" y="1442250"/>
            <a:chExt cx="217845" cy="245280"/>
          </a:xfrm>
        </p:grpSpPr>
        <p:sp>
          <p:nvSpPr>
            <p:cNvPr id="52" name="Google Shape;2970;p125">
              <a:extLst>
                <a:ext uri="{FF2B5EF4-FFF2-40B4-BE49-F238E27FC236}">
                  <a16:creationId xmlns:a16="http://schemas.microsoft.com/office/drawing/2014/main" id="{E79157A5-F7CD-4C55-8B3F-7B6A233471C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3" name="Google Shape;423;p35">
              <a:extLst>
                <a:ext uri="{FF2B5EF4-FFF2-40B4-BE49-F238E27FC236}">
                  <a16:creationId xmlns:a16="http://schemas.microsoft.com/office/drawing/2014/main" id="{C9FCEF15-265A-4643-B446-A669039E5726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4" name="그룹 107">
            <a:extLst>
              <a:ext uri="{FF2B5EF4-FFF2-40B4-BE49-F238E27FC236}">
                <a16:creationId xmlns:a16="http://schemas.microsoft.com/office/drawing/2014/main" id="{A319A598-3C96-4B1B-8F60-FF0F85CBFB14}"/>
              </a:ext>
            </a:extLst>
          </p:cNvPr>
          <p:cNvGrpSpPr>
            <a:grpSpLocks/>
          </p:cNvGrpSpPr>
          <p:nvPr/>
        </p:nvGrpSpPr>
        <p:grpSpPr bwMode="auto">
          <a:xfrm>
            <a:off x="2175279" y="1173604"/>
            <a:ext cx="217487" cy="246063"/>
            <a:chOff x="2012774" y="1442250"/>
            <a:chExt cx="217845" cy="245280"/>
          </a:xfrm>
        </p:grpSpPr>
        <p:sp>
          <p:nvSpPr>
            <p:cNvPr id="55" name="Google Shape;2970;p125">
              <a:extLst>
                <a:ext uri="{FF2B5EF4-FFF2-40B4-BE49-F238E27FC236}">
                  <a16:creationId xmlns:a16="http://schemas.microsoft.com/office/drawing/2014/main" id="{F5AE92A7-0C84-4988-8AF3-DA251D327E9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6" name="Google Shape;423;p35">
              <a:extLst>
                <a:ext uri="{FF2B5EF4-FFF2-40B4-BE49-F238E27FC236}">
                  <a16:creationId xmlns:a16="http://schemas.microsoft.com/office/drawing/2014/main" id="{57A343FD-A7EC-46D3-9CCC-504FD6830C8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33534A-BC82-47C4-9C00-1C4319827EC2}"/>
              </a:ext>
            </a:extLst>
          </p:cNvPr>
          <p:cNvGrpSpPr/>
          <p:nvPr/>
        </p:nvGrpSpPr>
        <p:grpSpPr>
          <a:xfrm>
            <a:off x="5522597" y="1475722"/>
            <a:ext cx="486257" cy="1323620"/>
            <a:chOff x="5522597" y="1475722"/>
            <a:chExt cx="486257" cy="1323620"/>
          </a:xfrm>
        </p:grpSpPr>
        <p:pic>
          <p:nvPicPr>
            <p:cNvPr id="95" name="그래픽 27">
              <a:extLst>
                <a:ext uri="{FF2B5EF4-FFF2-40B4-BE49-F238E27FC236}">
                  <a16:creationId xmlns:a16="http://schemas.microsoft.com/office/drawing/2014/main" id="{DFC4BE18-37A6-43B9-A3AE-EDCF5E282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1475722"/>
              <a:ext cx="486257" cy="199831"/>
            </a:xfrm>
            <a:prstGeom prst="rect">
              <a:avLst/>
            </a:prstGeom>
          </p:spPr>
        </p:pic>
        <p:pic>
          <p:nvPicPr>
            <p:cNvPr id="97" name="그래픽 27">
              <a:extLst>
                <a:ext uri="{FF2B5EF4-FFF2-40B4-BE49-F238E27FC236}">
                  <a16:creationId xmlns:a16="http://schemas.microsoft.com/office/drawing/2014/main" id="{29AE7D17-13CF-46BB-A941-946AE9F9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1700480"/>
              <a:ext cx="486257" cy="199831"/>
            </a:xfrm>
            <a:prstGeom prst="rect">
              <a:avLst/>
            </a:prstGeom>
          </p:spPr>
        </p:pic>
        <p:pic>
          <p:nvPicPr>
            <p:cNvPr id="98" name="그래픽 27">
              <a:extLst>
                <a:ext uri="{FF2B5EF4-FFF2-40B4-BE49-F238E27FC236}">
                  <a16:creationId xmlns:a16="http://schemas.microsoft.com/office/drawing/2014/main" id="{D902D7BD-9D44-4AC2-A436-692A5F0F8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1925238"/>
              <a:ext cx="486257" cy="199831"/>
            </a:xfrm>
            <a:prstGeom prst="rect">
              <a:avLst/>
            </a:prstGeom>
          </p:spPr>
        </p:pic>
        <p:pic>
          <p:nvPicPr>
            <p:cNvPr id="99" name="그래픽 27">
              <a:extLst>
                <a:ext uri="{FF2B5EF4-FFF2-40B4-BE49-F238E27FC236}">
                  <a16:creationId xmlns:a16="http://schemas.microsoft.com/office/drawing/2014/main" id="{3C6FF467-01AC-4796-8E1C-E0E578ED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2149996"/>
              <a:ext cx="486257" cy="199831"/>
            </a:xfrm>
            <a:prstGeom prst="rect">
              <a:avLst/>
            </a:prstGeom>
          </p:spPr>
        </p:pic>
        <p:pic>
          <p:nvPicPr>
            <p:cNvPr id="100" name="그래픽 27">
              <a:extLst>
                <a:ext uri="{FF2B5EF4-FFF2-40B4-BE49-F238E27FC236}">
                  <a16:creationId xmlns:a16="http://schemas.microsoft.com/office/drawing/2014/main" id="{AAD0EE97-CD74-4CAF-BCE9-3A57891C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2374754"/>
              <a:ext cx="486257" cy="199831"/>
            </a:xfrm>
            <a:prstGeom prst="rect">
              <a:avLst/>
            </a:prstGeom>
          </p:spPr>
        </p:pic>
        <p:pic>
          <p:nvPicPr>
            <p:cNvPr id="101" name="그래픽 27">
              <a:extLst>
                <a:ext uri="{FF2B5EF4-FFF2-40B4-BE49-F238E27FC236}">
                  <a16:creationId xmlns:a16="http://schemas.microsoft.com/office/drawing/2014/main" id="{CE381B1C-C78D-42C9-9DB6-DFD26452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2599511"/>
              <a:ext cx="486257" cy="199831"/>
            </a:xfrm>
            <a:prstGeom prst="rect">
              <a:avLst/>
            </a:prstGeom>
          </p:spPr>
        </p:pic>
      </p:grpSp>
      <p:pic>
        <p:nvPicPr>
          <p:cNvPr id="121" name="그래픽 18">
            <a:extLst>
              <a:ext uri="{FF2B5EF4-FFF2-40B4-BE49-F238E27FC236}">
                <a16:creationId xmlns:a16="http://schemas.microsoft.com/office/drawing/2014/main" id="{820EC298-B334-45C5-8F32-5CC2D4125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7221" y="884006"/>
            <a:ext cx="574649" cy="236157"/>
          </a:xfrm>
          <a:prstGeom prst="rect">
            <a:avLst/>
          </a:prstGeom>
        </p:spPr>
      </p:pic>
      <p:grpSp>
        <p:nvGrpSpPr>
          <p:cNvPr id="122" name="그룹 107">
            <a:extLst>
              <a:ext uri="{FF2B5EF4-FFF2-40B4-BE49-F238E27FC236}">
                <a16:creationId xmlns:a16="http://schemas.microsoft.com/office/drawing/2014/main" id="{295DB11A-BAAB-4A84-A6A3-AA9047E6AC6F}"/>
              </a:ext>
            </a:extLst>
          </p:cNvPr>
          <p:cNvGrpSpPr>
            <a:grpSpLocks/>
          </p:cNvGrpSpPr>
          <p:nvPr/>
        </p:nvGrpSpPr>
        <p:grpSpPr bwMode="auto">
          <a:xfrm>
            <a:off x="7757187" y="663112"/>
            <a:ext cx="217487" cy="246063"/>
            <a:chOff x="2012774" y="1442250"/>
            <a:chExt cx="217845" cy="245280"/>
          </a:xfrm>
        </p:grpSpPr>
        <p:sp>
          <p:nvSpPr>
            <p:cNvPr id="130" name="Google Shape;2970;p125">
              <a:extLst>
                <a:ext uri="{FF2B5EF4-FFF2-40B4-BE49-F238E27FC236}">
                  <a16:creationId xmlns:a16="http://schemas.microsoft.com/office/drawing/2014/main" id="{B3895B53-1D8C-49DE-ABB1-EC294946989E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1" name="Google Shape;423;p35">
              <a:extLst>
                <a:ext uri="{FF2B5EF4-FFF2-40B4-BE49-F238E27FC236}">
                  <a16:creationId xmlns:a16="http://schemas.microsoft.com/office/drawing/2014/main" id="{4B4860C9-AF50-4CAD-9CE2-C9CC12E4B087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26B5238A-C61D-494C-835C-57F3809CC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6766"/>
              </p:ext>
            </p:extLst>
          </p:nvPr>
        </p:nvGraphicFramePr>
        <p:xfrm>
          <a:off x="112414" y="496140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7" name="그래픽 18">
            <a:extLst>
              <a:ext uri="{FF2B5EF4-FFF2-40B4-BE49-F238E27FC236}">
                <a16:creationId xmlns:a16="http://schemas.microsoft.com/office/drawing/2014/main" id="{A275087F-4184-491B-9CC8-3DCF2F0E5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7221" y="3177906"/>
            <a:ext cx="574649" cy="236157"/>
          </a:xfrm>
          <a:prstGeom prst="rect">
            <a:avLst/>
          </a:prstGeom>
        </p:spPr>
      </p:pic>
      <p:grpSp>
        <p:nvGrpSpPr>
          <p:cNvPr id="262" name="그룹 107">
            <a:extLst>
              <a:ext uri="{FF2B5EF4-FFF2-40B4-BE49-F238E27FC236}">
                <a16:creationId xmlns:a16="http://schemas.microsoft.com/office/drawing/2014/main" id="{0D2D5F5E-EFA0-497B-A9A0-55A18DC02A11}"/>
              </a:ext>
            </a:extLst>
          </p:cNvPr>
          <p:cNvGrpSpPr>
            <a:grpSpLocks/>
          </p:cNvGrpSpPr>
          <p:nvPr/>
        </p:nvGrpSpPr>
        <p:grpSpPr bwMode="auto">
          <a:xfrm>
            <a:off x="88490" y="3352712"/>
            <a:ext cx="217487" cy="246063"/>
            <a:chOff x="2012774" y="1442250"/>
            <a:chExt cx="217845" cy="245280"/>
          </a:xfrm>
        </p:grpSpPr>
        <p:sp>
          <p:nvSpPr>
            <p:cNvPr id="263" name="Google Shape;2970;p125">
              <a:extLst>
                <a:ext uri="{FF2B5EF4-FFF2-40B4-BE49-F238E27FC236}">
                  <a16:creationId xmlns:a16="http://schemas.microsoft.com/office/drawing/2014/main" id="{C001E0A0-ADA9-44DA-A416-53538A11996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64" name="Google Shape;423;p35">
              <a:extLst>
                <a:ext uri="{FF2B5EF4-FFF2-40B4-BE49-F238E27FC236}">
                  <a16:creationId xmlns:a16="http://schemas.microsoft.com/office/drawing/2014/main" id="{6EF9470C-4297-4893-96AE-7D6D108B5771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7-1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13898131-C55C-4B03-8894-8704BC891D4F}"/>
              </a:ext>
            </a:extLst>
          </p:cNvPr>
          <p:cNvGrpSpPr/>
          <p:nvPr/>
        </p:nvGrpSpPr>
        <p:grpSpPr>
          <a:xfrm>
            <a:off x="6272625" y="1475722"/>
            <a:ext cx="486257" cy="1323620"/>
            <a:chOff x="5522597" y="1475722"/>
            <a:chExt cx="486257" cy="1323620"/>
          </a:xfrm>
        </p:grpSpPr>
        <p:pic>
          <p:nvPicPr>
            <p:cNvPr id="267" name="그래픽 27">
              <a:extLst>
                <a:ext uri="{FF2B5EF4-FFF2-40B4-BE49-F238E27FC236}">
                  <a16:creationId xmlns:a16="http://schemas.microsoft.com/office/drawing/2014/main" id="{6D0BAE2E-DB19-4F94-B330-FE5B807E3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1475722"/>
              <a:ext cx="486257" cy="199831"/>
            </a:xfrm>
            <a:prstGeom prst="rect">
              <a:avLst/>
            </a:prstGeom>
          </p:spPr>
        </p:pic>
        <p:pic>
          <p:nvPicPr>
            <p:cNvPr id="268" name="그래픽 27">
              <a:extLst>
                <a:ext uri="{FF2B5EF4-FFF2-40B4-BE49-F238E27FC236}">
                  <a16:creationId xmlns:a16="http://schemas.microsoft.com/office/drawing/2014/main" id="{04B3906D-67F4-4F01-8A4D-B6F217AD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1700480"/>
              <a:ext cx="486257" cy="199831"/>
            </a:xfrm>
            <a:prstGeom prst="rect">
              <a:avLst/>
            </a:prstGeom>
          </p:spPr>
        </p:pic>
        <p:pic>
          <p:nvPicPr>
            <p:cNvPr id="269" name="그래픽 27">
              <a:extLst>
                <a:ext uri="{FF2B5EF4-FFF2-40B4-BE49-F238E27FC236}">
                  <a16:creationId xmlns:a16="http://schemas.microsoft.com/office/drawing/2014/main" id="{27C6B3C9-BB06-47A9-B002-9D2CC19B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1925238"/>
              <a:ext cx="486257" cy="199831"/>
            </a:xfrm>
            <a:prstGeom prst="rect">
              <a:avLst/>
            </a:prstGeom>
          </p:spPr>
        </p:pic>
        <p:pic>
          <p:nvPicPr>
            <p:cNvPr id="270" name="그래픽 27">
              <a:extLst>
                <a:ext uri="{FF2B5EF4-FFF2-40B4-BE49-F238E27FC236}">
                  <a16:creationId xmlns:a16="http://schemas.microsoft.com/office/drawing/2014/main" id="{2611281A-6323-4A9A-AC50-A4239998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2149996"/>
              <a:ext cx="486257" cy="199831"/>
            </a:xfrm>
            <a:prstGeom prst="rect">
              <a:avLst/>
            </a:prstGeom>
          </p:spPr>
        </p:pic>
        <p:pic>
          <p:nvPicPr>
            <p:cNvPr id="271" name="그래픽 27">
              <a:extLst>
                <a:ext uri="{FF2B5EF4-FFF2-40B4-BE49-F238E27FC236}">
                  <a16:creationId xmlns:a16="http://schemas.microsoft.com/office/drawing/2014/main" id="{0D60712E-4DF5-49D5-A63B-CC292AB1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2374754"/>
              <a:ext cx="486257" cy="199831"/>
            </a:xfrm>
            <a:prstGeom prst="rect">
              <a:avLst/>
            </a:prstGeom>
          </p:spPr>
        </p:pic>
        <p:pic>
          <p:nvPicPr>
            <p:cNvPr id="272" name="그래픽 27">
              <a:extLst>
                <a:ext uri="{FF2B5EF4-FFF2-40B4-BE49-F238E27FC236}">
                  <a16:creationId xmlns:a16="http://schemas.microsoft.com/office/drawing/2014/main" id="{D69E3E81-E222-4BA8-970E-A7CDBDAEA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2599511"/>
              <a:ext cx="486257" cy="199831"/>
            </a:xfrm>
            <a:prstGeom prst="rect">
              <a:avLst/>
            </a:prstGeom>
          </p:spPr>
        </p:pic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A746BCB6-F4DC-408B-B019-6AB6A305A285}"/>
              </a:ext>
            </a:extLst>
          </p:cNvPr>
          <p:cNvGrpSpPr/>
          <p:nvPr/>
        </p:nvGrpSpPr>
        <p:grpSpPr>
          <a:xfrm>
            <a:off x="7026080" y="1475722"/>
            <a:ext cx="486257" cy="1323620"/>
            <a:chOff x="5522597" y="1475722"/>
            <a:chExt cx="486257" cy="1323620"/>
          </a:xfrm>
        </p:grpSpPr>
        <p:pic>
          <p:nvPicPr>
            <p:cNvPr id="274" name="그래픽 27">
              <a:extLst>
                <a:ext uri="{FF2B5EF4-FFF2-40B4-BE49-F238E27FC236}">
                  <a16:creationId xmlns:a16="http://schemas.microsoft.com/office/drawing/2014/main" id="{4229BAE1-4805-4405-ABBF-11FD224D7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1475722"/>
              <a:ext cx="486257" cy="199831"/>
            </a:xfrm>
            <a:prstGeom prst="rect">
              <a:avLst/>
            </a:prstGeom>
          </p:spPr>
        </p:pic>
        <p:pic>
          <p:nvPicPr>
            <p:cNvPr id="275" name="그래픽 27">
              <a:extLst>
                <a:ext uri="{FF2B5EF4-FFF2-40B4-BE49-F238E27FC236}">
                  <a16:creationId xmlns:a16="http://schemas.microsoft.com/office/drawing/2014/main" id="{79F29310-CA8C-4160-AE86-9271F0D4C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1700480"/>
              <a:ext cx="486257" cy="199831"/>
            </a:xfrm>
            <a:prstGeom prst="rect">
              <a:avLst/>
            </a:prstGeom>
          </p:spPr>
        </p:pic>
        <p:pic>
          <p:nvPicPr>
            <p:cNvPr id="276" name="그래픽 27">
              <a:extLst>
                <a:ext uri="{FF2B5EF4-FFF2-40B4-BE49-F238E27FC236}">
                  <a16:creationId xmlns:a16="http://schemas.microsoft.com/office/drawing/2014/main" id="{C38B07E4-8E48-4A58-8EB0-D79232622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1925238"/>
              <a:ext cx="486257" cy="199831"/>
            </a:xfrm>
            <a:prstGeom prst="rect">
              <a:avLst/>
            </a:prstGeom>
          </p:spPr>
        </p:pic>
        <p:pic>
          <p:nvPicPr>
            <p:cNvPr id="277" name="그래픽 27">
              <a:extLst>
                <a:ext uri="{FF2B5EF4-FFF2-40B4-BE49-F238E27FC236}">
                  <a16:creationId xmlns:a16="http://schemas.microsoft.com/office/drawing/2014/main" id="{170A5FFC-00C4-4160-AC5C-69D603B4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2149996"/>
              <a:ext cx="486257" cy="199831"/>
            </a:xfrm>
            <a:prstGeom prst="rect">
              <a:avLst/>
            </a:prstGeom>
          </p:spPr>
        </p:pic>
        <p:pic>
          <p:nvPicPr>
            <p:cNvPr id="278" name="그래픽 27">
              <a:extLst>
                <a:ext uri="{FF2B5EF4-FFF2-40B4-BE49-F238E27FC236}">
                  <a16:creationId xmlns:a16="http://schemas.microsoft.com/office/drawing/2014/main" id="{5B27E33A-BA97-43F8-B094-19E752E9E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2374754"/>
              <a:ext cx="486257" cy="199831"/>
            </a:xfrm>
            <a:prstGeom prst="rect">
              <a:avLst/>
            </a:prstGeom>
          </p:spPr>
        </p:pic>
        <p:pic>
          <p:nvPicPr>
            <p:cNvPr id="279" name="그래픽 27">
              <a:extLst>
                <a:ext uri="{FF2B5EF4-FFF2-40B4-BE49-F238E27FC236}">
                  <a16:creationId xmlns:a16="http://schemas.microsoft.com/office/drawing/2014/main" id="{AAFDDA99-01D6-4591-B865-4E8927203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2597" y="2599511"/>
              <a:ext cx="486257" cy="19983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454A2A1-F65A-407D-A744-EAA397045FED}"/>
              </a:ext>
            </a:extLst>
          </p:cNvPr>
          <p:cNvGrpSpPr/>
          <p:nvPr/>
        </p:nvGrpSpPr>
        <p:grpSpPr>
          <a:xfrm>
            <a:off x="5628484" y="3746999"/>
            <a:ext cx="1771427" cy="2865807"/>
            <a:chOff x="5628484" y="3746999"/>
            <a:chExt cx="1771427" cy="2865807"/>
          </a:xfrm>
        </p:grpSpPr>
        <p:pic>
          <p:nvPicPr>
            <p:cNvPr id="93" name="그래픽 27">
              <a:extLst>
                <a:ext uri="{FF2B5EF4-FFF2-40B4-BE49-F238E27FC236}">
                  <a16:creationId xmlns:a16="http://schemas.microsoft.com/office/drawing/2014/main" id="{34472D6A-BBFA-4E9D-9DB6-B71963F9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3746999"/>
              <a:ext cx="274479" cy="136487"/>
            </a:xfrm>
            <a:prstGeom prst="rect">
              <a:avLst/>
            </a:prstGeom>
          </p:spPr>
        </p:pic>
        <p:pic>
          <p:nvPicPr>
            <p:cNvPr id="94" name="그래픽 27">
              <a:extLst>
                <a:ext uri="{FF2B5EF4-FFF2-40B4-BE49-F238E27FC236}">
                  <a16:creationId xmlns:a16="http://schemas.microsoft.com/office/drawing/2014/main" id="{CB6538F2-49A9-43FB-BF84-0D5086313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3941950"/>
              <a:ext cx="274479" cy="136487"/>
            </a:xfrm>
            <a:prstGeom prst="rect">
              <a:avLst/>
            </a:prstGeom>
          </p:spPr>
        </p:pic>
        <p:pic>
          <p:nvPicPr>
            <p:cNvPr id="96" name="그래픽 27">
              <a:extLst>
                <a:ext uri="{FF2B5EF4-FFF2-40B4-BE49-F238E27FC236}">
                  <a16:creationId xmlns:a16="http://schemas.microsoft.com/office/drawing/2014/main" id="{8E0BE26C-082F-4BB2-8AFD-0CEC28CA1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4136901"/>
              <a:ext cx="274479" cy="136487"/>
            </a:xfrm>
            <a:prstGeom prst="rect">
              <a:avLst/>
            </a:prstGeom>
          </p:spPr>
        </p:pic>
        <p:pic>
          <p:nvPicPr>
            <p:cNvPr id="116" name="그래픽 27">
              <a:extLst>
                <a:ext uri="{FF2B5EF4-FFF2-40B4-BE49-F238E27FC236}">
                  <a16:creationId xmlns:a16="http://schemas.microsoft.com/office/drawing/2014/main" id="{2CEE6AD5-F6E2-4908-98C3-C9E3A61D4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4331852"/>
              <a:ext cx="274479" cy="136487"/>
            </a:xfrm>
            <a:prstGeom prst="rect">
              <a:avLst/>
            </a:prstGeom>
          </p:spPr>
        </p:pic>
        <p:pic>
          <p:nvPicPr>
            <p:cNvPr id="117" name="그래픽 27">
              <a:extLst>
                <a:ext uri="{FF2B5EF4-FFF2-40B4-BE49-F238E27FC236}">
                  <a16:creationId xmlns:a16="http://schemas.microsoft.com/office/drawing/2014/main" id="{B3DF56F1-F841-443B-95AC-B482E657C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4526803"/>
              <a:ext cx="274479" cy="136487"/>
            </a:xfrm>
            <a:prstGeom prst="rect">
              <a:avLst/>
            </a:prstGeom>
          </p:spPr>
        </p:pic>
        <p:pic>
          <p:nvPicPr>
            <p:cNvPr id="118" name="그래픽 27">
              <a:extLst>
                <a:ext uri="{FF2B5EF4-FFF2-40B4-BE49-F238E27FC236}">
                  <a16:creationId xmlns:a16="http://schemas.microsoft.com/office/drawing/2014/main" id="{ECFD8527-1B20-44EE-9012-BF922D85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4721754"/>
              <a:ext cx="274479" cy="136487"/>
            </a:xfrm>
            <a:prstGeom prst="rect">
              <a:avLst/>
            </a:prstGeom>
          </p:spPr>
        </p:pic>
        <p:pic>
          <p:nvPicPr>
            <p:cNvPr id="81" name="그래픽 27">
              <a:extLst>
                <a:ext uri="{FF2B5EF4-FFF2-40B4-BE49-F238E27FC236}">
                  <a16:creationId xmlns:a16="http://schemas.microsoft.com/office/drawing/2014/main" id="{A7B8F262-02A7-4AE9-AFA9-C1DB068A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4916705"/>
              <a:ext cx="274479" cy="136487"/>
            </a:xfrm>
            <a:prstGeom prst="rect">
              <a:avLst/>
            </a:prstGeom>
          </p:spPr>
        </p:pic>
        <p:pic>
          <p:nvPicPr>
            <p:cNvPr id="82" name="그래픽 27">
              <a:extLst>
                <a:ext uri="{FF2B5EF4-FFF2-40B4-BE49-F238E27FC236}">
                  <a16:creationId xmlns:a16="http://schemas.microsoft.com/office/drawing/2014/main" id="{8B9A00F4-2CE4-4833-A5DA-E03DBA77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5111656"/>
              <a:ext cx="274479" cy="136487"/>
            </a:xfrm>
            <a:prstGeom prst="rect">
              <a:avLst/>
            </a:prstGeom>
          </p:spPr>
        </p:pic>
        <p:pic>
          <p:nvPicPr>
            <p:cNvPr id="83" name="그래픽 27">
              <a:extLst>
                <a:ext uri="{FF2B5EF4-FFF2-40B4-BE49-F238E27FC236}">
                  <a16:creationId xmlns:a16="http://schemas.microsoft.com/office/drawing/2014/main" id="{B8FD38FA-BCCC-4D08-AB79-509364681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5306607"/>
              <a:ext cx="274479" cy="136487"/>
            </a:xfrm>
            <a:prstGeom prst="rect">
              <a:avLst/>
            </a:prstGeom>
          </p:spPr>
        </p:pic>
        <p:pic>
          <p:nvPicPr>
            <p:cNvPr id="84" name="그래픽 27">
              <a:extLst>
                <a:ext uri="{FF2B5EF4-FFF2-40B4-BE49-F238E27FC236}">
                  <a16:creationId xmlns:a16="http://schemas.microsoft.com/office/drawing/2014/main" id="{D6F21534-B54A-4F17-97CA-9ACC48538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5501558"/>
              <a:ext cx="274479" cy="136487"/>
            </a:xfrm>
            <a:prstGeom prst="rect">
              <a:avLst/>
            </a:prstGeom>
          </p:spPr>
        </p:pic>
        <p:pic>
          <p:nvPicPr>
            <p:cNvPr id="85" name="그래픽 27">
              <a:extLst>
                <a:ext uri="{FF2B5EF4-FFF2-40B4-BE49-F238E27FC236}">
                  <a16:creationId xmlns:a16="http://schemas.microsoft.com/office/drawing/2014/main" id="{87AB8E3F-99DD-47DD-B191-CB62197CC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5696509"/>
              <a:ext cx="274479" cy="136487"/>
            </a:xfrm>
            <a:prstGeom prst="rect">
              <a:avLst/>
            </a:prstGeom>
          </p:spPr>
        </p:pic>
        <p:pic>
          <p:nvPicPr>
            <p:cNvPr id="87" name="그래픽 27">
              <a:extLst>
                <a:ext uri="{FF2B5EF4-FFF2-40B4-BE49-F238E27FC236}">
                  <a16:creationId xmlns:a16="http://schemas.microsoft.com/office/drawing/2014/main" id="{ABE66C68-EA2B-4195-8D47-9AF6A403B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5891460"/>
              <a:ext cx="274479" cy="136487"/>
            </a:xfrm>
            <a:prstGeom prst="rect">
              <a:avLst/>
            </a:prstGeom>
          </p:spPr>
        </p:pic>
        <p:pic>
          <p:nvPicPr>
            <p:cNvPr id="73" name="그래픽 27">
              <a:extLst>
                <a:ext uri="{FF2B5EF4-FFF2-40B4-BE49-F238E27FC236}">
                  <a16:creationId xmlns:a16="http://schemas.microsoft.com/office/drawing/2014/main" id="{E0E895FB-9BD7-49F7-8CF8-7C5443358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6086411"/>
              <a:ext cx="274479" cy="136487"/>
            </a:xfrm>
            <a:prstGeom prst="rect">
              <a:avLst/>
            </a:prstGeom>
          </p:spPr>
        </p:pic>
        <p:pic>
          <p:nvPicPr>
            <p:cNvPr id="74" name="그래픽 27">
              <a:extLst>
                <a:ext uri="{FF2B5EF4-FFF2-40B4-BE49-F238E27FC236}">
                  <a16:creationId xmlns:a16="http://schemas.microsoft.com/office/drawing/2014/main" id="{9BFCA885-2B0F-4903-AD32-B6D881C78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6281362"/>
              <a:ext cx="274479" cy="136487"/>
            </a:xfrm>
            <a:prstGeom prst="rect">
              <a:avLst/>
            </a:prstGeom>
          </p:spPr>
        </p:pic>
        <p:pic>
          <p:nvPicPr>
            <p:cNvPr id="75" name="그래픽 27">
              <a:extLst>
                <a:ext uri="{FF2B5EF4-FFF2-40B4-BE49-F238E27FC236}">
                  <a16:creationId xmlns:a16="http://schemas.microsoft.com/office/drawing/2014/main" id="{644ABB24-113D-4F11-88FD-53C021584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8515" y="6476319"/>
              <a:ext cx="274479" cy="136487"/>
            </a:xfrm>
            <a:prstGeom prst="rect">
              <a:avLst/>
            </a:prstGeom>
          </p:spPr>
        </p:pic>
        <p:pic>
          <p:nvPicPr>
            <p:cNvPr id="281" name="그래픽 27">
              <a:extLst>
                <a:ext uri="{FF2B5EF4-FFF2-40B4-BE49-F238E27FC236}">
                  <a16:creationId xmlns:a16="http://schemas.microsoft.com/office/drawing/2014/main" id="{549F995A-C119-4E0A-BA91-F7B564404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28485" y="3746999"/>
              <a:ext cx="274479" cy="136487"/>
            </a:xfrm>
            <a:prstGeom prst="rect">
              <a:avLst/>
            </a:prstGeom>
          </p:spPr>
        </p:pic>
        <p:pic>
          <p:nvPicPr>
            <p:cNvPr id="282" name="그래픽 27">
              <a:extLst>
                <a:ext uri="{FF2B5EF4-FFF2-40B4-BE49-F238E27FC236}">
                  <a16:creationId xmlns:a16="http://schemas.microsoft.com/office/drawing/2014/main" id="{19B44862-CAC6-41A2-B243-0FB3FB433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28484" y="5111656"/>
              <a:ext cx="274479" cy="136487"/>
            </a:xfrm>
            <a:prstGeom prst="rect">
              <a:avLst/>
            </a:prstGeom>
          </p:spPr>
        </p:pic>
        <p:pic>
          <p:nvPicPr>
            <p:cNvPr id="283" name="그래픽 27">
              <a:extLst>
                <a:ext uri="{FF2B5EF4-FFF2-40B4-BE49-F238E27FC236}">
                  <a16:creationId xmlns:a16="http://schemas.microsoft.com/office/drawing/2014/main" id="{0C420BFC-99D2-440A-B8D1-987DE5F44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25432" y="3746999"/>
              <a:ext cx="274479" cy="136487"/>
            </a:xfrm>
            <a:prstGeom prst="rect">
              <a:avLst/>
            </a:prstGeom>
          </p:spPr>
        </p:pic>
        <p:pic>
          <p:nvPicPr>
            <p:cNvPr id="284" name="그래픽 27">
              <a:extLst>
                <a:ext uri="{FF2B5EF4-FFF2-40B4-BE49-F238E27FC236}">
                  <a16:creationId xmlns:a16="http://schemas.microsoft.com/office/drawing/2014/main" id="{5529F26E-ED82-4C8D-8642-E3F33E6F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25431" y="5111656"/>
              <a:ext cx="274479" cy="136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80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C25FCC-AFD6-4049-B7E5-387B20E53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96" b="28784"/>
          <a:stretch/>
        </p:blipFill>
        <p:spPr>
          <a:xfrm>
            <a:off x="389153" y="963752"/>
            <a:ext cx="7783067" cy="217791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문제은행 </a:t>
            </a:r>
            <a:r>
              <a:rPr lang="en-US" altLang="ko-KR" dirty="0"/>
              <a:t>(AS-IS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35664"/>
              </p:ext>
            </p:extLst>
          </p:nvPr>
        </p:nvGraphicFramePr>
        <p:xfrm>
          <a:off x="8602663" y="361950"/>
          <a:ext cx="3589337" cy="85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 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 내 모습입니다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ㆍ해당</a:t>
                      </a:r>
                      <a:r>
                        <a:rPr lang="ko-KR" altLang="en-US" sz="800" dirty="0"/>
                        <a:t> 없음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980FC0-C825-4789-B52D-CE113AFE4298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3752950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AS-IS :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그룹 및 개별 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E5C9CE-454F-466E-85B6-41377C7C0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28"/>
          <a:stretch/>
        </p:blipFill>
        <p:spPr>
          <a:xfrm>
            <a:off x="389153" y="3080906"/>
            <a:ext cx="7783067" cy="34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3B9CC7FD-EABA-40C9-BC83-237A9CDDBF20}"/>
              </a:ext>
            </a:extLst>
          </p:cNvPr>
          <p:cNvSpPr/>
          <p:nvPr/>
        </p:nvSpPr>
        <p:spPr>
          <a:xfrm>
            <a:off x="53665" y="834460"/>
            <a:ext cx="8507708" cy="3736972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DBDAFC6D-AA3F-413A-AC84-639AEFFEE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75977"/>
              </p:ext>
            </p:extLst>
          </p:nvPr>
        </p:nvGraphicFramePr>
        <p:xfrm>
          <a:off x="101610" y="1197203"/>
          <a:ext cx="8341454" cy="320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42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1082304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1262688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3968448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781664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  <a:gridCol w="723608">
                  <a:extLst>
                    <a:ext uri="{9D8B030D-6E8A-4147-A177-3AD203B41FA5}">
                      <a16:colId xmlns:a16="http://schemas.microsoft.com/office/drawing/2014/main" val="1672158161"/>
                    </a:ext>
                  </a:extLst>
                </a:gridCol>
              </a:tblGrid>
              <a:tr h="300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용도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문항수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등록일시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58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기말고사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공통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58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기말고사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시험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2022.01.01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미사용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4087"/>
                  </a:ext>
                </a:extLst>
              </a:tr>
              <a:tr h="58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기말고사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퀴즈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2022.01.01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52127"/>
                  </a:ext>
                </a:extLst>
              </a:tr>
              <a:tr h="58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기말고사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공통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2022.01.01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미사용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30295"/>
                  </a:ext>
                </a:extLst>
              </a:tr>
              <a:tr h="58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기말고사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시험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2022.01.01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38008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문제 은행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MANAGE-SUBJECT-QUIZ</a:t>
            </a:r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37A2DD4-9E12-42E6-A259-5CB42061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30885"/>
              </p:ext>
            </p:extLst>
          </p:nvPr>
        </p:nvGraphicFramePr>
        <p:xfrm>
          <a:off x="8602663" y="361950"/>
          <a:ext cx="3589337" cy="3261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과목의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문제은행을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첫번째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동일하나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 구조가 변경되었습니다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그룹 보기를 눌렀을 때 모습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단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문제은행은 개발 방법에 따라 변경될 수 있습니다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SFR-SCMS-017-01 : </a:t>
                      </a:r>
                      <a:r>
                        <a:rPr lang="ko-KR" altLang="en-US" sz="800" dirty="0"/>
                        <a:t>문제은행 그룹 등록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삭제 기능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SFR-SCMS-017-03 : </a:t>
                      </a:r>
                      <a:r>
                        <a:rPr lang="ko-KR" altLang="en-US" sz="800" dirty="0"/>
                        <a:t>문제은행 상세내용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보여지는 정보의 총계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41112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문제은행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그룹명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개별보기 페이지로 이동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094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문제은행 용도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퀴즈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 하나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78353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문항수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5836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602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 중 하나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56335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그롭보기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개별보기 선택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6891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1225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2598654F-04F4-451C-B4C9-40E297D29818}"/>
              </a:ext>
            </a:extLst>
          </p:cNvPr>
          <p:cNvSpPr/>
          <p:nvPr/>
        </p:nvSpPr>
        <p:spPr>
          <a:xfrm>
            <a:off x="8599923" y="6238393"/>
            <a:ext cx="3589337" cy="605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추가 확인이 필요한 사항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문제은행 개발 업체와 내용 협의가 필요한 부분입니다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132" name="그래픽 18">
            <a:extLst>
              <a:ext uri="{FF2B5EF4-FFF2-40B4-BE49-F238E27FC236}">
                <a16:creationId xmlns:a16="http://schemas.microsoft.com/office/drawing/2014/main" id="{F79B49DA-2EE8-40E4-A228-F40E740D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221" y="884006"/>
            <a:ext cx="574649" cy="236157"/>
          </a:xfrm>
          <a:prstGeom prst="rect">
            <a:avLst/>
          </a:prstGeom>
        </p:spPr>
      </p:pic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BA4D9DF-A760-4C65-A436-FFF73CEB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77247"/>
              </p:ext>
            </p:extLst>
          </p:nvPr>
        </p:nvGraphicFramePr>
        <p:xfrm>
          <a:off x="112414" y="496140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72C6B6A3-9036-4C3D-8C7D-F6A9E17AE314}"/>
              </a:ext>
            </a:extLst>
          </p:cNvPr>
          <p:cNvGrpSpPr/>
          <p:nvPr/>
        </p:nvGrpSpPr>
        <p:grpSpPr>
          <a:xfrm>
            <a:off x="6351754" y="908070"/>
            <a:ext cx="1447800" cy="203200"/>
            <a:chOff x="7078034" y="2023240"/>
            <a:chExt cx="1447800" cy="203200"/>
          </a:xfrm>
        </p:grpSpPr>
        <p:sp>
          <p:nvSpPr>
            <p:cNvPr id="20" name="Google Shape;656;p41">
              <a:extLst>
                <a:ext uri="{FF2B5EF4-FFF2-40B4-BE49-F238E27FC236}">
                  <a16:creationId xmlns:a16="http://schemas.microsoft.com/office/drawing/2014/main" id="{825071B6-5CB0-481C-A9D1-659D5A839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5284" y="2023240"/>
              <a:ext cx="590550" cy="20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개별보기</a:t>
              </a:r>
              <a:endParaRPr kumimoji="1" lang="ko-KR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1" name="Google Shape;657;p41">
              <a:extLst>
                <a:ext uri="{FF2B5EF4-FFF2-40B4-BE49-F238E27FC236}">
                  <a16:creationId xmlns:a16="http://schemas.microsoft.com/office/drawing/2014/main" id="{B6F62814-50EA-4926-95CD-6457EEF66BE9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628627" y="2037540"/>
              <a:ext cx="274363" cy="167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Google Shape;658;p41">
              <a:extLst>
                <a:ext uri="{FF2B5EF4-FFF2-40B4-BE49-F238E27FC236}">
                  <a16:creationId xmlns:a16="http://schemas.microsoft.com/office/drawing/2014/main" id="{45B288D0-26BD-473F-BD00-7061A8F2D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8034" y="2023240"/>
              <a:ext cx="590550" cy="20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그룹보기</a:t>
              </a:r>
              <a:endParaRPr kumimoji="1" lang="ko-KR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D38DE5B0-1D90-4B6A-ABC3-D02A259D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07540"/>
              </p:ext>
            </p:extLst>
          </p:nvPr>
        </p:nvGraphicFramePr>
        <p:xfrm>
          <a:off x="3159334" y="1539840"/>
          <a:ext cx="3653156" cy="446088"/>
        </p:xfrm>
        <a:graphic>
          <a:graphicData uri="http://schemas.openxmlformats.org/drawingml/2006/table">
            <a:tbl>
              <a:tblPr firstRow="1" bandRow="1"/>
              <a:tblGrid>
                <a:gridCol w="879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총계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객관식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진위형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주관식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개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DCE91290-6D5B-4C5C-9C18-82E39B4C7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46010"/>
              </p:ext>
            </p:extLst>
          </p:nvPr>
        </p:nvGraphicFramePr>
        <p:xfrm>
          <a:off x="3159334" y="2121704"/>
          <a:ext cx="3653156" cy="446088"/>
        </p:xfrm>
        <a:graphic>
          <a:graphicData uri="http://schemas.openxmlformats.org/drawingml/2006/table">
            <a:tbl>
              <a:tblPr firstRow="1" bandRow="1"/>
              <a:tblGrid>
                <a:gridCol w="879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총계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객관식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진위형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주관식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개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C3605902-5050-492D-A042-167972E2C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6113"/>
              </p:ext>
            </p:extLst>
          </p:nvPr>
        </p:nvGraphicFramePr>
        <p:xfrm>
          <a:off x="3159334" y="2703568"/>
          <a:ext cx="3653156" cy="446088"/>
        </p:xfrm>
        <a:graphic>
          <a:graphicData uri="http://schemas.openxmlformats.org/drawingml/2006/table">
            <a:tbl>
              <a:tblPr firstRow="1" bandRow="1"/>
              <a:tblGrid>
                <a:gridCol w="879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총계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객관식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진위형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주관식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개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0238EBF9-B0EC-405C-9F34-0B81F8DB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10184"/>
              </p:ext>
            </p:extLst>
          </p:nvPr>
        </p:nvGraphicFramePr>
        <p:xfrm>
          <a:off x="3159334" y="3285432"/>
          <a:ext cx="3653156" cy="446088"/>
        </p:xfrm>
        <a:graphic>
          <a:graphicData uri="http://schemas.openxmlformats.org/drawingml/2006/table">
            <a:tbl>
              <a:tblPr firstRow="1" bandRow="1"/>
              <a:tblGrid>
                <a:gridCol w="879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총계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객관식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진위형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주관식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개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A34834DE-416A-49AF-B72F-F7572DE10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01864"/>
              </p:ext>
            </p:extLst>
          </p:nvPr>
        </p:nvGraphicFramePr>
        <p:xfrm>
          <a:off x="3159334" y="3867297"/>
          <a:ext cx="3653156" cy="446088"/>
        </p:xfrm>
        <a:graphic>
          <a:graphicData uri="http://schemas.openxmlformats.org/drawingml/2006/table">
            <a:tbl>
              <a:tblPr firstRow="1" bandRow="1"/>
              <a:tblGrid>
                <a:gridCol w="879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총계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객관식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진위형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주관식</a:t>
                      </a: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개</a:t>
                      </a:r>
                    </a:p>
                  </a:txBody>
                  <a:tcPr marL="147276" marR="147276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@@@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0592" marR="100592" marT="50407" marB="504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9C480369-D416-40C2-AC42-C3DF80FCA6EB}"/>
              </a:ext>
            </a:extLst>
          </p:cNvPr>
          <p:cNvGrpSpPr/>
          <p:nvPr/>
        </p:nvGrpSpPr>
        <p:grpSpPr>
          <a:xfrm>
            <a:off x="59682" y="971670"/>
            <a:ext cx="705674" cy="230832"/>
            <a:chOff x="104132" y="1495576"/>
            <a:chExt cx="705674" cy="23083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FA5B552-1F00-45E9-8329-7411F5FBB7D6}"/>
                </a:ext>
              </a:extLst>
            </p:cNvPr>
            <p:cNvSpPr/>
            <p:nvPr/>
          </p:nvSpPr>
          <p:spPr>
            <a:xfrm>
              <a:off x="551722" y="1559428"/>
              <a:ext cx="25808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E97DC45-D629-4F4D-87D1-3A5DDAE1D983}"/>
                </a:ext>
              </a:extLst>
            </p:cNvPr>
            <p:cNvGrpSpPr/>
            <p:nvPr/>
          </p:nvGrpSpPr>
          <p:grpSpPr>
            <a:xfrm>
              <a:off x="104132" y="1495576"/>
              <a:ext cx="466442" cy="230832"/>
              <a:chOff x="104132" y="1495576"/>
              <a:chExt cx="466442" cy="230832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89C5F7B7-965C-4206-B8B1-63A4EFD2EDA8}"/>
                  </a:ext>
                </a:extLst>
              </p:cNvPr>
              <p:cNvSpPr/>
              <p:nvPr/>
            </p:nvSpPr>
            <p:spPr>
              <a:xfrm>
                <a:off x="113366" y="1542123"/>
                <a:ext cx="23461" cy="141011"/>
              </a:xfrm>
              <a:prstGeom prst="rect">
                <a:avLst/>
              </a:prstGeom>
              <a:solidFill>
                <a:srgbClr val="2C5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BE837E0-71C6-4C8D-99CC-085596011EBD}"/>
                  </a:ext>
                </a:extLst>
              </p:cNvPr>
              <p:cNvSpPr txBox="1"/>
              <p:nvPr/>
            </p:nvSpPr>
            <p:spPr>
              <a:xfrm>
                <a:off x="104132" y="1495576"/>
                <a:ext cx="46644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900" b="1" dirty="0">
                    <a:latin typeface="+mn-ea"/>
                    <a:ea typeface="+mn-ea"/>
                  </a:rPr>
                  <a:t>현황</a:t>
                </a:r>
              </a:p>
            </p:txBody>
          </p:sp>
        </p:grpSp>
      </p:grpSp>
      <p:grpSp>
        <p:nvGrpSpPr>
          <p:cNvPr id="133" name="그룹 107">
            <a:extLst>
              <a:ext uri="{FF2B5EF4-FFF2-40B4-BE49-F238E27FC236}">
                <a16:creationId xmlns:a16="http://schemas.microsoft.com/office/drawing/2014/main" id="{9464E5D9-AA75-44F4-8302-5B39C172E9D2}"/>
              </a:ext>
            </a:extLst>
          </p:cNvPr>
          <p:cNvGrpSpPr>
            <a:grpSpLocks/>
          </p:cNvGrpSpPr>
          <p:nvPr/>
        </p:nvGrpSpPr>
        <p:grpSpPr bwMode="auto">
          <a:xfrm>
            <a:off x="7714378" y="688294"/>
            <a:ext cx="217487" cy="246063"/>
            <a:chOff x="2012774" y="1442250"/>
            <a:chExt cx="217845" cy="245280"/>
          </a:xfrm>
        </p:grpSpPr>
        <p:sp>
          <p:nvSpPr>
            <p:cNvPr id="134" name="Google Shape;2970;p125">
              <a:extLst>
                <a:ext uri="{FF2B5EF4-FFF2-40B4-BE49-F238E27FC236}">
                  <a16:creationId xmlns:a16="http://schemas.microsoft.com/office/drawing/2014/main" id="{7B10BF20-5460-43ED-886E-51FC7906EE1E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5" name="Google Shape;423;p35">
              <a:extLst>
                <a:ext uri="{FF2B5EF4-FFF2-40B4-BE49-F238E27FC236}">
                  <a16:creationId xmlns:a16="http://schemas.microsoft.com/office/drawing/2014/main" id="{37B5DD14-80BA-4C71-9943-FF92E4E93984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9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0" name="그룹 107">
            <a:extLst>
              <a:ext uri="{FF2B5EF4-FFF2-40B4-BE49-F238E27FC236}">
                <a16:creationId xmlns:a16="http://schemas.microsoft.com/office/drawing/2014/main" id="{9435832F-0326-42E1-A48D-9114D5AC69FD}"/>
              </a:ext>
            </a:extLst>
          </p:cNvPr>
          <p:cNvGrpSpPr>
            <a:grpSpLocks/>
          </p:cNvGrpSpPr>
          <p:nvPr/>
        </p:nvGrpSpPr>
        <p:grpSpPr bwMode="auto">
          <a:xfrm>
            <a:off x="10683" y="824230"/>
            <a:ext cx="217487" cy="246063"/>
            <a:chOff x="2012774" y="1442250"/>
            <a:chExt cx="217845" cy="245280"/>
          </a:xfrm>
        </p:grpSpPr>
        <p:sp>
          <p:nvSpPr>
            <p:cNvPr id="51" name="Google Shape;2970;p125">
              <a:extLst>
                <a:ext uri="{FF2B5EF4-FFF2-40B4-BE49-F238E27FC236}">
                  <a16:creationId xmlns:a16="http://schemas.microsoft.com/office/drawing/2014/main" id="{8CC363A6-C37D-455E-96A1-F1CD1C4075BA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2" name="Google Shape;423;p35">
              <a:extLst>
                <a:ext uri="{FF2B5EF4-FFF2-40B4-BE49-F238E27FC236}">
                  <a16:creationId xmlns:a16="http://schemas.microsoft.com/office/drawing/2014/main" id="{403AD761-1074-406F-9263-99E242C9AFA7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3" name="그룹 107">
            <a:extLst>
              <a:ext uri="{FF2B5EF4-FFF2-40B4-BE49-F238E27FC236}">
                <a16:creationId xmlns:a16="http://schemas.microsoft.com/office/drawing/2014/main" id="{EADE4F08-A64F-4845-8398-C2D9203264D7}"/>
              </a:ext>
            </a:extLst>
          </p:cNvPr>
          <p:cNvGrpSpPr>
            <a:grpSpLocks/>
          </p:cNvGrpSpPr>
          <p:nvPr/>
        </p:nvGrpSpPr>
        <p:grpSpPr bwMode="auto">
          <a:xfrm>
            <a:off x="7614988" y="1185942"/>
            <a:ext cx="217487" cy="246063"/>
            <a:chOff x="2012774" y="1442250"/>
            <a:chExt cx="217845" cy="245280"/>
          </a:xfrm>
        </p:grpSpPr>
        <p:sp>
          <p:nvSpPr>
            <p:cNvPr id="54" name="Google Shape;2970;p125">
              <a:extLst>
                <a:ext uri="{FF2B5EF4-FFF2-40B4-BE49-F238E27FC236}">
                  <a16:creationId xmlns:a16="http://schemas.microsoft.com/office/drawing/2014/main" id="{A4197252-437C-45C4-9718-1F3158411A7C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5" name="Google Shape;423;p35">
              <a:extLst>
                <a:ext uri="{FF2B5EF4-FFF2-40B4-BE49-F238E27FC236}">
                  <a16:creationId xmlns:a16="http://schemas.microsoft.com/office/drawing/2014/main" id="{1B5F96BB-4B61-4979-89F8-26F57EFE8494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6" name="그룹 107">
            <a:extLst>
              <a:ext uri="{FF2B5EF4-FFF2-40B4-BE49-F238E27FC236}">
                <a16:creationId xmlns:a16="http://schemas.microsoft.com/office/drawing/2014/main" id="{741B432E-1218-4CDB-B3F3-4CD7FC4E4BCF}"/>
              </a:ext>
            </a:extLst>
          </p:cNvPr>
          <p:cNvGrpSpPr>
            <a:grpSpLocks/>
          </p:cNvGrpSpPr>
          <p:nvPr/>
        </p:nvGrpSpPr>
        <p:grpSpPr bwMode="auto">
          <a:xfrm>
            <a:off x="6852909" y="1185942"/>
            <a:ext cx="217487" cy="246063"/>
            <a:chOff x="2012774" y="1442250"/>
            <a:chExt cx="217845" cy="245280"/>
          </a:xfrm>
        </p:grpSpPr>
        <p:sp>
          <p:nvSpPr>
            <p:cNvPr id="57" name="Google Shape;2970;p125">
              <a:extLst>
                <a:ext uri="{FF2B5EF4-FFF2-40B4-BE49-F238E27FC236}">
                  <a16:creationId xmlns:a16="http://schemas.microsoft.com/office/drawing/2014/main" id="{51B4CDB7-6033-4B28-9961-201AE27B900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8" name="Google Shape;423;p35">
              <a:extLst>
                <a:ext uri="{FF2B5EF4-FFF2-40B4-BE49-F238E27FC236}">
                  <a16:creationId xmlns:a16="http://schemas.microsoft.com/office/drawing/2014/main" id="{422E3FF3-8A74-419B-953D-05762735A804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9" name="그룹 107">
            <a:extLst>
              <a:ext uri="{FF2B5EF4-FFF2-40B4-BE49-F238E27FC236}">
                <a16:creationId xmlns:a16="http://schemas.microsoft.com/office/drawing/2014/main" id="{3F370B89-742F-4574-B41D-BF8291B25D1F}"/>
              </a:ext>
            </a:extLst>
          </p:cNvPr>
          <p:cNvGrpSpPr>
            <a:grpSpLocks/>
          </p:cNvGrpSpPr>
          <p:nvPr/>
        </p:nvGrpSpPr>
        <p:grpSpPr bwMode="auto">
          <a:xfrm>
            <a:off x="4501119" y="1185942"/>
            <a:ext cx="217487" cy="246063"/>
            <a:chOff x="2012774" y="1442250"/>
            <a:chExt cx="217845" cy="245280"/>
          </a:xfrm>
        </p:grpSpPr>
        <p:sp>
          <p:nvSpPr>
            <p:cNvPr id="60" name="Google Shape;2970;p125">
              <a:extLst>
                <a:ext uri="{FF2B5EF4-FFF2-40B4-BE49-F238E27FC236}">
                  <a16:creationId xmlns:a16="http://schemas.microsoft.com/office/drawing/2014/main" id="{CFAD6897-6B78-4C7E-8FEC-5C2DE6207198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1" name="Google Shape;423;p35">
              <a:extLst>
                <a:ext uri="{FF2B5EF4-FFF2-40B4-BE49-F238E27FC236}">
                  <a16:creationId xmlns:a16="http://schemas.microsoft.com/office/drawing/2014/main" id="{76F58E62-093E-440B-8945-5A0990A399E2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62" name="그룹 107">
            <a:extLst>
              <a:ext uri="{FF2B5EF4-FFF2-40B4-BE49-F238E27FC236}">
                <a16:creationId xmlns:a16="http://schemas.microsoft.com/office/drawing/2014/main" id="{AA4DCD24-57E1-45DC-9C30-EACABBE6F554}"/>
              </a:ext>
            </a:extLst>
          </p:cNvPr>
          <p:cNvGrpSpPr>
            <a:grpSpLocks/>
          </p:cNvGrpSpPr>
          <p:nvPr/>
        </p:nvGrpSpPr>
        <p:grpSpPr bwMode="auto">
          <a:xfrm>
            <a:off x="1993009" y="1185942"/>
            <a:ext cx="217487" cy="246063"/>
            <a:chOff x="2012774" y="1442250"/>
            <a:chExt cx="217845" cy="245280"/>
          </a:xfrm>
        </p:grpSpPr>
        <p:sp>
          <p:nvSpPr>
            <p:cNvPr id="63" name="Google Shape;2970;p125">
              <a:extLst>
                <a:ext uri="{FF2B5EF4-FFF2-40B4-BE49-F238E27FC236}">
                  <a16:creationId xmlns:a16="http://schemas.microsoft.com/office/drawing/2014/main" id="{5934A997-F71D-4259-93DD-33491138A08A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4" name="Google Shape;423;p35">
              <a:extLst>
                <a:ext uri="{FF2B5EF4-FFF2-40B4-BE49-F238E27FC236}">
                  <a16:creationId xmlns:a16="http://schemas.microsoft.com/office/drawing/2014/main" id="{569B8326-B038-48E6-8309-525F1FE4AC09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65" name="그룹 107">
            <a:extLst>
              <a:ext uri="{FF2B5EF4-FFF2-40B4-BE49-F238E27FC236}">
                <a16:creationId xmlns:a16="http://schemas.microsoft.com/office/drawing/2014/main" id="{449CEA4F-CA20-49A3-8B33-F5D1F23113A1}"/>
              </a:ext>
            </a:extLst>
          </p:cNvPr>
          <p:cNvGrpSpPr>
            <a:grpSpLocks/>
          </p:cNvGrpSpPr>
          <p:nvPr/>
        </p:nvGrpSpPr>
        <p:grpSpPr bwMode="auto">
          <a:xfrm>
            <a:off x="796208" y="1185942"/>
            <a:ext cx="217487" cy="246063"/>
            <a:chOff x="2012774" y="1442250"/>
            <a:chExt cx="217845" cy="245280"/>
          </a:xfrm>
        </p:grpSpPr>
        <p:sp>
          <p:nvSpPr>
            <p:cNvPr id="66" name="Google Shape;2970;p125">
              <a:extLst>
                <a:ext uri="{FF2B5EF4-FFF2-40B4-BE49-F238E27FC236}">
                  <a16:creationId xmlns:a16="http://schemas.microsoft.com/office/drawing/2014/main" id="{40918FD0-F492-4D97-AFFF-72E49BE0688A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7" name="Google Shape;423;p35">
              <a:extLst>
                <a:ext uri="{FF2B5EF4-FFF2-40B4-BE49-F238E27FC236}">
                  <a16:creationId xmlns:a16="http://schemas.microsoft.com/office/drawing/2014/main" id="{149F6C61-308A-41C4-A14F-6D141E01E96F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68" name="그룹 107">
            <a:extLst>
              <a:ext uri="{FF2B5EF4-FFF2-40B4-BE49-F238E27FC236}">
                <a16:creationId xmlns:a16="http://schemas.microsoft.com/office/drawing/2014/main" id="{FECC50BD-39FB-4B5B-8D96-FF75153631C4}"/>
              </a:ext>
            </a:extLst>
          </p:cNvPr>
          <p:cNvGrpSpPr>
            <a:grpSpLocks/>
          </p:cNvGrpSpPr>
          <p:nvPr/>
        </p:nvGrpSpPr>
        <p:grpSpPr bwMode="auto">
          <a:xfrm>
            <a:off x="10683" y="1185942"/>
            <a:ext cx="217487" cy="246063"/>
            <a:chOff x="2012774" y="1442250"/>
            <a:chExt cx="217845" cy="245280"/>
          </a:xfrm>
        </p:grpSpPr>
        <p:sp>
          <p:nvSpPr>
            <p:cNvPr id="69" name="Google Shape;2970;p125">
              <a:extLst>
                <a:ext uri="{FF2B5EF4-FFF2-40B4-BE49-F238E27FC236}">
                  <a16:creationId xmlns:a16="http://schemas.microsoft.com/office/drawing/2014/main" id="{CB6B93AB-33DF-4146-BC01-15120AC8D0D5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0" name="Google Shape;423;p35">
              <a:extLst>
                <a:ext uri="{FF2B5EF4-FFF2-40B4-BE49-F238E27FC236}">
                  <a16:creationId xmlns:a16="http://schemas.microsoft.com/office/drawing/2014/main" id="{354CFB75-7D66-43DB-B411-D58815704912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71" name="그룹 107">
            <a:extLst>
              <a:ext uri="{FF2B5EF4-FFF2-40B4-BE49-F238E27FC236}">
                <a16:creationId xmlns:a16="http://schemas.microsoft.com/office/drawing/2014/main" id="{EA66EB77-ABCD-4CE0-AD88-B49D4FE8765C}"/>
              </a:ext>
            </a:extLst>
          </p:cNvPr>
          <p:cNvGrpSpPr>
            <a:grpSpLocks/>
          </p:cNvGrpSpPr>
          <p:nvPr/>
        </p:nvGrpSpPr>
        <p:grpSpPr bwMode="auto">
          <a:xfrm>
            <a:off x="6359537" y="692807"/>
            <a:ext cx="217487" cy="246063"/>
            <a:chOff x="2012774" y="1442250"/>
            <a:chExt cx="217845" cy="245280"/>
          </a:xfrm>
        </p:grpSpPr>
        <p:sp>
          <p:nvSpPr>
            <p:cNvPr id="72" name="Google Shape;2970;p125">
              <a:extLst>
                <a:ext uri="{FF2B5EF4-FFF2-40B4-BE49-F238E27FC236}">
                  <a16:creationId xmlns:a16="http://schemas.microsoft.com/office/drawing/2014/main" id="{423A0E01-26A1-45FF-8080-8A46D677C5A5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3" name="Google Shape;423;p35">
              <a:extLst>
                <a:ext uri="{FF2B5EF4-FFF2-40B4-BE49-F238E27FC236}">
                  <a16:creationId xmlns:a16="http://schemas.microsoft.com/office/drawing/2014/main" id="{976D2F7C-F951-43D0-A20E-AF54266F524A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76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1813762E-4947-4057-A49E-6A1CFAD6DF05}"/>
              </a:ext>
            </a:extLst>
          </p:cNvPr>
          <p:cNvSpPr/>
          <p:nvPr/>
        </p:nvSpPr>
        <p:spPr>
          <a:xfrm>
            <a:off x="53665" y="834460"/>
            <a:ext cx="8507708" cy="5115470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4F41FBED-5D43-465F-BC83-275900065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85189"/>
              </p:ext>
            </p:extLst>
          </p:nvPr>
        </p:nvGraphicFramePr>
        <p:xfrm>
          <a:off x="101609" y="1197203"/>
          <a:ext cx="8341455" cy="462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17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1070032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915646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5110880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663480">
                  <a:extLst>
                    <a:ext uri="{9D8B030D-6E8A-4147-A177-3AD203B41FA5}">
                      <a16:colId xmlns:a16="http://schemas.microsoft.com/office/drawing/2014/main" val="1672158161"/>
                    </a:ext>
                  </a:extLst>
                </a:gridCol>
              </a:tblGrid>
              <a:tr h="300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용도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문제 내용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58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기말고사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공통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580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기말고사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시험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미사용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4087"/>
                  </a:ext>
                </a:extLst>
              </a:tr>
            </a:tbl>
          </a:graphicData>
        </a:graphic>
      </p:graphicFrame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4EA5974-D4F9-4999-B4F2-6C7831C1FF79}"/>
              </a:ext>
            </a:extLst>
          </p:cNvPr>
          <p:cNvGrpSpPr/>
          <p:nvPr/>
        </p:nvGrpSpPr>
        <p:grpSpPr>
          <a:xfrm>
            <a:off x="6351754" y="908070"/>
            <a:ext cx="1447800" cy="203200"/>
            <a:chOff x="7055782" y="2023240"/>
            <a:chExt cx="1447800" cy="203200"/>
          </a:xfrm>
        </p:grpSpPr>
        <p:sp>
          <p:nvSpPr>
            <p:cNvPr id="139" name="Google Shape;656;p41">
              <a:extLst>
                <a:ext uri="{FF2B5EF4-FFF2-40B4-BE49-F238E27FC236}">
                  <a16:creationId xmlns:a16="http://schemas.microsoft.com/office/drawing/2014/main" id="{752E3A60-5B72-41FE-AD19-C209F64B9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3032" y="2023240"/>
              <a:ext cx="590550" cy="20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개별보기</a:t>
              </a:r>
              <a:endParaRPr kumimoji="1" lang="ko-KR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40" name="Google Shape;657;p41">
              <a:extLst>
                <a:ext uri="{FF2B5EF4-FFF2-40B4-BE49-F238E27FC236}">
                  <a16:creationId xmlns:a16="http://schemas.microsoft.com/office/drawing/2014/main" id="{DD53DDA0-73D8-4E10-990E-FD69AE206C3D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375" y="2037540"/>
              <a:ext cx="274363" cy="167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Google Shape;658;p41">
              <a:extLst>
                <a:ext uri="{FF2B5EF4-FFF2-40B4-BE49-F238E27FC236}">
                  <a16:creationId xmlns:a16="http://schemas.microsoft.com/office/drawing/2014/main" id="{624DA4C1-56BB-4791-AB7E-25D5BF155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5782" y="2023240"/>
              <a:ext cx="590550" cy="20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그룹보기</a:t>
              </a:r>
              <a:endParaRPr kumimoji="1" lang="ko-KR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문제 은행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MANAGE-SUBJECT-QUIZ</a:t>
            </a:r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37A2DD4-9E12-42E6-A259-5CB42061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85885"/>
              </p:ext>
            </p:extLst>
          </p:nvPr>
        </p:nvGraphicFramePr>
        <p:xfrm>
          <a:off x="8602663" y="361950"/>
          <a:ext cx="3589337" cy="304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과목의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문제은행을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첫번째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동일하나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 구조가 변경되었습니다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개별 보기를 눌렀을 때 모습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단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문제은행은 개발 방법에 따라 변경될 수 있습니다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SFR-SCMS-017-01 : </a:t>
                      </a:r>
                      <a:r>
                        <a:rPr lang="ko-KR" altLang="en-US" sz="800" dirty="0"/>
                        <a:t>문제은행 그룹 등록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삭제 기능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SFR-SCMS-017-03 : </a:t>
                      </a:r>
                      <a:r>
                        <a:rPr lang="ko-KR" altLang="en-US" sz="800" dirty="0"/>
                        <a:t>문제은행 상세내용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보여지는 정보의 총계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122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문제은행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그룹명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그룹보기 페이지로 이동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055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문제은행 용도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퀴즈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 하나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2757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내용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435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 중 하나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1701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그롭보기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개별보기 선택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594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63465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2598654F-04F4-451C-B4C9-40E297D29818}"/>
              </a:ext>
            </a:extLst>
          </p:cNvPr>
          <p:cNvSpPr/>
          <p:nvPr/>
        </p:nvSpPr>
        <p:spPr>
          <a:xfrm>
            <a:off x="8599923" y="6238393"/>
            <a:ext cx="3589337" cy="605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추가 확인이 필요한 사항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문제은행 개발 업체와 내용 협의가 필요한 부분입니다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89" name="그래픽 18">
            <a:extLst>
              <a:ext uri="{FF2B5EF4-FFF2-40B4-BE49-F238E27FC236}">
                <a16:creationId xmlns:a16="http://schemas.microsoft.com/office/drawing/2014/main" id="{5026B778-3B3C-4EE7-8646-90492D9F0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7221" y="884006"/>
            <a:ext cx="574649" cy="236157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7537164-249F-45C7-B9BC-BB0CB041AD24}"/>
              </a:ext>
            </a:extLst>
          </p:cNvPr>
          <p:cNvGrpSpPr/>
          <p:nvPr/>
        </p:nvGrpSpPr>
        <p:grpSpPr>
          <a:xfrm>
            <a:off x="59682" y="971670"/>
            <a:ext cx="705674" cy="230832"/>
            <a:chOff x="104132" y="1495576"/>
            <a:chExt cx="705674" cy="23083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2311CF3-30ED-468D-B46C-B7DAFB63F7FE}"/>
                </a:ext>
              </a:extLst>
            </p:cNvPr>
            <p:cNvSpPr/>
            <p:nvPr/>
          </p:nvSpPr>
          <p:spPr>
            <a:xfrm>
              <a:off x="551722" y="1559428"/>
              <a:ext cx="25808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741B187-9260-4697-8DAE-44C072754B5E}"/>
                </a:ext>
              </a:extLst>
            </p:cNvPr>
            <p:cNvGrpSpPr/>
            <p:nvPr/>
          </p:nvGrpSpPr>
          <p:grpSpPr>
            <a:xfrm>
              <a:off x="104132" y="1495576"/>
              <a:ext cx="466442" cy="230832"/>
              <a:chOff x="104132" y="1495576"/>
              <a:chExt cx="466442" cy="230832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BC7FEF3-0C3B-4269-A7DB-1CA0066E2F04}"/>
                  </a:ext>
                </a:extLst>
              </p:cNvPr>
              <p:cNvSpPr/>
              <p:nvPr/>
            </p:nvSpPr>
            <p:spPr>
              <a:xfrm>
                <a:off x="113366" y="1542123"/>
                <a:ext cx="23461" cy="141011"/>
              </a:xfrm>
              <a:prstGeom prst="rect">
                <a:avLst/>
              </a:prstGeom>
              <a:solidFill>
                <a:srgbClr val="2C5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560A61B-D91F-404A-8164-B49BCA1F2507}"/>
                  </a:ext>
                </a:extLst>
              </p:cNvPr>
              <p:cNvSpPr txBox="1"/>
              <p:nvPr/>
            </p:nvSpPr>
            <p:spPr>
              <a:xfrm>
                <a:off x="104132" y="1495576"/>
                <a:ext cx="46644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900" b="1" dirty="0">
                    <a:latin typeface="+mn-ea"/>
                    <a:ea typeface="+mn-ea"/>
                  </a:rPr>
                  <a:t>현황</a:t>
                </a:r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7980A5B-94F4-4AF0-986E-E98F49A5BF52}"/>
              </a:ext>
            </a:extLst>
          </p:cNvPr>
          <p:cNvGrpSpPr>
            <a:grpSpLocks/>
          </p:cNvGrpSpPr>
          <p:nvPr/>
        </p:nvGrpSpPr>
        <p:grpSpPr bwMode="auto">
          <a:xfrm>
            <a:off x="7714378" y="688294"/>
            <a:ext cx="217487" cy="246063"/>
            <a:chOff x="2012774" y="1442250"/>
            <a:chExt cx="217845" cy="245280"/>
          </a:xfrm>
        </p:grpSpPr>
        <p:sp>
          <p:nvSpPr>
            <p:cNvPr id="109" name="Google Shape;2970;p125">
              <a:extLst>
                <a:ext uri="{FF2B5EF4-FFF2-40B4-BE49-F238E27FC236}">
                  <a16:creationId xmlns:a16="http://schemas.microsoft.com/office/drawing/2014/main" id="{BDC4AB8E-BFBC-45CF-924F-605753FF46C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0" name="Google Shape;423;p35">
              <a:extLst>
                <a:ext uri="{FF2B5EF4-FFF2-40B4-BE49-F238E27FC236}">
                  <a16:creationId xmlns:a16="http://schemas.microsoft.com/office/drawing/2014/main" id="{D9839806-6F49-45DD-947A-43C1BFF274D6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11" name="그룹 107">
            <a:extLst>
              <a:ext uri="{FF2B5EF4-FFF2-40B4-BE49-F238E27FC236}">
                <a16:creationId xmlns:a16="http://schemas.microsoft.com/office/drawing/2014/main" id="{E1E2C48D-692B-4ED0-8C4A-BDB4B921B95C}"/>
              </a:ext>
            </a:extLst>
          </p:cNvPr>
          <p:cNvGrpSpPr>
            <a:grpSpLocks/>
          </p:cNvGrpSpPr>
          <p:nvPr/>
        </p:nvGrpSpPr>
        <p:grpSpPr bwMode="auto">
          <a:xfrm>
            <a:off x="10683" y="824230"/>
            <a:ext cx="217487" cy="246063"/>
            <a:chOff x="2012774" y="1442250"/>
            <a:chExt cx="217845" cy="245280"/>
          </a:xfrm>
        </p:grpSpPr>
        <p:sp>
          <p:nvSpPr>
            <p:cNvPr id="112" name="Google Shape;2970;p125">
              <a:extLst>
                <a:ext uri="{FF2B5EF4-FFF2-40B4-BE49-F238E27FC236}">
                  <a16:creationId xmlns:a16="http://schemas.microsoft.com/office/drawing/2014/main" id="{11D15659-33DA-4533-BAC6-C076C206E33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3" name="Google Shape;423;p35">
              <a:extLst>
                <a:ext uri="{FF2B5EF4-FFF2-40B4-BE49-F238E27FC236}">
                  <a16:creationId xmlns:a16="http://schemas.microsoft.com/office/drawing/2014/main" id="{7A067114-1EF5-433D-A62C-9DCB04FC6179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32" name="그룹 107">
            <a:extLst>
              <a:ext uri="{FF2B5EF4-FFF2-40B4-BE49-F238E27FC236}">
                <a16:creationId xmlns:a16="http://schemas.microsoft.com/office/drawing/2014/main" id="{9ADFFA65-ABE3-45AC-8674-26EFFC2A959C}"/>
              </a:ext>
            </a:extLst>
          </p:cNvPr>
          <p:cNvGrpSpPr>
            <a:grpSpLocks/>
          </p:cNvGrpSpPr>
          <p:nvPr/>
        </p:nvGrpSpPr>
        <p:grpSpPr bwMode="auto">
          <a:xfrm>
            <a:off x="6359537" y="692807"/>
            <a:ext cx="217487" cy="246063"/>
            <a:chOff x="2012774" y="1442250"/>
            <a:chExt cx="217845" cy="245280"/>
          </a:xfrm>
        </p:grpSpPr>
        <p:sp>
          <p:nvSpPr>
            <p:cNvPr id="133" name="Google Shape;2970;p125">
              <a:extLst>
                <a:ext uri="{FF2B5EF4-FFF2-40B4-BE49-F238E27FC236}">
                  <a16:creationId xmlns:a16="http://schemas.microsoft.com/office/drawing/2014/main" id="{875B0168-FD53-4E22-B626-DA26BBF71DF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4" name="Google Shape;423;p35">
              <a:extLst>
                <a:ext uri="{FF2B5EF4-FFF2-40B4-BE49-F238E27FC236}">
                  <a16:creationId xmlns:a16="http://schemas.microsoft.com/office/drawing/2014/main" id="{F4F7C442-82AF-40E2-AF49-421CED22D46E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0" name="그룹 107">
            <a:extLst>
              <a:ext uri="{FF2B5EF4-FFF2-40B4-BE49-F238E27FC236}">
                <a16:creationId xmlns:a16="http://schemas.microsoft.com/office/drawing/2014/main" id="{14B3AA87-C786-4C13-8083-A597736AB5EF}"/>
              </a:ext>
            </a:extLst>
          </p:cNvPr>
          <p:cNvGrpSpPr>
            <a:grpSpLocks/>
          </p:cNvGrpSpPr>
          <p:nvPr/>
        </p:nvGrpSpPr>
        <p:grpSpPr bwMode="auto">
          <a:xfrm>
            <a:off x="7619922" y="1185942"/>
            <a:ext cx="217487" cy="246063"/>
            <a:chOff x="2012774" y="1442250"/>
            <a:chExt cx="217845" cy="245280"/>
          </a:xfrm>
        </p:grpSpPr>
        <p:sp>
          <p:nvSpPr>
            <p:cNvPr id="121" name="Google Shape;2970;p125">
              <a:extLst>
                <a:ext uri="{FF2B5EF4-FFF2-40B4-BE49-F238E27FC236}">
                  <a16:creationId xmlns:a16="http://schemas.microsoft.com/office/drawing/2014/main" id="{440B14B8-3385-4537-8F4F-0FAF50B04F34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2" name="Google Shape;423;p35">
              <a:extLst>
                <a:ext uri="{FF2B5EF4-FFF2-40B4-BE49-F238E27FC236}">
                  <a16:creationId xmlns:a16="http://schemas.microsoft.com/office/drawing/2014/main" id="{AECDCAB5-383F-435E-A9E2-99A754C49D1A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3" name="그룹 107">
            <a:extLst>
              <a:ext uri="{FF2B5EF4-FFF2-40B4-BE49-F238E27FC236}">
                <a16:creationId xmlns:a16="http://schemas.microsoft.com/office/drawing/2014/main" id="{51217E46-6DC1-483A-AB68-2C0F621C2FC1}"/>
              </a:ext>
            </a:extLst>
          </p:cNvPr>
          <p:cNvGrpSpPr>
            <a:grpSpLocks/>
          </p:cNvGrpSpPr>
          <p:nvPr/>
        </p:nvGrpSpPr>
        <p:grpSpPr bwMode="auto">
          <a:xfrm>
            <a:off x="4675953" y="1185942"/>
            <a:ext cx="217487" cy="246063"/>
            <a:chOff x="2012774" y="1442250"/>
            <a:chExt cx="217845" cy="245280"/>
          </a:xfrm>
        </p:grpSpPr>
        <p:sp>
          <p:nvSpPr>
            <p:cNvPr id="124" name="Google Shape;2970;p125">
              <a:extLst>
                <a:ext uri="{FF2B5EF4-FFF2-40B4-BE49-F238E27FC236}">
                  <a16:creationId xmlns:a16="http://schemas.microsoft.com/office/drawing/2014/main" id="{0FFAF934-701E-437B-9F27-4F57E81C39D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5" name="Google Shape;423;p35">
              <a:extLst>
                <a:ext uri="{FF2B5EF4-FFF2-40B4-BE49-F238E27FC236}">
                  <a16:creationId xmlns:a16="http://schemas.microsoft.com/office/drawing/2014/main" id="{D4167A25-D7F8-4573-9B88-2607555B94D5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dirty="0">
                  <a:solidFill>
                    <a:prstClr val="white"/>
                  </a:solidFill>
                  <a:latin typeface="맑은 고딕" panose="020F0502020204030204"/>
                  <a:cs typeface="Arial"/>
                  <a:sym typeface="Arial"/>
                </a:rPr>
                <a:t>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6" name="그룹 107">
            <a:extLst>
              <a:ext uri="{FF2B5EF4-FFF2-40B4-BE49-F238E27FC236}">
                <a16:creationId xmlns:a16="http://schemas.microsoft.com/office/drawing/2014/main" id="{5BDD28EE-3B07-4C1E-B770-A3CA94B1B00B}"/>
              </a:ext>
            </a:extLst>
          </p:cNvPr>
          <p:cNvGrpSpPr>
            <a:grpSpLocks/>
          </p:cNvGrpSpPr>
          <p:nvPr/>
        </p:nvGrpSpPr>
        <p:grpSpPr bwMode="auto">
          <a:xfrm>
            <a:off x="681481" y="1185942"/>
            <a:ext cx="217487" cy="246063"/>
            <a:chOff x="2012774" y="1442250"/>
            <a:chExt cx="217845" cy="245280"/>
          </a:xfrm>
        </p:grpSpPr>
        <p:sp>
          <p:nvSpPr>
            <p:cNvPr id="127" name="Google Shape;2970;p125">
              <a:extLst>
                <a:ext uri="{FF2B5EF4-FFF2-40B4-BE49-F238E27FC236}">
                  <a16:creationId xmlns:a16="http://schemas.microsoft.com/office/drawing/2014/main" id="{77386CF7-A72D-471A-BF51-662F17BADB1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8" name="Google Shape;423;p35">
              <a:extLst>
                <a:ext uri="{FF2B5EF4-FFF2-40B4-BE49-F238E27FC236}">
                  <a16:creationId xmlns:a16="http://schemas.microsoft.com/office/drawing/2014/main" id="{22CAF20F-2B6C-459D-86BF-EFB83FD5BA35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9" name="그룹 107">
            <a:extLst>
              <a:ext uri="{FF2B5EF4-FFF2-40B4-BE49-F238E27FC236}">
                <a16:creationId xmlns:a16="http://schemas.microsoft.com/office/drawing/2014/main" id="{B5897F68-6D76-434B-B8E6-FB5AECBDE18E}"/>
              </a:ext>
            </a:extLst>
          </p:cNvPr>
          <p:cNvGrpSpPr>
            <a:grpSpLocks/>
          </p:cNvGrpSpPr>
          <p:nvPr/>
        </p:nvGrpSpPr>
        <p:grpSpPr bwMode="auto">
          <a:xfrm>
            <a:off x="10683" y="1185942"/>
            <a:ext cx="217487" cy="246063"/>
            <a:chOff x="2012774" y="1442250"/>
            <a:chExt cx="217845" cy="245280"/>
          </a:xfrm>
        </p:grpSpPr>
        <p:sp>
          <p:nvSpPr>
            <p:cNvPr id="130" name="Google Shape;2970;p125">
              <a:extLst>
                <a:ext uri="{FF2B5EF4-FFF2-40B4-BE49-F238E27FC236}">
                  <a16:creationId xmlns:a16="http://schemas.microsoft.com/office/drawing/2014/main" id="{BF500636-9583-4DBF-8737-EA012E659E4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1" name="Google Shape;423;p35">
              <a:extLst>
                <a:ext uri="{FF2B5EF4-FFF2-40B4-BE49-F238E27FC236}">
                  <a16:creationId xmlns:a16="http://schemas.microsoft.com/office/drawing/2014/main" id="{050CD670-0CB8-4DAC-B88A-E259F77B9B00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aphicFrame>
        <p:nvGraphicFramePr>
          <p:cNvPr id="136" name="표 3">
            <a:extLst>
              <a:ext uri="{FF2B5EF4-FFF2-40B4-BE49-F238E27FC236}">
                <a16:creationId xmlns:a16="http://schemas.microsoft.com/office/drawing/2014/main" id="{7B6F5212-CCE8-469B-8C07-04141C7FE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21160"/>
              </p:ext>
            </p:extLst>
          </p:nvPr>
        </p:nvGraphicFramePr>
        <p:xfrm>
          <a:off x="2752059" y="1565680"/>
          <a:ext cx="4959281" cy="2085008"/>
        </p:xfrm>
        <a:graphic>
          <a:graphicData uri="http://schemas.openxmlformats.org/drawingml/2006/table">
            <a:tbl>
              <a:tblPr firstRow="1" bandRow="1"/>
              <a:tblGrid>
                <a:gridCol w="878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대상회차</a:t>
                      </a:r>
                    </a:p>
                  </a:txBody>
                  <a:tcPr marL="121704" marR="121704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5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회차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83125" marR="83125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이미지</a:t>
                      </a:r>
                    </a:p>
                  </a:txBody>
                  <a:tcPr marL="83125" marR="83125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문제유형</a:t>
                      </a:r>
                    </a:p>
                  </a:txBody>
                  <a:tcPr marL="121704" marR="121704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객관식</a:t>
                      </a:r>
                    </a:p>
                  </a:txBody>
                  <a:tcPr marL="83125" marR="83125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91438" marR="91438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배점</a:t>
                      </a:r>
                    </a:p>
                  </a:txBody>
                  <a:tcPr marL="121704" marR="121704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10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점</a:t>
                      </a:r>
                    </a:p>
                  </a:txBody>
                  <a:tcPr marL="83125" marR="83125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91438" marR="91438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난이도</a:t>
                      </a:r>
                    </a:p>
                  </a:txBody>
                  <a:tcPr marL="121704" marR="121704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중</a:t>
                      </a:r>
                    </a:p>
                  </a:txBody>
                  <a:tcPr marL="83125" marR="83125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문제 이미지</a:t>
                      </a:r>
                    </a:p>
                  </a:txBody>
                  <a:tcPr marL="83125" marR="83125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문제</a:t>
                      </a:r>
                    </a:p>
                  </a:txBody>
                  <a:tcPr marL="121704" marR="121704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문제내용 노출</a:t>
                      </a:r>
                    </a:p>
                  </a:txBody>
                  <a:tcPr marL="83127" marR="83127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보기</a:t>
                      </a:r>
                    </a:p>
                  </a:txBody>
                  <a:tcPr marL="121704" marR="121704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답안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정답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)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답안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답안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답안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답안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83125" marR="83125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보기 이미지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보기 이미지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보기 이미지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보기 이미지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보기 이미지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83125" marR="83125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해설</a:t>
                      </a:r>
                    </a:p>
                  </a:txBody>
                  <a:tcPr marL="121704" marR="121704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문제 해설 내용 노출 </a:t>
                      </a:r>
                    </a:p>
                  </a:txBody>
                  <a:tcPr marL="83127" marR="83127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첨부파일</a:t>
                      </a:r>
                    </a:p>
                  </a:txBody>
                  <a:tcPr marL="121704" marR="121704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등록된 파일 노출</a:t>
                      </a:r>
                    </a:p>
                  </a:txBody>
                  <a:tcPr marL="83127" marR="83127" marT="50303" marB="5030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7" name="표 3">
            <a:extLst>
              <a:ext uri="{FF2B5EF4-FFF2-40B4-BE49-F238E27FC236}">
                <a16:creationId xmlns:a16="http://schemas.microsoft.com/office/drawing/2014/main" id="{AC65648A-5E5E-4075-B959-86B2C4DBE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20974"/>
              </p:ext>
            </p:extLst>
          </p:nvPr>
        </p:nvGraphicFramePr>
        <p:xfrm>
          <a:off x="2752060" y="3850728"/>
          <a:ext cx="4959282" cy="1901827"/>
        </p:xfrm>
        <a:graphic>
          <a:graphicData uri="http://schemas.openxmlformats.org/drawingml/2006/table">
            <a:tbl>
              <a:tblPr firstRow="1" bandRow="1"/>
              <a:tblGrid>
                <a:gridCol w="87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대상회차</a:t>
                      </a:r>
                    </a:p>
                  </a:txBody>
                  <a:tcPr marL="110640" marR="110640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5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회차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5568" marR="75568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이미지</a:t>
                      </a:r>
                    </a:p>
                  </a:txBody>
                  <a:tcPr marL="83125" marR="83125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문제유형</a:t>
                      </a:r>
                    </a:p>
                  </a:txBody>
                  <a:tcPr marL="110640" marR="110640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진위형</a:t>
                      </a:r>
                    </a:p>
                  </a:txBody>
                  <a:tcPr marL="75568" marR="75568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91438" marR="91438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배점</a:t>
                      </a:r>
                    </a:p>
                  </a:txBody>
                  <a:tcPr marL="110640" marR="110640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10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점</a:t>
                      </a:r>
                    </a:p>
                  </a:txBody>
                  <a:tcPr marL="75568" marR="75568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91438" marR="91438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난이도</a:t>
                      </a:r>
                    </a:p>
                  </a:txBody>
                  <a:tcPr marL="110640" marR="110640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중</a:t>
                      </a:r>
                    </a:p>
                  </a:txBody>
                  <a:tcPr marL="75568" marR="75568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</a:rPr>
                        <a:t>문제 이미지</a:t>
                      </a:r>
                    </a:p>
                  </a:txBody>
                  <a:tcPr marL="75568" marR="75568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문제</a:t>
                      </a:r>
                    </a:p>
                  </a:txBody>
                  <a:tcPr marL="110640" marR="110640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문제내용 노출</a:t>
                      </a:r>
                    </a:p>
                  </a:txBody>
                  <a:tcPr marL="83127" marR="83127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보기</a:t>
                      </a:r>
                    </a:p>
                  </a:txBody>
                  <a:tcPr marL="110640" marR="110640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O(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정답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)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X</a:t>
                      </a:r>
                    </a:p>
                  </a:txBody>
                  <a:tcPr marL="75568" marR="75568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보기 이미지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보기 이미지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5568" marR="75568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해설</a:t>
                      </a:r>
                    </a:p>
                  </a:txBody>
                  <a:tcPr marL="110640" marR="110640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문제 해설 내용 노출 </a:t>
                      </a:r>
                    </a:p>
                  </a:txBody>
                  <a:tcPr marL="83127" marR="83127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첨부파일</a:t>
                      </a:r>
                    </a:p>
                  </a:txBody>
                  <a:tcPr marL="110640" marR="110640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</a:rPr>
                        <a:t>등록된 파일 노출</a:t>
                      </a:r>
                    </a:p>
                  </a:txBody>
                  <a:tcPr marL="83127" marR="83127" marT="50282" marB="5028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FB265C4D-CF5C-4DD5-8BB3-6F7E98BEA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94962"/>
              </p:ext>
            </p:extLst>
          </p:nvPr>
        </p:nvGraphicFramePr>
        <p:xfrm>
          <a:off x="112414" y="496140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" name="그룹 107">
            <a:extLst>
              <a:ext uri="{FF2B5EF4-FFF2-40B4-BE49-F238E27FC236}">
                <a16:creationId xmlns:a16="http://schemas.microsoft.com/office/drawing/2014/main" id="{A396D1A9-C0D6-4061-8ED1-0A960A0AF495}"/>
              </a:ext>
            </a:extLst>
          </p:cNvPr>
          <p:cNvGrpSpPr>
            <a:grpSpLocks/>
          </p:cNvGrpSpPr>
          <p:nvPr/>
        </p:nvGrpSpPr>
        <p:grpSpPr bwMode="auto">
          <a:xfrm>
            <a:off x="1766784" y="1185942"/>
            <a:ext cx="217487" cy="246063"/>
            <a:chOff x="2012774" y="1442250"/>
            <a:chExt cx="217845" cy="245280"/>
          </a:xfrm>
        </p:grpSpPr>
        <p:sp>
          <p:nvSpPr>
            <p:cNvPr id="145" name="Google Shape;2970;p125">
              <a:extLst>
                <a:ext uri="{FF2B5EF4-FFF2-40B4-BE49-F238E27FC236}">
                  <a16:creationId xmlns:a16="http://schemas.microsoft.com/office/drawing/2014/main" id="{BD51F0DF-3B90-4752-8BC2-51E54F7C3B6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46" name="Google Shape;423;p35">
              <a:extLst>
                <a:ext uri="{FF2B5EF4-FFF2-40B4-BE49-F238E27FC236}">
                  <a16:creationId xmlns:a16="http://schemas.microsoft.com/office/drawing/2014/main" id="{8305A55D-2D25-4F59-A9A1-772AFC43D662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CF207D-93B1-4FC5-82DD-A59C0DA67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28"/>
          <a:stretch/>
        </p:blipFill>
        <p:spPr>
          <a:xfrm>
            <a:off x="578" y="1023880"/>
            <a:ext cx="8560795" cy="38266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콘텐츠 평가</a:t>
            </a:r>
            <a:r>
              <a:rPr lang="en-US" altLang="ko-KR" dirty="0"/>
              <a:t>(AS-IS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81727"/>
              </p:ext>
            </p:extLst>
          </p:nvPr>
        </p:nvGraphicFramePr>
        <p:xfrm>
          <a:off x="8602663" y="361950"/>
          <a:ext cx="3589337" cy="109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 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 내 모습입니다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콘텐츠 평가 페이지는 구성되어 있으나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TO-BE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 구현할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별점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및 후기와는 관계 없는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ㆍ해당</a:t>
                      </a:r>
                      <a:r>
                        <a:rPr lang="ko-KR" altLang="en-US" sz="800" dirty="0"/>
                        <a:t> 없음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980FC0-C825-4789-B52D-CE113AFE4298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97334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AS-IS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69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콘텐츠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MANAGE-SUBJECT-EVALUATE</a:t>
            </a:r>
            <a:endParaRPr lang="ko-KR" altLang="en-US" dirty="0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CDE2356-F700-4838-82BC-C9D9CDB15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53868"/>
              </p:ext>
            </p:extLst>
          </p:nvPr>
        </p:nvGraphicFramePr>
        <p:xfrm>
          <a:off x="8602663" y="361950"/>
          <a:ext cx="3589337" cy="259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과목의 </a:t>
                      </a:r>
                      <a:r>
                        <a:rPr lang="ko-KR" altLang="en-US" sz="8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별점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및 후기를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없는 신규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SFR-SCMS-018-01 : LMS</a:t>
                      </a:r>
                      <a:r>
                        <a:rPr lang="ko-KR" altLang="en-US" sz="800" dirty="0"/>
                        <a:t>에서 운영한 과목에 대한 </a:t>
                      </a:r>
                      <a:r>
                        <a:rPr lang="ko-KR" altLang="en-US" sz="800" dirty="0" err="1"/>
                        <a:t>별점</a:t>
                      </a:r>
                      <a:r>
                        <a:rPr lang="ko-KR" altLang="en-US" sz="800" dirty="0"/>
                        <a:t> 및 후기 표시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SFR-SCMS-018-02 : </a:t>
                      </a:r>
                      <a:r>
                        <a:rPr lang="ko-KR" altLang="en-US" sz="800" dirty="0"/>
                        <a:t>해당 메뉴는 관리자 권한만 열람 가능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또는 개별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122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운영서비스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055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기수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435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건수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1701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후기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건수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594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63465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7252B-8978-4DA1-8A42-336CFE1BBD1D}"/>
              </a:ext>
            </a:extLst>
          </p:cNvPr>
          <p:cNvSpPr/>
          <p:nvPr/>
        </p:nvSpPr>
        <p:spPr>
          <a:xfrm>
            <a:off x="8599923" y="5768136"/>
            <a:ext cx="3589337" cy="1072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추가 확인이 필요한 사항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- 14</a:t>
            </a:r>
            <a:r>
              <a:rPr lang="ko-KR" altLang="en-US" dirty="0">
                <a:solidFill>
                  <a:sysClr val="windowText" lastClr="000000"/>
                </a:solidFill>
              </a:rPr>
              <a:t>번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운영서비스 관련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  </a:t>
            </a:r>
            <a:r>
              <a:rPr lang="en-US" altLang="ko-KR" dirty="0">
                <a:solidFill>
                  <a:sysClr val="windowText" lastClr="000000"/>
                </a:solidFill>
              </a:rPr>
              <a:t>- AS-IS</a:t>
            </a:r>
            <a:r>
              <a:rPr lang="ko-KR" altLang="en-US" dirty="0">
                <a:solidFill>
                  <a:sysClr val="windowText" lastClr="000000"/>
                </a:solidFill>
              </a:rPr>
              <a:t>에서는 해당 기능을 사용하지 않습니다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- TO-BE</a:t>
            </a:r>
            <a:r>
              <a:rPr lang="ko-KR" altLang="en-US" dirty="0">
                <a:solidFill>
                  <a:sysClr val="windowText" lastClr="000000"/>
                </a:solidFill>
              </a:rPr>
              <a:t>에서는 정보를 받아올 서비스 범위에 대한 확정이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</a:rPr>
              <a:t>필요합니다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9B9696-59B6-42CC-BE30-036FEE021268}"/>
              </a:ext>
            </a:extLst>
          </p:cNvPr>
          <p:cNvSpPr/>
          <p:nvPr/>
        </p:nvSpPr>
        <p:spPr>
          <a:xfrm>
            <a:off x="53665" y="834460"/>
            <a:ext cx="8507708" cy="3857228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래픽 18">
            <a:extLst>
              <a:ext uri="{FF2B5EF4-FFF2-40B4-BE49-F238E27FC236}">
                <a16:creationId xmlns:a16="http://schemas.microsoft.com/office/drawing/2014/main" id="{DCFD5006-6250-40EF-A63C-7D03B41B2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221" y="884006"/>
            <a:ext cx="574649" cy="236157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3FFFE7F7-376D-4616-B640-FAF23B8AB242}"/>
              </a:ext>
            </a:extLst>
          </p:cNvPr>
          <p:cNvGrpSpPr/>
          <p:nvPr/>
        </p:nvGrpSpPr>
        <p:grpSpPr>
          <a:xfrm>
            <a:off x="59682" y="971670"/>
            <a:ext cx="705674" cy="230832"/>
            <a:chOff x="104132" y="1495576"/>
            <a:chExt cx="705674" cy="23083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76599BF-E381-4572-A0FE-0E1CAA68A807}"/>
                </a:ext>
              </a:extLst>
            </p:cNvPr>
            <p:cNvSpPr/>
            <p:nvPr/>
          </p:nvSpPr>
          <p:spPr>
            <a:xfrm>
              <a:off x="551722" y="1559428"/>
              <a:ext cx="25808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F8EE516-1C65-45BB-B101-CF11813C62AD}"/>
                </a:ext>
              </a:extLst>
            </p:cNvPr>
            <p:cNvGrpSpPr/>
            <p:nvPr/>
          </p:nvGrpSpPr>
          <p:grpSpPr>
            <a:xfrm>
              <a:off x="104132" y="1495576"/>
              <a:ext cx="466442" cy="230832"/>
              <a:chOff x="104132" y="1495576"/>
              <a:chExt cx="466442" cy="23083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B2005AA-CC8F-4CE0-9256-E72927A6475C}"/>
                  </a:ext>
                </a:extLst>
              </p:cNvPr>
              <p:cNvSpPr/>
              <p:nvPr/>
            </p:nvSpPr>
            <p:spPr>
              <a:xfrm>
                <a:off x="113366" y="1542123"/>
                <a:ext cx="23461" cy="141011"/>
              </a:xfrm>
              <a:prstGeom prst="rect">
                <a:avLst/>
              </a:prstGeom>
              <a:solidFill>
                <a:srgbClr val="2C5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6D2917-4295-46DA-9639-55A33B34E11C}"/>
                  </a:ext>
                </a:extLst>
              </p:cNvPr>
              <p:cNvSpPr txBox="1"/>
              <p:nvPr/>
            </p:nvSpPr>
            <p:spPr>
              <a:xfrm>
                <a:off x="104132" y="1495576"/>
                <a:ext cx="46644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900" b="1" dirty="0">
                    <a:latin typeface="+mn-ea"/>
                    <a:ea typeface="+mn-ea"/>
                  </a:rPr>
                  <a:t>현황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49A9352-D803-457C-BB8E-C12D1E2B8CFF}"/>
              </a:ext>
            </a:extLst>
          </p:cNvPr>
          <p:cNvGrpSpPr>
            <a:grpSpLocks/>
          </p:cNvGrpSpPr>
          <p:nvPr/>
        </p:nvGrpSpPr>
        <p:grpSpPr bwMode="auto">
          <a:xfrm>
            <a:off x="7714378" y="688294"/>
            <a:ext cx="217487" cy="246063"/>
            <a:chOff x="2012774" y="1442250"/>
            <a:chExt cx="217845" cy="245280"/>
          </a:xfrm>
        </p:grpSpPr>
        <p:sp>
          <p:nvSpPr>
            <p:cNvPr id="72" name="Google Shape;2970;p125">
              <a:extLst>
                <a:ext uri="{FF2B5EF4-FFF2-40B4-BE49-F238E27FC236}">
                  <a16:creationId xmlns:a16="http://schemas.microsoft.com/office/drawing/2014/main" id="{CE57B01E-CA60-4EF3-8FCF-C930EC6DBF46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3" name="Google Shape;423;p35">
              <a:extLst>
                <a:ext uri="{FF2B5EF4-FFF2-40B4-BE49-F238E27FC236}">
                  <a16:creationId xmlns:a16="http://schemas.microsoft.com/office/drawing/2014/main" id="{DD496C35-C1B9-4E79-8AE2-6C79E51E2542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74" name="그룹 107">
            <a:extLst>
              <a:ext uri="{FF2B5EF4-FFF2-40B4-BE49-F238E27FC236}">
                <a16:creationId xmlns:a16="http://schemas.microsoft.com/office/drawing/2014/main" id="{008533EC-E888-47A9-AE14-7ABF2B72F954}"/>
              </a:ext>
            </a:extLst>
          </p:cNvPr>
          <p:cNvGrpSpPr>
            <a:grpSpLocks/>
          </p:cNvGrpSpPr>
          <p:nvPr/>
        </p:nvGrpSpPr>
        <p:grpSpPr bwMode="auto">
          <a:xfrm>
            <a:off x="10683" y="824230"/>
            <a:ext cx="217487" cy="246063"/>
            <a:chOff x="2012774" y="1442250"/>
            <a:chExt cx="217845" cy="245280"/>
          </a:xfrm>
        </p:grpSpPr>
        <p:sp>
          <p:nvSpPr>
            <p:cNvPr id="75" name="Google Shape;2970;p125">
              <a:extLst>
                <a:ext uri="{FF2B5EF4-FFF2-40B4-BE49-F238E27FC236}">
                  <a16:creationId xmlns:a16="http://schemas.microsoft.com/office/drawing/2014/main" id="{7E148B3C-B2E6-4E61-830A-2B99DF17445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6" name="Google Shape;423;p35">
              <a:extLst>
                <a:ext uri="{FF2B5EF4-FFF2-40B4-BE49-F238E27FC236}">
                  <a16:creationId xmlns:a16="http://schemas.microsoft.com/office/drawing/2014/main" id="{C8C7B034-8195-4E90-AF70-E90C6213C3DF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A8343BBC-2D05-4F18-82D5-ECA122D2F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94348"/>
              </p:ext>
            </p:extLst>
          </p:nvPr>
        </p:nvGraphicFramePr>
        <p:xfrm>
          <a:off x="112414" y="496140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7F1031B8-7B8C-42EB-8286-61505D6FB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17398"/>
              </p:ext>
            </p:extLst>
          </p:nvPr>
        </p:nvGraphicFramePr>
        <p:xfrm>
          <a:off x="101610" y="1197204"/>
          <a:ext cx="8341452" cy="337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96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1942264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1942264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1942264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1942264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</a:tblGrid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 서비스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 기수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별점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후기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74703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42254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93585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494167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91701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4087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52127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30295"/>
                  </a:ext>
                </a:extLst>
              </a:tr>
              <a:tr h="30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38008"/>
                  </a:ext>
                </a:extLst>
              </a:tr>
            </a:tbl>
          </a:graphicData>
        </a:graphic>
      </p:graphicFrame>
      <p:grpSp>
        <p:nvGrpSpPr>
          <p:cNvPr id="96" name="그룹 107">
            <a:extLst>
              <a:ext uri="{FF2B5EF4-FFF2-40B4-BE49-F238E27FC236}">
                <a16:creationId xmlns:a16="http://schemas.microsoft.com/office/drawing/2014/main" id="{46A1A960-2221-4DB7-9E9F-17948A52744B}"/>
              </a:ext>
            </a:extLst>
          </p:cNvPr>
          <p:cNvGrpSpPr>
            <a:grpSpLocks/>
          </p:cNvGrpSpPr>
          <p:nvPr/>
        </p:nvGrpSpPr>
        <p:grpSpPr bwMode="auto">
          <a:xfrm>
            <a:off x="4773184" y="1174466"/>
            <a:ext cx="217487" cy="246063"/>
            <a:chOff x="2012774" y="1442250"/>
            <a:chExt cx="217845" cy="245280"/>
          </a:xfrm>
        </p:grpSpPr>
        <p:sp>
          <p:nvSpPr>
            <p:cNvPr id="97" name="Google Shape;2970;p125">
              <a:extLst>
                <a:ext uri="{FF2B5EF4-FFF2-40B4-BE49-F238E27FC236}">
                  <a16:creationId xmlns:a16="http://schemas.microsoft.com/office/drawing/2014/main" id="{350F9C16-7CB3-4C1A-9844-94DA11FD2985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98" name="Google Shape;423;p35">
              <a:extLst>
                <a:ext uri="{FF2B5EF4-FFF2-40B4-BE49-F238E27FC236}">
                  <a16:creationId xmlns:a16="http://schemas.microsoft.com/office/drawing/2014/main" id="{51B7A3B3-E699-49D0-BC26-9BC8A88210DA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99" name="그룹 107">
            <a:extLst>
              <a:ext uri="{FF2B5EF4-FFF2-40B4-BE49-F238E27FC236}">
                <a16:creationId xmlns:a16="http://schemas.microsoft.com/office/drawing/2014/main" id="{4D0C390B-2984-4F94-9938-8AA832C82BD9}"/>
              </a:ext>
            </a:extLst>
          </p:cNvPr>
          <p:cNvGrpSpPr>
            <a:grpSpLocks/>
          </p:cNvGrpSpPr>
          <p:nvPr/>
        </p:nvGrpSpPr>
        <p:grpSpPr bwMode="auto">
          <a:xfrm>
            <a:off x="3052497" y="1174466"/>
            <a:ext cx="217487" cy="246063"/>
            <a:chOff x="2012774" y="1442250"/>
            <a:chExt cx="217845" cy="245280"/>
          </a:xfrm>
        </p:grpSpPr>
        <p:sp>
          <p:nvSpPr>
            <p:cNvPr id="100" name="Google Shape;2970;p125">
              <a:extLst>
                <a:ext uri="{FF2B5EF4-FFF2-40B4-BE49-F238E27FC236}">
                  <a16:creationId xmlns:a16="http://schemas.microsoft.com/office/drawing/2014/main" id="{C59DD494-7C71-4471-B6FD-13E416E47CD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01" name="Google Shape;423;p35">
              <a:extLst>
                <a:ext uri="{FF2B5EF4-FFF2-40B4-BE49-F238E27FC236}">
                  <a16:creationId xmlns:a16="http://schemas.microsoft.com/office/drawing/2014/main" id="{CEBA1B75-9943-42FD-B473-A7356C15F60C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02" name="그룹 107">
            <a:extLst>
              <a:ext uri="{FF2B5EF4-FFF2-40B4-BE49-F238E27FC236}">
                <a16:creationId xmlns:a16="http://schemas.microsoft.com/office/drawing/2014/main" id="{52CFCDF3-FDA9-42FD-8519-2F05B2C45C99}"/>
              </a:ext>
            </a:extLst>
          </p:cNvPr>
          <p:cNvGrpSpPr>
            <a:grpSpLocks/>
          </p:cNvGrpSpPr>
          <p:nvPr/>
        </p:nvGrpSpPr>
        <p:grpSpPr bwMode="auto">
          <a:xfrm>
            <a:off x="1068273" y="1174466"/>
            <a:ext cx="217487" cy="246063"/>
            <a:chOff x="2012774" y="1442250"/>
            <a:chExt cx="217845" cy="245280"/>
          </a:xfrm>
        </p:grpSpPr>
        <p:sp>
          <p:nvSpPr>
            <p:cNvPr id="103" name="Google Shape;2970;p125">
              <a:extLst>
                <a:ext uri="{FF2B5EF4-FFF2-40B4-BE49-F238E27FC236}">
                  <a16:creationId xmlns:a16="http://schemas.microsoft.com/office/drawing/2014/main" id="{6F7C27AA-63F4-4245-9289-87FB6C99EA3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04" name="Google Shape;423;p35">
              <a:extLst>
                <a:ext uri="{FF2B5EF4-FFF2-40B4-BE49-F238E27FC236}">
                  <a16:creationId xmlns:a16="http://schemas.microsoft.com/office/drawing/2014/main" id="{D8D0AA52-2197-4F00-A5E7-5D941C31F65A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05" name="그룹 107">
            <a:extLst>
              <a:ext uri="{FF2B5EF4-FFF2-40B4-BE49-F238E27FC236}">
                <a16:creationId xmlns:a16="http://schemas.microsoft.com/office/drawing/2014/main" id="{B2CB53D2-F577-4AE6-91E8-D0518E17A03F}"/>
              </a:ext>
            </a:extLst>
          </p:cNvPr>
          <p:cNvGrpSpPr>
            <a:grpSpLocks/>
          </p:cNvGrpSpPr>
          <p:nvPr/>
        </p:nvGrpSpPr>
        <p:grpSpPr bwMode="auto">
          <a:xfrm>
            <a:off x="-14031" y="1174466"/>
            <a:ext cx="217487" cy="246063"/>
            <a:chOff x="2012774" y="1442250"/>
            <a:chExt cx="217845" cy="245280"/>
          </a:xfrm>
        </p:grpSpPr>
        <p:sp>
          <p:nvSpPr>
            <p:cNvPr id="106" name="Google Shape;2970;p125">
              <a:extLst>
                <a:ext uri="{FF2B5EF4-FFF2-40B4-BE49-F238E27FC236}">
                  <a16:creationId xmlns:a16="http://schemas.microsoft.com/office/drawing/2014/main" id="{C44D2CD2-C5E7-4428-A54B-A5D472645D6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07" name="Google Shape;423;p35">
              <a:extLst>
                <a:ext uri="{FF2B5EF4-FFF2-40B4-BE49-F238E27FC236}">
                  <a16:creationId xmlns:a16="http://schemas.microsoft.com/office/drawing/2014/main" id="{FC6881F9-FD7F-4190-B60E-2A2019449F6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11" name="그룹 107">
            <a:extLst>
              <a:ext uri="{FF2B5EF4-FFF2-40B4-BE49-F238E27FC236}">
                <a16:creationId xmlns:a16="http://schemas.microsoft.com/office/drawing/2014/main" id="{4042C2D8-A904-4146-B1EE-73DAD0E6BC5A}"/>
              </a:ext>
            </a:extLst>
          </p:cNvPr>
          <p:cNvGrpSpPr>
            <a:grpSpLocks/>
          </p:cNvGrpSpPr>
          <p:nvPr/>
        </p:nvGrpSpPr>
        <p:grpSpPr bwMode="auto">
          <a:xfrm>
            <a:off x="6937792" y="1174466"/>
            <a:ext cx="217487" cy="246063"/>
            <a:chOff x="2012774" y="1442250"/>
            <a:chExt cx="217845" cy="245280"/>
          </a:xfrm>
        </p:grpSpPr>
        <p:sp>
          <p:nvSpPr>
            <p:cNvPr id="112" name="Google Shape;2970;p125">
              <a:extLst>
                <a:ext uri="{FF2B5EF4-FFF2-40B4-BE49-F238E27FC236}">
                  <a16:creationId xmlns:a16="http://schemas.microsoft.com/office/drawing/2014/main" id="{1D64CD93-31FD-4129-849B-C1E38258FAB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3" name="Google Shape;423;p35">
              <a:extLst>
                <a:ext uri="{FF2B5EF4-FFF2-40B4-BE49-F238E27FC236}">
                  <a16:creationId xmlns:a16="http://schemas.microsoft.com/office/drawing/2014/main" id="{6F0A7ABF-98D6-4799-A00E-DE5A7FA8E118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26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D751DBE-4BDC-4245-9C49-3001EE867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97"/>
          <a:stretch/>
        </p:blipFill>
        <p:spPr>
          <a:xfrm>
            <a:off x="4122" y="963752"/>
            <a:ext cx="8557251" cy="382668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콘텐츠 오류 신고</a:t>
            </a:r>
            <a:r>
              <a:rPr lang="en-US" altLang="ko-KR" dirty="0"/>
              <a:t>(AS-IS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084"/>
              </p:ext>
            </p:extLst>
          </p:nvPr>
        </p:nvGraphicFramePr>
        <p:xfrm>
          <a:off x="8602663" y="361950"/>
          <a:ext cx="3589337" cy="97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 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 내 모습입니다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각 과목에 있는 콘텐츠 오류 신고 내용을 확인할 수 있는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ㆍ해당</a:t>
                      </a:r>
                      <a:r>
                        <a:rPr lang="ko-KR" altLang="en-US" sz="800" dirty="0"/>
                        <a:t> 없음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980FC0-C825-4789-B52D-CE113AFE4298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97334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AS-IS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00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6">
            <a:extLst>
              <a:ext uri="{FF2B5EF4-FFF2-40B4-BE49-F238E27FC236}">
                <a16:creationId xmlns:a16="http://schemas.microsoft.com/office/drawing/2014/main" id="{E81718C7-FD44-41DB-B569-8FD31982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611188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1" rIns="91424" bIns="45711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kumimoji="0" lang="ko-KR" altLang="en-US" sz="14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</a:p>
        </p:txBody>
      </p:sp>
      <p:graphicFrame>
        <p:nvGraphicFramePr>
          <p:cNvPr id="791694" name="Group 142">
            <a:extLst>
              <a:ext uri="{FF2B5EF4-FFF2-40B4-BE49-F238E27FC236}">
                <a16:creationId xmlns:a16="http://schemas.microsoft.com/office/drawing/2014/main" id="{F4E2870A-D192-42A0-9AFA-6C60718A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03453"/>
              </p:ext>
            </p:extLst>
          </p:nvPr>
        </p:nvGraphicFramePr>
        <p:xfrm>
          <a:off x="1612900" y="1196975"/>
          <a:ext cx="8983663" cy="4966082"/>
        </p:xfrm>
        <a:graphic>
          <a:graphicData uri="http://schemas.openxmlformats.org/drawingml/2006/table">
            <a:tbl>
              <a:tblPr/>
              <a:tblGrid>
                <a:gridCol w="88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변경사유</a:t>
                      </a:r>
                      <a:r>
                        <a:rPr kumimoji="1" lang="en-US" altLang="ko-KR" sz="1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1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변경내용</a:t>
                      </a:r>
                      <a:r>
                        <a:rPr kumimoji="1" lang="en-US" altLang="ko-KR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1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43" marR="9144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2022.02.23</a:t>
                      </a: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김광섭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이지영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323" name="Text Box 1203">
            <a:extLst>
              <a:ext uri="{FF2B5EF4-FFF2-40B4-BE49-F238E27FC236}">
                <a16:creationId xmlns:a16="http://schemas.microsoft.com/office/drawing/2014/main" id="{5B7F4813-63F3-4207-9759-ED527105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6075363"/>
            <a:ext cx="811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r>
              <a:rPr lang="en-US" altLang="ko-KR" sz="900" baseline="300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변경사유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 내용이 이전 문서에 대해 최초작성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삭제 중 선택 기입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900" baseline="30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변경내용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변경이 발생되는 위치와 변경 내용을 자세히 기록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절과 변경 내용을 기술한다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C6E5F21-0A1D-4C1F-BF94-D7C15A66D532}"/>
              </a:ext>
            </a:extLst>
          </p:cNvPr>
          <p:cNvSpPr/>
          <p:nvPr/>
        </p:nvSpPr>
        <p:spPr>
          <a:xfrm>
            <a:off x="53665" y="834460"/>
            <a:ext cx="8507708" cy="5600940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콘텐츠 오류신고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MANAGE-SUBJECT-REPORT</a:t>
            </a:r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D1FD7B6-CE76-4E6A-8F4E-C246744F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98607"/>
              </p:ext>
            </p:extLst>
          </p:nvPr>
        </p:nvGraphicFramePr>
        <p:xfrm>
          <a:off x="8602663" y="361950"/>
          <a:ext cx="3589337" cy="478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과목의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콘텐츠 오류신고를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동일하나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 구조가 변경되었습니다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SFR-SCMS-007-01, SFR-SCMS-007-02 </a:t>
                      </a:r>
                    </a:p>
                    <a:p>
                      <a:pPr algn="just" latinLnBrk="1"/>
                      <a:r>
                        <a:rPr lang="en-US" altLang="ko-KR" sz="800" dirty="0"/>
                        <a:t>   - </a:t>
                      </a:r>
                      <a:r>
                        <a:rPr lang="ko-KR" altLang="en-US" sz="800" dirty="0"/>
                        <a:t>콘텐츠 오류신고 게시판에 대한 일반 관리 기능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SFR-SCMS-AD-02 : </a:t>
                      </a:r>
                      <a:r>
                        <a:rPr lang="ko-KR" altLang="en-US" sz="800" dirty="0"/>
                        <a:t>운영 중인 콘텐츠 조회 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발생할 수 에러 메시지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MANAGE-ALERT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참조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 조건 입력 또는 전체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다운로드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조건 입력 또는 일부분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데이터만 다운로드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122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운영서비스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055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값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CP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 이슈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처리중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처리불가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435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및 종료 일자 선택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1701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제목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594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내용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6346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81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보여지는 정보의 총계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0042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0954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운영서비스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9413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하단에 </a:t>
                      </a:r>
                      <a:r>
                        <a:rPr lang="ko-KR" altLang="en-US" sz="800" dirty="0"/>
                        <a:t>상세</a:t>
                      </a:r>
                      <a:r>
                        <a:rPr kumimoji="0" lang="ko-KR" altLang="en-US" sz="8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내용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3509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상태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CP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 이슈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처리중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처리불가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 중 하나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009891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36E5BA2C-B791-4F97-A9AC-A869D0BFDF22}"/>
              </a:ext>
            </a:extLst>
          </p:cNvPr>
          <p:cNvSpPr/>
          <p:nvPr/>
        </p:nvSpPr>
        <p:spPr>
          <a:xfrm>
            <a:off x="8599923" y="5936114"/>
            <a:ext cx="3589337" cy="921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추가 확인이 필요한 사항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- 4, 13</a:t>
            </a:r>
            <a:r>
              <a:rPr lang="ko-KR" altLang="en-US" dirty="0">
                <a:solidFill>
                  <a:sysClr val="windowText" lastClr="000000"/>
                </a:solidFill>
              </a:rPr>
              <a:t>번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운영서비스 관련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  </a:t>
            </a:r>
            <a:r>
              <a:rPr lang="en-US" altLang="ko-KR" dirty="0">
                <a:solidFill>
                  <a:sysClr val="windowText" lastClr="000000"/>
                </a:solidFill>
              </a:rPr>
              <a:t>- AS-IS</a:t>
            </a:r>
            <a:r>
              <a:rPr lang="ko-KR" altLang="en-US" dirty="0">
                <a:solidFill>
                  <a:sysClr val="windowText" lastClr="000000"/>
                </a:solidFill>
              </a:rPr>
              <a:t>에서는 어디 서비스에서 문제가 발생이 되었는지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</a:rPr>
              <a:t>확인을 할 수 없습니다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- TO-BE</a:t>
            </a:r>
            <a:r>
              <a:rPr lang="ko-KR" altLang="en-US" dirty="0">
                <a:solidFill>
                  <a:sysClr val="windowText" lastClr="000000"/>
                </a:solidFill>
              </a:rPr>
              <a:t>에서도 동일하게 할 것인지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아니면 해당 부분을     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</a:rPr>
              <a:t>노출시킬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것인지에 대한 확인이 필요합니다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E57A244-35B3-4525-82BE-AA695A2E0AC9}"/>
              </a:ext>
            </a:extLst>
          </p:cNvPr>
          <p:cNvSpPr/>
          <p:nvPr/>
        </p:nvSpPr>
        <p:spPr>
          <a:xfrm>
            <a:off x="68915" y="1196122"/>
            <a:ext cx="8462057" cy="793010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FBB747C-2C47-4029-9CCF-32BBB97895EE}"/>
              </a:ext>
            </a:extLst>
          </p:cNvPr>
          <p:cNvGrpSpPr/>
          <p:nvPr/>
        </p:nvGrpSpPr>
        <p:grpSpPr>
          <a:xfrm>
            <a:off x="7244326" y="922759"/>
            <a:ext cx="1262802" cy="240054"/>
            <a:chOff x="6781101" y="465137"/>
            <a:chExt cx="1527990" cy="290465"/>
          </a:xfrm>
        </p:grpSpPr>
        <p:pic>
          <p:nvPicPr>
            <p:cNvPr id="92" name="그래픽 18">
              <a:extLst>
                <a:ext uri="{FF2B5EF4-FFF2-40B4-BE49-F238E27FC236}">
                  <a16:creationId xmlns:a16="http://schemas.microsoft.com/office/drawing/2014/main" id="{17795EA5-6685-4C6A-B42F-D53125A09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13766" y="465137"/>
              <a:ext cx="695325" cy="285750"/>
            </a:xfrm>
            <a:prstGeom prst="rect">
              <a:avLst/>
            </a:prstGeom>
          </p:spPr>
        </p:pic>
        <p:pic>
          <p:nvPicPr>
            <p:cNvPr id="93" name="그래픽 2">
              <a:extLst>
                <a:ext uri="{FF2B5EF4-FFF2-40B4-BE49-F238E27FC236}">
                  <a16:creationId xmlns:a16="http://schemas.microsoft.com/office/drawing/2014/main" id="{2A5ADA71-F438-4718-B55A-E83FEECBC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1101" y="469852"/>
              <a:ext cx="695325" cy="285750"/>
            </a:xfrm>
            <a:prstGeom prst="rect">
              <a:avLst/>
            </a:prstGeom>
          </p:spPr>
        </p:pic>
      </p:grpSp>
      <p:sp>
        <p:nvSpPr>
          <p:cNvPr id="95" name="Google Shape;2970;p125">
            <a:extLst>
              <a:ext uri="{FF2B5EF4-FFF2-40B4-BE49-F238E27FC236}">
                <a16:creationId xmlns:a16="http://schemas.microsoft.com/office/drawing/2014/main" id="{F343BE98-2B27-4B6C-A299-44639758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536" y="811724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6" name="Google Shape;2970;p125">
            <a:extLst>
              <a:ext uri="{FF2B5EF4-FFF2-40B4-BE49-F238E27FC236}">
                <a16:creationId xmlns:a16="http://schemas.microsoft.com/office/drawing/2014/main" id="{A0936362-2352-490D-99D3-6429BB20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961" y="811724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F0BF10B-37D8-4592-9AF5-C205771D4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15984"/>
              </p:ext>
            </p:extLst>
          </p:nvPr>
        </p:nvGraphicFramePr>
        <p:xfrm>
          <a:off x="143328" y="1281795"/>
          <a:ext cx="8283416" cy="60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268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  <a:gridCol w="578478">
                  <a:extLst>
                    <a:ext uri="{9D8B030D-6E8A-4147-A177-3AD203B41FA5}">
                      <a16:colId xmlns:a16="http://schemas.microsoft.com/office/drawing/2014/main" val="2331649171"/>
                    </a:ext>
                  </a:extLst>
                </a:gridCol>
                <a:gridCol w="1492376">
                  <a:extLst>
                    <a:ext uri="{9D8B030D-6E8A-4147-A177-3AD203B41FA5}">
                      <a16:colId xmlns:a16="http://schemas.microsoft.com/office/drawing/2014/main" val="1243195973"/>
                    </a:ext>
                  </a:extLst>
                </a:gridCol>
              </a:tblGrid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운영서비스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8" name="그룹 97">
            <a:extLst>
              <a:ext uri="{FF2B5EF4-FFF2-40B4-BE49-F238E27FC236}">
                <a16:creationId xmlns:a16="http://schemas.microsoft.com/office/drawing/2014/main" id="{BAC3E52C-89E7-4450-9453-BA15C2CB096E}"/>
              </a:ext>
            </a:extLst>
          </p:cNvPr>
          <p:cNvGrpSpPr/>
          <p:nvPr/>
        </p:nvGrpSpPr>
        <p:grpSpPr>
          <a:xfrm>
            <a:off x="810568" y="1329115"/>
            <a:ext cx="1266042" cy="227414"/>
            <a:chOff x="2523884" y="2409267"/>
            <a:chExt cx="1107054" cy="206739"/>
          </a:xfrm>
        </p:grpSpPr>
        <p:pic>
          <p:nvPicPr>
            <p:cNvPr id="99" name="그래픽 98">
              <a:extLst>
                <a:ext uri="{FF2B5EF4-FFF2-40B4-BE49-F238E27FC236}">
                  <a16:creationId xmlns:a16="http://schemas.microsoft.com/office/drawing/2014/main" id="{B7E32D2C-9D2B-466A-9BE9-983869026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04" name="그래픽 103">
              <a:extLst>
                <a:ext uri="{FF2B5EF4-FFF2-40B4-BE49-F238E27FC236}">
                  <a16:creationId xmlns:a16="http://schemas.microsoft.com/office/drawing/2014/main" id="{FFA37DA6-85C2-4465-9066-140BD801A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6C9692D-004A-45F9-AF06-700FE698ECCB}"/>
              </a:ext>
            </a:extLst>
          </p:cNvPr>
          <p:cNvGrpSpPr/>
          <p:nvPr/>
        </p:nvGrpSpPr>
        <p:grpSpPr>
          <a:xfrm>
            <a:off x="4953395" y="1337474"/>
            <a:ext cx="1316755" cy="214688"/>
            <a:chOff x="5151044" y="-648245"/>
            <a:chExt cx="1752600" cy="285750"/>
          </a:xfrm>
        </p:grpSpPr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80286D98-0867-4F89-BE0A-8D8BF6098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id="{5A1DDEC3-D217-43BE-A270-104694B2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DE992C3-C6B9-4A63-94AA-41C241B0FB37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그래픽 128">
            <a:extLst>
              <a:ext uri="{FF2B5EF4-FFF2-40B4-BE49-F238E27FC236}">
                <a16:creationId xmlns:a16="http://schemas.microsoft.com/office/drawing/2014/main" id="{650B53CA-AD73-43B3-9785-E78E42F0278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799958" y="1607828"/>
            <a:ext cx="1276652" cy="258302"/>
          </a:xfrm>
          <a:prstGeom prst="rect">
            <a:avLst/>
          </a:prstGeom>
        </p:spPr>
      </p:pic>
      <p:pic>
        <p:nvPicPr>
          <p:cNvPr id="130" name="그래픽 129">
            <a:extLst>
              <a:ext uri="{FF2B5EF4-FFF2-40B4-BE49-F238E27FC236}">
                <a16:creationId xmlns:a16="http://schemas.microsoft.com/office/drawing/2014/main" id="{2BC50E40-3165-408A-A175-483EFE572FF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3072475" y="1607828"/>
            <a:ext cx="1150947" cy="258302"/>
          </a:xfrm>
          <a:prstGeom prst="rect">
            <a:avLst/>
          </a:prstGeom>
        </p:spPr>
      </p:pic>
      <p:sp>
        <p:nvSpPr>
          <p:cNvPr id="132" name="Google Shape;2970;p125">
            <a:extLst>
              <a:ext uri="{FF2B5EF4-FFF2-40B4-BE49-F238E27FC236}">
                <a16:creationId xmlns:a16="http://schemas.microsoft.com/office/drawing/2014/main" id="{2233BA95-534B-43CA-B2DE-7389CA3F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5" y="119721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" name="Google Shape;2970;p125">
            <a:extLst>
              <a:ext uri="{FF2B5EF4-FFF2-40B4-BE49-F238E27FC236}">
                <a16:creationId xmlns:a16="http://schemas.microsoft.com/office/drawing/2014/main" id="{DB091161-5447-4025-A42C-0669CC89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90" y="119721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4" name="Google Shape;2970;p125">
            <a:extLst>
              <a:ext uri="{FF2B5EF4-FFF2-40B4-BE49-F238E27FC236}">
                <a16:creationId xmlns:a16="http://schemas.microsoft.com/office/drawing/2014/main" id="{B401FF93-6BF3-4CA4-A8D7-9F659765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5" y="155517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5" name="Google Shape;2970;p125">
            <a:extLst>
              <a:ext uri="{FF2B5EF4-FFF2-40B4-BE49-F238E27FC236}">
                <a16:creationId xmlns:a16="http://schemas.microsoft.com/office/drawing/2014/main" id="{3950860A-850B-422F-AF82-A39342008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90" y="155517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7" name="Google Shape;2970;p125">
            <a:extLst>
              <a:ext uri="{FF2B5EF4-FFF2-40B4-BE49-F238E27FC236}">
                <a16:creationId xmlns:a16="http://schemas.microsoft.com/office/drawing/2014/main" id="{7A4C3F59-1D47-44F4-AD3D-7E96D9415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032" y="119721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5AE3063-3FAE-4050-AB7F-75C06E7F0098}"/>
              </a:ext>
            </a:extLst>
          </p:cNvPr>
          <p:cNvGrpSpPr/>
          <p:nvPr/>
        </p:nvGrpSpPr>
        <p:grpSpPr>
          <a:xfrm>
            <a:off x="7192464" y="1337474"/>
            <a:ext cx="1088227" cy="214688"/>
            <a:chOff x="5151044" y="-648245"/>
            <a:chExt cx="1752600" cy="285750"/>
          </a:xfrm>
        </p:grpSpPr>
        <p:pic>
          <p:nvPicPr>
            <p:cNvPr id="139" name="그래픽 138">
              <a:extLst>
                <a:ext uri="{FF2B5EF4-FFF2-40B4-BE49-F238E27FC236}">
                  <a16:creationId xmlns:a16="http://schemas.microsoft.com/office/drawing/2014/main" id="{F7F5BBFE-9817-45C6-894D-F0D015A45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40" name="그래픽 139">
              <a:extLst>
                <a:ext uri="{FF2B5EF4-FFF2-40B4-BE49-F238E27FC236}">
                  <a16:creationId xmlns:a16="http://schemas.microsoft.com/office/drawing/2014/main" id="{2E28CBDF-AF35-41A8-B3A8-23D57E22C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0449913-0303-4880-AE81-363DF297A629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7B15A399-5B51-4782-9395-A503FCFD2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00303"/>
              </p:ext>
            </p:extLst>
          </p:nvPr>
        </p:nvGraphicFramePr>
        <p:xfrm>
          <a:off x="112414" y="496140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표 172">
            <a:extLst>
              <a:ext uri="{FF2B5EF4-FFF2-40B4-BE49-F238E27FC236}">
                <a16:creationId xmlns:a16="http://schemas.microsoft.com/office/drawing/2014/main" id="{7EC546CE-5C6B-4686-A12F-0A2296B1F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16722"/>
              </p:ext>
            </p:extLst>
          </p:nvPr>
        </p:nvGraphicFramePr>
        <p:xfrm>
          <a:off x="101610" y="2331716"/>
          <a:ext cx="8341454" cy="344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86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1022176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3547552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781664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1262688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  <a:gridCol w="1324888">
                  <a:extLst>
                    <a:ext uri="{9D8B030D-6E8A-4147-A177-3AD203B41FA5}">
                      <a16:colId xmlns:a16="http://schemas.microsoft.com/office/drawing/2014/main" val="1672158161"/>
                    </a:ext>
                  </a:extLst>
                </a:gridCol>
              </a:tblGrid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운영서비스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사 이슈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latin typeface="+mn-ea"/>
                          <a:ea typeface="+mn-ea"/>
                        </a:rPr>
                        <a:t>처리중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188532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처리불가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7757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처리 완료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576399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사 이슈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42092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latin typeface="+mn-ea"/>
                          <a:ea typeface="+mn-ea"/>
                        </a:rPr>
                        <a:t>처리중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51459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사 이슈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4087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latin typeface="+mn-ea"/>
                          <a:ea typeface="+mn-ea"/>
                        </a:rPr>
                        <a:t>처리중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52127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처리불가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30295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처리 완료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38008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2E07817-21AD-472F-86E3-418D308ACA60}"/>
              </a:ext>
            </a:extLst>
          </p:cNvPr>
          <p:cNvGrpSpPr/>
          <p:nvPr/>
        </p:nvGrpSpPr>
        <p:grpSpPr>
          <a:xfrm>
            <a:off x="59682" y="2106184"/>
            <a:ext cx="705674" cy="230832"/>
            <a:chOff x="104132" y="1495576"/>
            <a:chExt cx="705674" cy="230832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A916E4D-0C90-4C6D-95C2-7687E982A354}"/>
                </a:ext>
              </a:extLst>
            </p:cNvPr>
            <p:cNvSpPr/>
            <p:nvPr/>
          </p:nvSpPr>
          <p:spPr>
            <a:xfrm>
              <a:off x="551722" y="1559428"/>
              <a:ext cx="25808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90F4A00F-0EB6-42CE-B852-34F3090E57AE}"/>
                </a:ext>
              </a:extLst>
            </p:cNvPr>
            <p:cNvGrpSpPr/>
            <p:nvPr/>
          </p:nvGrpSpPr>
          <p:grpSpPr>
            <a:xfrm>
              <a:off x="104132" y="1495576"/>
              <a:ext cx="466442" cy="230832"/>
              <a:chOff x="104132" y="1495576"/>
              <a:chExt cx="466442" cy="230832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6355FF29-24D2-47EF-B2C0-65E8A8149F54}"/>
                  </a:ext>
                </a:extLst>
              </p:cNvPr>
              <p:cNvSpPr/>
              <p:nvPr/>
            </p:nvSpPr>
            <p:spPr>
              <a:xfrm>
                <a:off x="113366" y="1542123"/>
                <a:ext cx="23461" cy="141011"/>
              </a:xfrm>
              <a:prstGeom prst="rect">
                <a:avLst/>
              </a:prstGeom>
              <a:solidFill>
                <a:srgbClr val="2C5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2FA079A-6013-486B-AC69-1B0B2F9A5C4A}"/>
                  </a:ext>
                </a:extLst>
              </p:cNvPr>
              <p:cNvSpPr txBox="1"/>
              <p:nvPr/>
            </p:nvSpPr>
            <p:spPr>
              <a:xfrm>
                <a:off x="104132" y="1495576"/>
                <a:ext cx="46644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900" b="1" dirty="0">
                    <a:latin typeface="+mn-ea"/>
                    <a:ea typeface="+mn-ea"/>
                  </a:rPr>
                  <a:t>현황</a:t>
                </a:r>
              </a:p>
            </p:txBody>
          </p:sp>
        </p:grpSp>
      </p:grp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41780B7F-30A5-4070-931B-F0DB143162B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4953395" y="1607828"/>
            <a:ext cx="1316755" cy="258302"/>
          </a:xfrm>
          <a:prstGeom prst="rect">
            <a:avLst/>
          </a:prstGeom>
        </p:spPr>
      </p:pic>
      <p:grpSp>
        <p:nvGrpSpPr>
          <p:cNvPr id="48" name="그룹 107">
            <a:extLst>
              <a:ext uri="{FF2B5EF4-FFF2-40B4-BE49-F238E27FC236}">
                <a16:creationId xmlns:a16="http://schemas.microsoft.com/office/drawing/2014/main" id="{6ADCEFF7-9917-41CA-906C-AEF2B9DF4AF7}"/>
              </a:ext>
            </a:extLst>
          </p:cNvPr>
          <p:cNvGrpSpPr>
            <a:grpSpLocks/>
          </p:cNvGrpSpPr>
          <p:nvPr/>
        </p:nvGrpSpPr>
        <p:grpSpPr bwMode="auto">
          <a:xfrm>
            <a:off x="6058897" y="2236720"/>
            <a:ext cx="217487" cy="246063"/>
            <a:chOff x="2012774" y="1442250"/>
            <a:chExt cx="217845" cy="245280"/>
          </a:xfrm>
        </p:grpSpPr>
        <p:sp>
          <p:nvSpPr>
            <p:cNvPr id="49" name="Google Shape;2970;p125">
              <a:extLst>
                <a:ext uri="{FF2B5EF4-FFF2-40B4-BE49-F238E27FC236}">
                  <a16:creationId xmlns:a16="http://schemas.microsoft.com/office/drawing/2014/main" id="{D7F9C08D-7D54-497F-AED9-2C325CC1E02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0" name="Google Shape;423;p35">
              <a:extLst>
                <a:ext uri="{FF2B5EF4-FFF2-40B4-BE49-F238E27FC236}">
                  <a16:creationId xmlns:a16="http://schemas.microsoft.com/office/drawing/2014/main" id="{DF053460-5C48-4DC5-8842-B6E01F45ACE8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1" name="그룹 107">
            <a:extLst>
              <a:ext uri="{FF2B5EF4-FFF2-40B4-BE49-F238E27FC236}">
                <a16:creationId xmlns:a16="http://schemas.microsoft.com/office/drawing/2014/main" id="{34807BB1-52CC-4E66-8FD5-A351B7CC2197}"/>
              </a:ext>
            </a:extLst>
          </p:cNvPr>
          <p:cNvGrpSpPr>
            <a:grpSpLocks/>
          </p:cNvGrpSpPr>
          <p:nvPr/>
        </p:nvGrpSpPr>
        <p:grpSpPr bwMode="auto">
          <a:xfrm>
            <a:off x="5036721" y="2236720"/>
            <a:ext cx="217487" cy="246063"/>
            <a:chOff x="2012774" y="1442250"/>
            <a:chExt cx="217845" cy="245280"/>
          </a:xfrm>
        </p:grpSpPr>
        <p:sp>
          <p:nvSpPr>
            <p:cNvPr id="61" name="Google Shape;2970;p125">
              <a:extLst>
                <a:ext uri="{FF2B5EF4-FFF2-40B4-BE49-F238E27FC236}">
                  <a16:creationId xmlns:a16="http://schemas.microsoft.com/office/drawing/2014/main" id="{D29FB61F-3E54-4E76-8755-C1338917BF9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2" name="Google Shape;423;p35">
              <a:extLst>
                <a:ext uri="{FF2B5EF4-FFF2-40B4-BE49-F238E27FC236}">
                  <a16:creationId xmlns:a16="http://schemas.microsoft.com/office/drawing/2014/main" id="{6EEB9088-80EB-4611-8B80-C9DA6913BB44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66" name="그룹 107">
            <a:extLst>
              <a:ext uri="{FF2B5EF4-FFF2-40B4-BE49-F238E27FC236}">
                <a16:creationId xmlns:a16="http://schemas.microsoft.com/office/drawing/2014/main" id="{7060B2FE-01C2-4D6D-AF9D-1DF577B25C6C}"/>
              </a:ext>
            </a:extLst>
          </p:cNvPr>
          <p:cNvGrpSpPr>
            <a:grpSpLocks/>
          </p:cNvGrpSpPr>
          <p:nvPr/>
        </p:nvGrpSpPr>
        <p:grpSpPr bwMode="auto">
          <a:xfrm>
            <a:off x="2909216" y="2236720"/>
            <a:ext cx="217487" cy="246063"/>
            <a:chOff x="2012774" y="1442250"/>
            <a:chExt cx="217845" cy="245280"/>
          </a:xfrm>
        </p:grpSpPr>
        <p:sp>
          <p:nvSpPr>
            <p:cNvPr id="67" name="Google Shape;2970;p125">
              <a:extLst>
                <a:ext uri="{FF2B5EF4-FFF2-40B4-BE49-F238E27FC236}">
                  <a16:creationId xmlns:a16="http://schemas.microsoft.com/office/drawing/2014/main" id="{174F6AF4-0039-4EE4-804A-DC583B8A72F4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8" name="Google Shape;423;p35">
              <a:extLst>
                <a:ext uri="{FF2B5EF4-FFF2-40B4-BE49-F238E27FC236}">
                  <a16:creationId xmlns:a16="http://schemas.microsoft.com/office/drawing/2014/main" id="{ED8006FF-19D8-4F60-A30D-93827CA00BF6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69" name="그룹 107">
            <a:extLst>
              <a:ext uri="{FF2B5EF4-FFF2-40B4-BE49-F238E27FC236}">
                <a16:creationId xmlns:a16="http://schemas.microsoft.com/office/drawing/2014/main" id="{CD6D9A8C-FA0E-4660-8835-BFAEBBE2EB15}"/>
              </a:ext>
            </a:extLst>
          </p:cNvPr>
          <p:cNvGrpSpPr>
            <a:grpSpLocks/>
          </p:cNvGrpSpPr>
          <p:nvPr/>
        </p:nvGrpSpPr>
        <p:grpSpPr bwMode="auto">
          <a:xfrm>
            <a:off x="527121" y="2236720"/>
            <a:ext cx="217487" cy="246063"/>
            <a:chOff x="2012774" y="1442250"/>
            <a:chExt cx="217845" cy="245280"/>
          </a:xfrm>
        </p:grpSpPr>
        <p:sp>
          <p:nvSpPr>
            <p:cNvPr id="70" name="Google Shape;2970;p125">
              <a:extLst>
                <a:ext uri="{FF2B5EF4-FFF2-40B4-BE49-F238E27FC236}">
                  <a16:creationId xmlns:a16="http://schemas.microsoft.com/office/drawing/2014/main" id="{DE5F15E4-58EA-488D-B6DB-6BB19B0A44CC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1" name="Google Shape;423;p35">
              <a:extLst>
                <a:ext uri="{FF2B5EF4-FFF2-40B4-BE49-F238E27FC236}">
                  <a16:creationId xmlns:a16="http://schemas.microsoft.com/office/drawing/2014/main" id="{2A66D7D7-A6DB-4047-82CB-BD564C94169C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72" name="그룹 107">
            <a:extLst>
              <a:ext uri="{FF2B5EF4-FFF2-40B4-BE49-F238E27FC236}">
                <a16:creationId xmlns:a16="http://schemas.microsoft.com/office/drawing/2014/main" id="{BCACAE60-C456-4FF3-ADA2-58A014E75E1A}"/>
              </a:ext>
            </a:extLst>
          </p:cNvPr>
          <p:cNvGrpSpPr>
            <a:grpSpLocks/>
          </p:cNvGrpSpPr>
          <p:nvPr/>
        </p:nvGrpSpPr>
        <p:grpSpPr bwMode="auto">
          <a:xfrm>
            <a:off x="1522" y="2236720"/>
            <a:ext cx="217487" cy="246063"/>
            <a:chOff x="2012774" y="1442250"/>
            <a:chExt cx="217845" cy="245280"/>
          </a:xfrm>
        </p:grpSpPr>
        <p:sp>
          <p:nvSpPr>
            <p:cNvPr id="73" name="Google Shape;2970;p125">
              <a:extLst>
                <a:ext uri="{FF2B5EF4-FFF2-40B4-BE49-F238E27FC236}">
                  <a16:creationId xmlns:a16="http://schemas.microsoft.com/office/drawing/2014/main" id="{F9608E14-0F1F-4C85-953E-57F58745D0B8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6" name="Google Shape;423;p35">
              <a:extLst>
                <a:ext uri="{FF2B5EF4-FFF2-40B4-BE49-F238E27FC236}">
                  <a16:creationId xmlns:a16="http://schemas.microsoft.com/office/drawing/2014/main" id="{0FD238C4-6DEE-49E1-8B8E-BE787D764CA4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15" name="그룹 107">
            <a:extLst>
              <a:ext uri="{FF2B5EF4-FFF2-40B4-BE49-F238E27FC236}">
                <a16:creationId xmlns:a16="http://schemas.microsoft.com/office/drawing/2014/main" id="{9C184BD5-3982-4162-B779-9D0D34D4F5B8}"/>
              </a:ext>
            </a:extLst>
          </p:cNvPr>
          <p:cNvGrpSpPr>
            <a:grpSpLocks/>
          </p:cNvGrpSpPr>
          <p:nvPr/>
        </p:nvGrpSpPr>
        <p:grpSpPr bwMode="auto">
          <a:xfrm>
            <a:off x="7298560" y="2236720"/>
            <a:ext cx="217487" cy="246063"/>
            <a:chOff x="2012774" y="1442250"/>
            <a:chExt cx="217845" cy="245280"/>
          </a:xfrm>
        </p:grpSpPr>
        <p:sp>
          <p:nvSpPr>
            <p:cNvPr id="116" name="Google Shape;2970;p125">
              <a:extLst>
                <a:ext uri="{FF2B5EF4-FFF2-40B4-BE49-F238E27FC236}">
                  <a16:creationId xmlns:a16="http://schemas.microsoft.com/office/drawing/2014/main" id="{2AB15739-171F-48C5-998C-748599F8FC18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7" name="Google Shape;423;p35">
              <a:extLst>
                <a:ext uri="{FF2B5EF4-FFF2-40B4-BE49-F238E27FC236}">
                  <a16:creationId xmlns:a16="http://schemas.microsoft.com/office/drawing/2014/main" id="{F581D0C6-0C36-4F10-B2EF-34B99D7981A0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81" name="그룹 107">
            <a:extLst>
              <a:ext uri="{FF2B5EF4-FFF2-40B4-BE49-F238E27FC236}">
                <a16:creationId xmlns:a16="http://schemas.microsoft.com/office/drawing/2014/main" id="{EFE1EE52-DF8A-467F-857A-B34BF5AE70B8}"/>
              </a:ext>
            </a:extLst>
          </p:cNvPr>
          <p:cNvGrpSpPr>
            <a:grpSpLocks/>
          </p:cNvGrpSpPr>
          <p:nvPr/>
        </p:nvGrpSpPr>
        <p:grpSpPr bwMode="auto">
          <a:xfrm>
            <a:off x="1522" y="1900203"/>
            <a:ext cx="217487" cy="246063"/>
            <a:chOff x="2012774" y="1442250"/>
            <a:chExt cx="217845" cy="245280"/>
          </a:xfrm>
        </p:grpSpPr>
        <p:sp>
          <p:nvSpPr>
            <p:cNvPr id="182" name="Google Shape;2970;p125">
              <a:extLst>
                <a:ext uri="{FF2B5EF4-FFF2-40B4-BE49-F238E27FC236}">
                  <a16:creationId xmlns:a16="http://schemas.microsoft.com/office/drawing/2014/main" id="{5BFF5281-8194-4010-93FF-B237A9655FCC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83" name="Google Shape;423;p35">
              <a:extLst>
                <a:ext uri="{FF2B5EF4-FFF2-40B4-BE49-F238E27FC236}">
                  <a16:creationId xmlns:a16="http://schemas.microsoft.com/office/drawing/2014/main" id="{5CCACA14-FDA5-4067-B85F-5F39B33AC62C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9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sp>
        <p:nvSpPr>
          <p:cNvPr id="184" name="Google Shape;2970;p125">
            <a:extLst>
              <a:ext uri="{FF2B5EF4-FFF2-40B4-BE49-F238E27FC236}">
                <a16:creationId xmlns:a16="http://schemas.microsoft.com/office/drawing/2014/main" id="{133FDE5E-B2A9-433F-82B6-B1D35191F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253" y="155517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3BB29CB7-6297-4B52-AD43-BDDD83B2F2B4}"/>
              </a:ext>
            </a:extLst>
          </p:cNvPr>
          <p:cNvGrpSpPr/>
          <p:nvPr/>
        </p:nvGrpSpPr>
        <p:grpSpPr>
          <a:xfrm>
            <a:off x="3088544" y="1329115"/>
            <a:ext cx="1150947" cy="227414"/>
            <a:chOff x="2523884" y="2409267"/>
            <a:chExt cx="1107054" cy="206739"/>
          </a:xfrm>
        </p:grpSpPr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DFA3C040-E266-4909-B3A7-176F40D4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87" name="그래픽 186">
              <a:extLst>
                <a:ext uri="{FF2B5EF4-FFF2-40B4-BE49-F238E27FC236}">
                  <a16:creationId xmlns:a16="http://schemas.microsoft.com/office/drawing/2014/main" id="{3C64DA78-4D20-4F80-8CC0-7923F770C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88" name="그룹 69">
            <a:extLst>
              <a:ext uri="{FF2B5EF4-FFF2-40B4-BE49-F238E27FC236}">
                <a16:creationId xmlns:a16="http://schemas.microsoft.com/office/drawing/2014/main" id="{BB83CFF6-DE69-4EBB-9F4C-27C8F0FFA728}"/>
              </a:ext>
            </a:extLst>
          </p:cNvPr>
          <p:cNvGrpSpPr>
            <a:grpSpLocks/>
          </p:cNvGrpSpPr>
          <p:nvPr/>
        </p:nvGrpSpPr>
        <p:grpSpPr bwMode="auto">
          <a:xfrm>
            <a:off x="3592078" y="5964657"/>
            <a:ext cx="2162175" cy="317768"/>
            <a:chOff x="368593" y="6147547"/>
            <a:chExt cx="6671970" cy="466490"/>
          </a:xfrm>
        </p:grpSpPr>
        <p:sp>
          <p:nvSpPr>
            <p:cNvPr id="189" name="아래쪽 화살표 181">
              <a:extLst>
                <a:ext uri="{FF2B5EF4-FFF2-40B4-BE49-F238E27FC236}">
                  <a16:creationId xmlns:a16="http://schemas.microsoft.com/office/drawing/2014/main" id="{3B1F25EC-0BB1-48DD-9806-FBFA85EE41D8}"/>
                </a:ext>
              </a:extLst>
            </p:cNvPr>
            <p:cNvSpPr/>
            <p:nvPr/>
          </p:nvSpPr>
          <p:spPr>
            <a:xfrm>
              <a:off x="368593" y="6147547"/>
              <a:ext cx="6671970" cy="428809"/>
            </a:xfrm>
            <a:prstGeom prst="downArrow">
              <a:avLst>
                <a:gd name="adj1" fmla="val 77584"/>
                <a:gd name="adj2" fmla="val 5135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돋움"/>
                <a:cs typeface="+mn-cs"/>
              </a:endParaRPr>
            </a:p>
          </p:txBody>
        </p:sp>
        <p:sp>
          <p:nvSpPr>
            <p:cNvPr id="190" name="직사각형 71">
              <a:extLst>
                <a:ext uri="{FF2B5EF4-FFF2-40B4-BE49-F238E27FC236}">
                  <a16:creationId xmlns:a16="http://schemas.microsoft.com/office/drawing/2014/main" id="{502858C5-E10A-45F5-977B-2685128F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723" y="6162214"/>
              <a:ext cx="4833716" cy="451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다음 페이지 계속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76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F7D372-A6CD-4EC8-A3D6-1D441831A498}"/>
              </a:ext>
            </a:extLst>
          </p:cNvPr>
          <p:cNvSpPr/>
          <p:nvPr/>
        </p:nvSpPr>
        <p:spPr>
          <a:xfrm>
            <a:off x="53665" y="771525"/>
            <a:ext cx="8507708" cy="4127382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F650873-A346-4EF3-BB47-372BAABC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89664"/>
              </p:ext>
            </p:extLst>
          </p:nvPr>
        </p:nvGraphicFramePr>
        <p:xfrm>
          <a:off x="143328" y="1108386"/>
          <a:ext cx="8309202" cy="332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클립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활용방법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180678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72974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62410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사 이슈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654251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81214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251449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                                                      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문자 알림 또는 이메일 알림을 선택하면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원글의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작성자에게 답변 내용이 전달됩니다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879922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 이슈    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&gt;&gt;&gt;&gt;&gt;&gt;&gt;&gt;&gt;&gt;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811755"/>
                  </a:ext>
                </a:extLst>
              </a:tr>
            </a:tbl>
          </a:graphicData>
        </a:graphic>
      </p:graphicFrame>
      <p:pic>
        <p:nvPicPr>
          <p:cNvPr id="51" name="그래픽 22">
            <a:extLst>
              <a:ext uri="{FF2B5EF4-FFF2-40B4-BE49-F238E27FC236}">
                <a16:creationId xmlns:a16="http://schemas.microsoft.com/office/drawing/2014/main" id="{B6FCFBE2-2E30-48C1-8E6A-9B2DB971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0506" y="4535662"/>
            <a:ext cx="962025" cy="285750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콘텐츠 오류신고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MANAGE-SUBJECT-REPORT</a:t>
            </a:r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D1FD7B6-CE76-4E6A-8F4E-C246744F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0607"/>
              </p:ext>
            </p:extLst>
          </p:nvPr>
        </p:nvGraphicFramePr>
        <p:xfrm>
          <a:off x="8602663" y="361950"/>
          <a:ext cx="3589337" cy="411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과목의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콘텐츠 오류신고에 대한 답변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동일하나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 구조가 변경되었습니다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SFR-SCMS-007-01, SFR-SCMS-007-02 </a:t>
                      </a:r>
                    </a:p>
                    <a:p>
                      <a:pPr algn="just" latinLnBrk="1"/>
                      <a:r>
                        <a:rPr lang="en-US" altLang="ko-KR" sz="800" dirty="0"/>
                        <a:t>   - </a:t>
                      </a:r>
                      <a:r>
                        <a:rPr lang="ko-KR" altLang="en-US" sz="800" dirty="0"/>
                        <a:t>콘텐츠 오류신고 게시판에 대한 일반 관리 기능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SFR-SCMS-AD-02 : </a:t>
                      </a:r>
                      <a:r>
                        <a:rPr lang="ko-KR" altLang="en-US" sz="800" dirty="0"/>
                        <a:t>운영 중인 콘텐츠 조회 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내용에 대한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내용에 대한 클립 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122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055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435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1701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82826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내용 입력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594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 등록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6346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작성자에게 문자 또는 이메일 알림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81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상태변경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0042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상태변경 가능 값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CP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 이슈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처리중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처리불가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8745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상태변경 완료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0954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사항에 대한 답변 완료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발생할 수 에러 메시지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MANAGE-ALERT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참조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9413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C4DC751-A886-4F7D-A81B-1E98908DF9FF}"/>
              </a:ext>
            </a:extLst>
          </p:cNvPr>
          <p:cNvGrpSpPr/>
          <p:nvPr/>
        </p:nvGrpSpPr>
        <p:grpSpPr>
          <a:xfrm>
            <a:off x="1418410" y="3552234"/>
            <a:ext cx="4906946" cy="252000"/>
            <a:chOff x="1323160" y="4599177"/>
            <a:chExt cx="4906946" cy="252000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73A5AD0-8CB7-407B-8682-06A54260220C}"/>
                </a:ext>
              </a:extLst>
            </p:cNvPr>
            <p:cNvSpPr/>
            <p:nvPr/>
          </p:nvSpPr>
          <p:spPr>
            <a:xfrm>
              <a:off x="1323160" y="4599177"/>
              <a:ext cx="3960000" cy="252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060699C-22E6-49E2-951E-44D7E1D7B3F4}"/>
                </a:ext>
              </a:extLst>
            </p:cNvPr>
            <p:cNvSpPr/>
            <p:nvPr/>
          </p:nvSpPr>
          <p:spPr>
            <a:xfrm>
              <a:off x="5283160" y="4599177"/>
              <a:ext cx="946946" cy="252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  첨부파일</a:t>
              </a:r>
            </a:p>
          </p:txBody>
        </p:sp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411E34EF-7AE2-42DF-9C04-EE598F4C8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6608" y="4677346"/>
              <a:ext cx="133350" cy="123825"/>
            </a:xfrm>
            <a:prstGeom prst="rect">
              <a:avLst/>
            </a:prstGeom>
          </p:spPr>
        </p:pic>
      </p:grpSp>
      <p:pic>
        <p:nvPicPr>
          <p:cNvPr id="140" name="Picture 3">
            <a:extLst>
              <a:ext uri="{FF2B5EF4-FFF2-40B4-BE49-F238E27FC236}">
                <a16:creationId xmlns:a16="http://schemas.microsoft.com/office/drawing/2014/main" id="{D87A08DB-586D-4E67-97C9-46B5E6D3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36" y="2341592"/>
            <a:ext cx="7092010" cy="38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C971100-6A1B-497D-AC72-661D749A98E4}"/>
              </a:ext>
            </a:extLst>
          </p:cNvPr>
          <p:cNvGrpSpPr/>
          <p:nvPr/>
        </p:nvGrpSpPr>
        <p:grpSpPr>
          <a:xfrm>
            <a:off x="1432011" y="3879040"/>
            <a:ext cx="1822390" cy="192731"/>
            <a:chOff x="1365336" y="5234254"/>
            <a:chExt cx="1822390" cy="192731"/>
          </a:xfrm>
        </p:grpSpPr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12A99E8C-7112-4AA9-80C8-F87ABCC7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5336" y="5234254"/>
              <a:ext cx="190500" cy="190500"/>
            </a:xfrm>
            <a:prstGeom prst="rect">
              <a:avLst/>
            </a:prstGeom>
          </p:spPr>
        </p:pic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98346D0-C7D5-4D62-9567-DCB7291D52E9}"/>
                </a:ext>
              </a:extLst>
            </p:cNvPr>
            <p:cNvSpPr/>
            <p:nvPr/>
          </p:nvSpPr>
          <p:spPr>
            <a:xfrm>
              <a:off x="1621535" y="5252558"/>
              <a:ext cx="447238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문자 알림</a:t>
              </a:r>
            </a:p>
          </p:txBody>
        </p:sp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3D9A4737-2E2A-40E2-8071-F332BFB35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1696" y="5236485"/>
              <a:ext cx="190500" cy="190500"/>
            </a:xfrm>
            <a:prstGeom prst="rect">
              <a:avLst/>
            </a:prstGeom>
          </p:spPr>
        </p:pic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7F8691-F3A1-4D35-9BCF-E97CE93CDF1D}"/>
                </a:ext>
              </a:extLst>
            </p:cNvPr>
            <p:cNvSpPr/>
            <p:nvPr/>
          </p:nvSpPr>
          <p:spPr>
            <a:xfrm>
              <a:off x="2637895" y="5254789"/>
              <a:ext cx="549831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이메일 알림</a:t>
              </a:r>
            </a:p>
          </p:txBody>
        </p:sp>
      </p:grpSp>
      <p:grpSp>
        <p:nvGrpSpPr>
          <p:cNvPr id="157" name="그룹 107">
            <a:extLst>
              <a:ext uri="{FF2B5EF4-FFF2-40B4-BE49-F238E27FC236}">
                <a16:creationId xmlns:a16="http://schemas.microsoft.com/office/drawing/2014/main" id="{59530D01-2A98-4710-BD2E-81918E93A61A}"/>
              </a:ext>
            </a:extLst>
          </p:cNvPr>
          <p:cNvGrpSpPr>
            <a:grpSpLocks/>
          </p:cNvGrpSpPr>
          <p:nvPr/>
        </p:nvGrpSpPr>
        <p:grpSpPr bwMode="auto">
          <a:xfrm>
            <a:off x="7330113" y="4578218"/>
            <a:ext cx="217487" cy="246063"/>
            <a:chOff x="2012774" y="1442250"/>
            <a:chExt cx="217845" cy="245280"/>
          </a:xfrm>
        </p:grpSpPr>
        <p:sp>
          <p:nvSpPr>
            <p:cNvPr id="158" name="Google Shape;2970;p125">
              <a:extLst>
                <a:ext uri="{FF2B5EF4-FFF2-40B4-BE49-F238E27FC236}">
                  <a16:creationId xmlns:a16="http://schemas.microsoft.com/office/drawing/2014/main" id="{51F6B58A-E492-429F-A3CB-F7914A27A263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59" name="Google Shape;423;p35">
              <a:extLst>
                <a:ext uri="{FF2B5EF4-FFF2-40B4-BE49-F238E27FC236}">
                  <a16:creationId xmlns:a16="http://schemas.microsoft.com/office/drawing/2014/main" id="{801C7FB8-6B3F-4191-A94E-0DCD54EF7728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243DA30-7A7B-4605-B310-BEAF57294D48}"/>
              </a:ext>
            </a:extLst>
          </p:cNvPr>
          <p:cNvSpPr/>
          <p:nvPr/>
        </p:nvSpPr>
        <p:spPr>
          <a:xfrm>
            <a:off x="2833016" y="4162808"/>
            <a:ext cx="2560040" cy="216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변경하려는 상태를 선택해 주십시오        ▼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388F938-758F-44D6-B7B1-E79541DB008A}"/>
              </a:ext>
            </a:extLst>
          </p:cNvPr>
          <p:cNvSpPr/>
          <p:nvPr/>
        </p:nvSpPr>
        <p:spPr>
          <a:xfrm>
            <a:off x="5500752" y="4139547"/>
            <a:ext cx="767773" cy="25400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 변경</a:t>
            </a:r>
          </a:p>
        </p:txBody>
      </p:sp>
      <p:grpSp>
        <p:nvGrpSpPr>
          <p:cNvPr id="58" name="그룹 107">
            <a:extLst>
              <a:ext uri="{FF2B5EF4-FFF2-40B4-BE49-F238E27FC236}">
                <a16:creationId xmlns:a16="http://schemas.microsoft.com/office/drawing/2014/main" id="{5BE61266-D3EC-48CD-B3DE-1519644F6C1E}"/>
              </a:ext>
            </a:extLst>
          </p:cNvPr>
          <p:cNvGrpSpPr>
            <a:grpSpLocks/>
          </p:cNvGrpSpPr>
          <p:nvPr/>
        </p:nvGrpSpPr>
        <p:grpSpPr bwMode="auto">
          <a:xfrm>
            <a:off x="2877072" y="4153665"/>
            <a:ext cx="217487" cy="246063"/>
            <a:chOff x="2012774" y="1442250"/>
            <a:chExt cx="217845" cy="245280"/>
          </a:xfrm>
        </p:grpSpPr>
        <p:sp>
          <p:nvSpPr>
            <p:cNvPr id="59" name="Google Shape;2970;p125">
              <a:extLst>
                <a:ext uri="{FF2B5EF4-FFF2-40B4-BE49-F238E27FC236}">
                  <a16:creationId xmlns:a16="http://schemas.microsoft.com/office/drawing/2014/main" id="{3EF8BEFB-11B7-40A3-8DDC-423E3DFB91E3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0" name="Google Shape;423;p35">
              <a:extLst>
                <a:ext uri="{FF2B5EF4-FFF2-40B4-BE49-F238E27FC236}">
                  <a16:creationId xmlns:a16="http://schemas.microsoft.com/office/drawing/2014/main" id="{E9B83E34-3AAB-4281-AA3D-99238E68000B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61" name="그룹 107">
            <a:extLst>
              <a:ext uri="{FF2B5EF4-FFF2-40B4-BE49-F238E27FC236}">
                <a16:creationId xmlns:a16="http://schemas.microsoft.com/office/drawing/2014/main" id="{B7774A98-14F8-4123-AD3B-A68105A29E43}"/>
              </a:ext>
            </a:extLst>
          </p:cNvPr>
          <p:cNvGrpSpPr>
            <a:grpSpLocks/>
          </p:cNvGrpSpPr>
          <p:nvPr/>
        </p:nvGrpSpPr>
        <p:grpSpPr bwMode="auto">
          <a:xfrm>
            <a:off x="5399300" y="4153665"/>
            <a:ext cx="217487" cy="246063"/>
            <a:chOff x="2012774" y="1442250"/>
            <a:chExt cx="217845" cy="245280"/>
          </a:xfrm>
        </p:grpSpPr>
        <p:sp>
          <p:nvSpPr>
            <p:cNvPr id="62" name="Google Shape;2970;p125">
              <a:extLst>
                <a:ext uri="{FF2B5EF4-FFF2-40B4-BE49-F238E27FC236}">
                  <a16:creationId xmlns:a16="http://schemas.microsoft.com/office/drawing/2014/main" id="{F6F02D1A-6479-4901-988E-F2E34E46C8C0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3" name="Google Shape;423;p35">
              <a:extLst>
                <a:ext uri="{FF2B5EF4-FFF2-40B4-BE49-F238E27FC236}">
                  <a16:creationId xmlns:a16="http://schemas.microsoft.com/office/drawing/2014/main" id="{E846739B-8340-49EF-BD42-BC62F9C52349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70" name="그룹 66">
            <a:extLst>
              <a:ext uri="{FF2B5EF4-FFF2-40B4-BE49-F238E27FC236}">
                <a16:creationId xmlns:a16="http://schemas.microsoft.com/office/drawing/2014/main" id="{C88A3346-FED4-4CD2-BBB8-9AB2206213F3}"/>
              </a:ext>
            </a:extLst>
          </p:cNvPr>
          <p:cNvGrpSpPr>
            <a:grpSpLocks/>
          </p:cNvGrpSpPr>
          <p:nvPr/>
        </p:nvGrpSpPr>
        <p:grpSpPr bwMode="auto">
          <a:xfrm>
            <a:off x="3104536" y="422600"/>
            <a:ext cx="2162175" cy="355780"/>
            <a:chOff x="368593" y="572885"/>
            <a:chExt cx="6671970" cy="522143"/>
          </a:xfrm>
        </p:grpSpPr>
        <p:sp>
          <p:nvSpPr>
            <p:cNvPr id="71" name="아래쪽 화살표 148">
              <a:extLst>
                <a:ext uri="{FF2B5EF4-FFF2-40B4-BE49-F238E27FC236}">
                  <a16:creationId xmlns:a16="http://schemas.microsoft.com/office/drawing/2014/main" id="{139DACF1-8C28-4E46-A155-E6297CB17F2F}"/>
                </a:ext>
              </a:extLst>
            </p:cNvPr>
            <p:cNvSpPr/>
            <p:nvPr/>
          </p:nvSpPr>
          <p:spPr>
            <a:xfrm rot="10800000">
              <a:off x="368593" y="572885"/>
              <a:ext cx="6671970" cy="428686"/>
            </a:xfrm>
            <a:prstGeom prst="downArrow">
              <a:avLst>
                <a:gd name="adj1" fmla="val 77584"/>
                <a:gd name="adj2" fmla="val 5135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2" name="직사각형 68">
              <a:extLst>
                <a:ext uri="{FF2B5EF4-FFF2-40B4-BE49-F238E27FC236}">
                  <a16:creationId xmlns:a16="http://schemas.microsoft.com/office/drawing/2014/main" id="{3AACEBAB-6CDB-4B38-B0F9-526B61B5C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723" y="643334"/>
              <a:ext cx="4833716" cy="45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이전 페이지 계속</a:t>
              </a:r>
            </a:p>
          </p:txBody>
        </p:sp>
      </p:grpSp>
      <p:sp>
        <p:nvSpPr>
          <p:cNvPr id="75" name="Google Shape;2970;p125">
            <a:extLst>
              <a:ext uri="{FF2B5EF4-FFF2-40B4-BE49-F238E27FC236}">
                <a16:creationId xmlns:a16="http://schemas.microsoft.com/office/drawing/2014/main" id="{EC36A142-DCC6-4896-BC37-3C2D6CB56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9" y="114847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Google Shape;2970;p125">
            <a:extLst>
              <a:ext uri="{FF2B5EF4-FFF2-40B4-BE49-F238E27FC236}">
                <a16:creationId xmlns:a16="http://schemas.microsoft.com/office/drawing/2014/main" id="{6E5B5CBD-4A24-4AFE-A979-788953FC8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416" y="1120683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Google Shape;2970;p125">
            <a:extLst>
              <a:ext uri="{FF2B5EF4-FFF2-40B4-BE49-F238E27FC236}">
                <a16:creationId xmlns:a16="http://schemas.microsoft.com/office/drawing/2014/main" id="{85B33ADA-C285-4461-B9E0-1916EA8D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9" y="1452379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Google Shape;2970;p125">
            <a:extLst>
              <a:ext uri="{FF2B5EF4-FFF2-40B4-BE49-F238E27FC236}">
                <a16:creationId xmlns:a16="http://schemas.microsoft.com/office/drawing/2014/main" id="{8173B51B-AA44-4B2B-BA45-A20FBEBD1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9" y="175907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Google Shape;2970;p125">
            <a:extLst>
              <a:ext uri="{FF2B5EF4-FFF2-40B4-BE49-F238E27FC236}">
                <a16:creationId xmlns:a16="http://schemas.microsoft.com/office/drawing/2014/main" id="{35D96EF2-6649-4235-9223-0E672461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9" y="2846217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lang="en-US" altLang="ko-KR" sz="800" dirty="0">
                <a:solidFill>
                  <a:srgbClr val="FFFFFF"/>
                </a:solidFill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Google Shape;2970;p125">
            <a:extLst>
              <a:ext uri="{FF2B5EF4-FFF2-40B4-BE49-F238E27FC236}">
                <a16:creationId xmlns:a16="http://schemas.microsoft.com/office/drawing/2014/main" id="{88B6E17D-FAF7-48D1-A018-06381CA2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9" y="2045131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82" name="그룹 107">
            <a:extLst>
              <a:ext uri="{FF2B5EF4-FFF2-40B4-BE49-F238E27FC236}">
                <a16:creationId xmlns:a16="http://schemas.microsoft.com/office/drawing/2014/main" id="{CA21C1FA-FE2E-4969-A2C1-14899728387B}"/>
              </a:ext>
            </a:extLst>
          </p:cNvPr>
          <p:cNvGrpSpPr>
            <a:grpSpLocks/>
          </p:cNvGrpSpPr>
          <p:nvPr/>
        </p:nvGrpSpPr>
        <p:grpSpPr bwMode="auto">
          <a:xfrm>
            <a:off x="4412415" y="2040602"/>
            <a:ext cx="208900" cy="246063"/>
            <a:chOff x="2012774" y="1442250"/>
            <a:chExt cx="209244" cy="245280"/>
          </a:xfrm>
        </p:grpSpPr>
        <p:sp>
          <p:nvSpPr>
            <p:cNvPr id="83" name="Google Shape;2970;p125">
              <a:extLst>
                <a:ext uri="{FF2B5EF4-FFF2-40B4-BE49-F238E27FC236}">
                  <a16:creationId xmlns:a16="http://schemas.microsoft.com/office/drawing/2014/main" id="{27D92A78-8416-4E21-9CE9-150E254143FA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84" name="Google Shape;423;p35">
              <a:extLst>
                <a:ext uri="{FF2B5EF4-FFF2-40B4-BE49-F238E27FC236}">
                  <a16:creationId xmlns:a16="http://schemas.microsoft.com/office/drawing/2014/main" id="{447056E6-1142-4BEA-B21F-34FB320D6548}"/>
                </a:ext>
              </a:extLst>
            </p:cNvPr>
            <p:cNvSpPr/>
            <p:nvPr/>
          </p:nvSpPr>
          <p:spPr>
            <a:xfrm>
              <a:off x="2049997" y="1442250"/>
              <a:ext cx="172021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sp>
        <p:nvSpPr>
          <p:cNvPr id="85" name="Google Shape;2970;p125">
            <a:extLst>
              <a:ext uri="{FF2B5EF4-FFF2-40B4-BE49-F238E27FC236}">
                <a16:creationId xmlns:a16="http://schemas.microsoft.com/office/drawing/2014/main" id="{9F948488-1E22-4B61-AC34-B60F67DA2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9" y="358364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6" name="Google Shape;2970;p125">
            <a:extLst>
              <a:ext uri="{FF2B5EF4-FFF2-40B4-BE49-F238E27FC236}">
                <a16:creationId xmlns:a16="http://schemas.microsoft.com/office/drawing/2014/main" id="{54F483A0-00E1-4063-A6E0-B8FD8927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9" y="3890337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lang="en-US" altLang="ko-KR" sz="800" dirty="0">
                <a:solidFill>
                  <a:srgbClr val="FFFFFF"/>
                </a:solidFill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88" name="그룹 107">
            <a:extLst>
              <a:ext uri="{FF2B5EF4-FFF2-40B4-BE49-F238E27FC236}">
                <a16:creationId xmlns:a16="http://schemas.microsoft.com/office/drawing/2014/main" id="{6B5041D8-595E-4E0D-9EBD-7F57820B7B7F}"/>
              </a:ext>
            </a:extLst>
          </p:cNvPr>
          <p:cNvGrpSpPr>
            <a:grpSpLocks/>
          </p:cNvGrpSpPr>
          <p:nvPr/>
        </p:nvGrpSpPr>
        <p:grpSpPr bwMode="auto">
          <a:xfrm>
            <a:off x="46097" y="4153665"/>
            <a:ext cx="217487" cy="246063"/>
            <a:chOff x="2012774" y="1442250"/>
            <a:chExt cx="217845" cy="245280"/>
          </a:xfrm>
        </p:grpSpPr>
        <p:sp>
          <p:nvSpPr>
            <p:cNvPr id="89" name="Google Shape;2970;p125">
              <a:extLst>
                <a:ext uri="{FF2B5EF4-FFF2-40B4-BE49-F238E27FC236}">
                  <a16:creationId xmlns:a16="http://schemas.microsoft.com/office/drawing/2014/main" id="{3E5C504C-0AED-46B5-BDA0-4A56D4F84C4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90" name="Google Shape;423;p35">
              <a:extLst>
                <a:ext uri="{FF2B5EF4-FFF2-40B4-BE49-F238E27FC236}">
                  <a16:creationId xmlns:a16="http://schemas.microsoft.com/office/drawing/2014/main" id="{B1C46092-F270-4941-AAE5-1941AFCA7198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98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F71530-4662-4E24-8F73-69D2D6576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51"/>
          <a:stretch/>
        </p:blipFill>
        <p:spPr>
          <a:xfrm>
            <a:off x="51212" y="963752"/>
            <a:ext cx="5684020" cy="257100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콘텐츠 오류 신고</a:t>
            </a:r>
            <a:r>
              <a:rPr lang="en-US" altLang="ko-KR" dirty="0"/>
              <a:t>(AS-IS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/>
        </p:nvGraphicFramePr>
        <p:xfrm>
          <a:off x="8602663" y="361950"/>
          <a:ext cx="3589337" cy="131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 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 내 모습입니다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 중인 과목 전체의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콘테트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오류 신고 내역을 모아서 볼 수 있는 페이지 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ㆍ해당</a:t>
                      </a:r>
                      <a:r>
                        <a:rPr lang="ko-KR" altLang="en-US" sz="800" dirty="0"/>
                        <a:t> 없음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980FC0-C825-4789-B52D-CE113AFE4298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1887055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AS-IS :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총괄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A24D31-A6C7-411A-B42D-2C93D3B7D62B}"/>
              </a:ext>
            </a:extLst>
          </p:cNvPr>
          <p:cNvGrpSpPr/>
          <p:nvPr/>
        </p:nvGrpSpPr>
        <p:grpSpPr>
          <a:xfrm>
            <a:off x="5614976" y="1993283"/>
            <a:ext cx="6465676" cy="4682629"/>
            <a:chOff x="2016" y="963752"/>
            <a:chExt cx="8605815" cy="566598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27221C0-039D-4035-BC2E-8A4187576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522"/>
            <a:stretch/>
          </p:blipFill>
          <p:spPr>
            <a:xfrm>
              <a:off x="50580" y="963752"/>
              <a:ext cx="8557251" cy="386693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9B34061-3D4C-4813-B87E-203F4270D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0699"/>
            <a:stretch/>
          </p:blipFill>
          <p:spPr>
            <a:xfrm>
              <a:off x="2016" y="3535201"/>
              <a:ext cx="8600647" cy="3094531"/>
            </a:xfrm>
            <a:prstGeom prst="rect">
              <a:avLst/>
            </a:prstGeom>
          </p:spPr>
        </p:pic>
      </p:grpSp>
      <p:sp>
        <p:nvSpPr>
          <p:cNvPr id="11" name="사각형 설명선 10"/>
          <p:cNvSpPr/>
          <p:nvPr/>
        </p:nvSpPr>
        <p:spPr>
          <a:xfrm>
            <a:off x="4126748" y="442972"/>
            <a:ext cx="2283373" cy="612648"/>
          </a:xfrm>
          <a:prstGeom prst="wedgeRectCallout">
            <a:avLst>
              <a:gd name="adj1" fmla="val -141624"/>
              <a:gd name="adj2" fmla="val -13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총괄 </a:t>
            </a:r>
            <a:r>
              <a:rPr lang="en-US" altLang="ko-KR" dirty="0"/>
              <a:t>-&gt; “</a:t>
            </a:r>
            <a:r>
              <a:rPr lang="ko-KR" altLang="en-US" dirty="0" err="1"/>
              <a:t>콘테츠오류신고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확인필요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14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10EA9C48-4B79-4829-B66D-8AAC9AB278C4}"/>
              </a:ext>
            </a:extLst>
          </p:cNvPr>
          <p:cNvGrpSpPr/>
          <p:nvPr/>
        </p:nvGrpSpPr>
        <p:grpSpPr>
          <a:xfrm>
            <a:off x="84940" y="1588216"/>
            <a:ext cx="705674" cy="230832"/>
            <a:chOff x="104132" y="1495576"/>
            <a:chExt cx="705674" cy="230832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C50ABE2-724F-4C70-AB78-58789B16B0C4}"/>
                </a:ext>
              </a:extLst>
            </p:cNvPr>
            <p:cNvSpPr/>
            <p:nvPr/>
          </p:nvSpPr>
          <p:spPr>
            <a:xfrm>
              <a:off x="551722" y="1559428"/>
              <a:ext cx="25808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42EE35D6-9450-48D1-A683-AD88B6689BBA}"/>
                </a:ext>
              </a:extLst>
            </p:cNvPr>
            <p:cNvGrpSpPr/>
            <p:nvPr/>
          </p:nvGrpSpPr>
          <p:grpSpPr>
            <a:xfrm>
              <a:off x="104132" y="1495576"/>
              <a:ext cx="466442" cy="230832"/>
              <a:chOff x="104132" y="1495576"/>
              <a:chExt cx="466442" cy="230832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5B27B634-C935-4546-9DDD-660E7E4CC10E}"/>
                  </a:ext>
                </a:extLst>
              </p:cNvPr>
              <p:cNvSpPr/>
              <p:nvPr/>
            </p:nvSpPr>
            <p:spPr>
              <a:xfrm>
                <a:off x="113366" y="1542123"/>
                <a:ext cx="23461" cy="141011"/>
              </a:xfrm>
              <a:prstGeom prst="rect">
                <a:avLst/>
              </a:prstGeom>
              <a:solidFill>
                <a:srgbClr val="2C5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044415A-C01F-435D-9E1E-B273ADB180B6}"/>
                  </a:ext>
                </a:extLst>
              </p:cNvPr>
              <p:cNvSpPr txBox="1"/>
              <p:nvPr/>
            </p:nvSpPr>
            <p:spPr>
              <a:xfrm>
                <a:off x="104132" y="1495576"/>
                <a:ext cx="46644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900" b="1" dirty="0">
                    <a:latin typeface="+mn-ea"/>
                    <a:ea typeface="+mn-ea"/>
                  </a:rPr>
                  <a:t>현황</a:t>
                </a:r>
              </a:p>
            </p:txBody>
          </p:sp>
        </p:grp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콘텐츠 오류신고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MANAGE-SUBJECT-REPORT</a:t>
            </a:r>
            <a:endParaRPr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309E1D5-82A7-4809-85FA-EACDC65F3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99771"/>
              </p:ext>
            </p:extLst>
          </p:nvPr>
        </p:nvGraphicFramePr>
        <p:xfrm>
          <a:off x="8602663" y="361950"/>
          <a:ext cx="3589337" cy="478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전체 과목의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콘텐츠 오류신고를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동일하나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 구조가 변경되었습니다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SFR-SCMS-007-01, SFR-SCMS-007-02 </a:t>
                      </a:r>
                    </a:p>
                    <a:p>
                      <a:pPr algn="just" latinLnBrk="1"/>
                      <a:r>
                        <a:rPr lang="en-US" altLang="ko-KR" sz="800" dirty="0"/>
                        <a:t>   - </a:t>
                      </a:r>
                      <a:r>
                        <a:rPr lang="ko-KR" altLang="en-US" sz="800" dirty="0"/>
                        <a:t>콘텐츠 오류신고 게시판에 대한 일반 관리 기능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SFR-SCMS-AD-02 : </a:t>
                      </a:r>
                      <a:r>
                        <a:rPr lang="ko-KR" altLang="en-US" sz="800" dirty="0"/>
                        <a:t>운영 중인 콘텐츠 조회 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발생할 수 에러 메시지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MANAGE-ALERT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참조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 조건 입력 또는 전체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다운로드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조건 입력 또는 일부분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데이터만 다운로드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122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진행상태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값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CP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 이슈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처리중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처리불가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055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435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및 종료 일자 선택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1701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594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6346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7226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보여지는 정보의 총계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81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8745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0954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/>
                        <a:t>MANAGE-SUBJECT-REPORT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페이지로 이동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9413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3509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5547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상태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CP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 이슈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처리중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처리불가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 중 하나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C91AB15A-3311-4C1C-8BA7-2A8B7AB5E08E}"/>
              </a:ext>
            </a:extLst>
          </p:cNvPr>
          <p:cNvSpPr/>
          <p:nvPr/>
        </p:nvSpPr>
        <p:spPr>
          <a:xfrm>
            <a:off x="8599923" y="5791388"/>
            <a:ext cx="3589337" cy="1072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추가 확인이 필요한 사항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- 4, 13</a:t>
            </a:r>
            <a:r>
              <a:rPr lang="ko-KR" altLang="en-US" dirty="0">
                <a:solidFill>
                  <a:sysClr val="windowText" lastClr="000000"/>
                </a:solidFill>
              </a:rPr>
              <a:t>번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운영서비스 관련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  </a:t>
            </a:r>
            <a:r>
              <a:rPr lang="en-US" altLang="ko-KR" dirty="0">
                <a:solidFill>
                  <a:sysClr val="windowText" lastClr="000000"/>
                </a:solidFill>
              </a:rPr>
              <a:t>- AS-IS</a:t>
            </a:r>
            <a:r>
              <a:rPr lang="ko-KR" altLang="en-US" dirty="0">
                <a:solidFill>
                  <a:sysClr val="windowText" lastClr="000000"/>
                </a:solidFill>
              </a:rPr>
              <a:t>에서는 어디 서비스에서 문제가 발생이 되었는지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</a:rPr>
              <a:t>확인을 할 수 없습니다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- TO-BE</a:t>
            </a:r>
            <a:r>
              <a:rPr lang="ko-KR" altLang="en-US" dirty="0">
                <a:solidFill>
                  <a:sysClr val="windowText" lastClr="000000"/>
                </a:solidFill>
              </a:rPr>
              <a:t>에서도 동일하게 할 것인지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아니면 해당 부분을     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</a:rPr>
              <a:t>노출시킬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것인지에 대한 확인이 필요합니다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1542E62-2C17-435A-8C12-250647C11DC3}"/>
              </a:ext>
            </a:extLst>
          </p:cNvPr>
          <p:cNvSpPr/>
          <p:nvPr/>
        </p:nvSpPr>
        <p:spPr>
          <a:xfrm>
            <a:off x="68915" y="712144"/>
            <a:ext cx="8462057" cy="793010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7A3F46E-0852-48C0-9B1C-0FD866AA3179}"/>
              </a:ext>
            </a:extLst>
          </p:cNvPr>
          <p:cNvGrpSpPr/>
          <p:nvPr/>
        </p:nvGrpSpPr>
        <p:grpSpPr>
          <a:xfrm>
            <a:off x="7244326" y="438781"/>
            <a:ext cx="1262802" cy="240054"/>
            <a:chOff x="6781101" y="465137"/>
            <a:chExt cx="1527990" cy="290465"/>
          </a:xfrm>
        </p:grpSpPr>
        <p:pic>
          <p:nvPicPr>
            <p:cNvPr id="112" name="그래픽 18">
              <a:extLst>
                <a:ext uri="{FF2B5EF4-FFF2-40B4-BE49-F238E27FC236}">
                  <a16:creationId xmlns:a16="http://schemas.microsoft.com/office/drawing/2014/main" id="{6C6B82CC-3437-4D1F-9D00-1485F351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13766" y="465137"/>
              <a:ext cx="695325" cy="285750"/>
            </a:xfrm>
            <a:prstGeom prst="rect">
              <a:avLst/>
            </a:prstGeom>
          </p:spPr>
        </p:pic>
        <p:pic>
          <p:nvPicPr>
            <p:cNvPr id="113" name="그래픽 2">
              <a:extLst>
                <a:ext uri="{FF2B5EF4-FFF2-40B4-BE49-F238E27FC236}">
                  <a16:creationId xmlns:a16="http://schemas.microsoft.com/office/drawing/2014/main" id="{1EE9AA46-5594-4683-AE1C-E5709A0F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1101" y="469852"/>
              <a:ext cx="695325" cy="285750"/>
            </a:xfrm>
            <a:prstGeom prst="rect">
              <a:avLst/>
            </a:prstGeom>
          </p:spPr>
        </p:pic>
      </p:grpSp>
      <p:sp>
        <p:nvSpPr>
          <p:cNvPr id="114" name="Google Shape;2970;p125">
            <a:extLst>
              <a:ext uri="{FF2B5EF4-FFF2-40B4-BE49-F238E27FC236}">
                <a16:creationId xmlns:a16="http://schemas.microsoft.com/office/drawing/2014/main" id="{4C2DBAFD-CBAA-4D0E-95B6-A165A908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536" y="32774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5" name="Google Shape;2970;p125">
            <a:extLst>
              <a:ext uri="{FF2B5EF4-FFF2-40B4-BE49-F238E27FC236}">
                <a16:creationId xmlns:a16="http://schemas.microsoft.com/office/drawing/2014/main" id="{61DC1C47-0286-4BAF-A75A-6E4409BE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961" y="32774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C6E4A63D-17BC-4A28-8A05-2EF0B37A0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32017"/>
              </p:ext>
            </p:extLst>
          </p:nvPr>
        </p:nvGraphicFramePr>
        <p:xfrm>
          <a:off x="143328" y="1801273"/>
          <a:ext cx="8283415" cy="334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101">
                  <a:extLst>
                    <a:ext uri="{9D8B030D-6E8A-4147-A177-3AD203B41FA5}">
                      <a16:colId xmlns:a16="http://schemas.microsoft.com/office/drawing/2014/main" val="2121898932"/>
                    </a:ext>
                  </a:extLst>
                </a:gridCol>
                <a:gridCol w="767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893">
                  <a:extLst>
                    <a:ext uri="{9D8B030D-6E8A-4147-A177-3AD203B41FA5}">
                      <a16:colId xmlns:a16="http://schemas.microsoft.com/office/drawing/2014/main" val="613541944"/>
                    </a:ext>
                  </a:extLst>
                </a:gridCol>
              </a:tblGrid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진행 상태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사 이슈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latin typeface="+mn-ea"/>
                          <a:ea typeface="+mn-ea"/>
                        </a:rPr>
                        <a:t>처리중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처리불가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38496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처리 완료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52686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사 이슈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767470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latin typeface="+mn-ea"/>
                          <a:ea typeface="+mn-ea"/>
                        </a:rPr>
                        <a:t>처리중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6466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사 이슈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239030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latin typeface="+mn-ea"/>
                          <a:ea typeface="+mn-ea"/>
                        </a:rPr>
                        <a:t>처리중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67106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처리불가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52782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영상이 나오지 않습니다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00:00:00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처리 완료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10756"/>
                  </a:ext>
                </a:extLst>
              </a:tr>
            </a:tbl>
          </a:graphicData>
        </a:graphic>
      </p:graphicFrame>
      <p:grpSp>
        <p:nvGrpSpPr>
          <p:cNvPr id="120" name="그룹 107">
            <a:extLst>
              <a:ext uri="{FF2B5EF4-FFF2-40B4-BE49-F238E27FC236}">
                <a16:creationId xmlns:a16="http://schemas.microsoft.com/office/drawing/2014/main" id="{CF48B1A9-6D9B-4433-BD65-245699703440}"/>
              </a:ext>
            </a:extLst>
          </p:cNvPr>
          <p:cNvGrpSpPr>
            <a:grpSpLocks/>
          </p:cNvGrpSpPr>
          <p:nvPr/>
        </p:nvGrpSpPr>
        <p:grpSpPr bwMode="auto">
          <a:xfrm>
            <a:off x="7400160" y="1767129"/>
            <a:ext cx="217487" cy="246063"/>
            <a:chOff x="2012774" y="1442250"/>
            <a:chExt cx="217845" cy="245280"/>
          </a:xfrm>
        </p:grpSpPr>
        <p:sp>
          <p:nvSpPr>
            <p:cNvPr id="121" name="Google Shape;2970;p125">
              <a:extLst>
                <a:ext uri="{FF2B5EF4-FFF2-40B4-BE49-F238E27FC236}">
                  <a16:creationId xmlns:a16="http://schemas.microsoft.com/office/drawing/2014/main" id="{F26FAF97-7CBA-4E0A-B892-983517FDC42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2" name="Google Shape;423;p35">
              <a:extLst>
                <a:ext uri="{FF2B5EF4-FFF2-40B4-BE49-F238E27FC236}">
                  <a16:creationId xmlns:a16="http://schemas.microsoft.com/office/drawing/2014/main" id="{E3A84BE8-4D80-43D6-B099-F151DEA337D2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3" name="그룹 107">
            <a:extLst>
              <a:ext uri="{FF2B5EF4-FFF2-40B4-BE49-F238E27FC236}">
                <a16:creationId xmlns:a16="http://schemas.microsoft.com/office/drawing/2014/main" id="{0B2AF0F4-E219-43FF-B36C-F8FF5EFB375E}"/>
              </a:ext>
            </a:extLst>
          </p:cNvPr>
          <p:cNvGrpSpPr>
            <a:grpSpLocks/>
          </p:cNvGrpSpPr>
          <p:nvPr/>
        </p:nvGrpSpPr>
        <p:grpSpPr bwMode="auto">
          <a:xfrm>
            <a:off x="6216256" y="1767129"/>
            <a:ext cx="217487" cy="246063"/>
            <a:chOff x="2012774" y="1442250"/>
            <a:chExt cx="217845" cy="245280"/>
          </a:xfrm>
        </p:grpSpPr>
        <p:sp>
          <p:nvSpPr>
            <p:cNvPr id="124" name="Google Shape;2970;p125">
              <a:extLst>
                <a:ext uri="{FF2B5EF4-FFF2-40B4-BE49-F238E27FC236}">
                  <a16:creationId xmlns:a16="http://schemas.microsoft.com/office/drawing/2014/main" id="{C4C4CDA0-5BAA-453A-B216-C5749022F53A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5" name="Google Shape;423;p35">
              <a:extLst>
                <a:ext uri="{FF2B5EF4-FFF2-40B4-BE49-F238E27FC236}">
                  <a16:creationId xmlns:a16="http://schemas.microsoft.com/office/drawing/2014/main" id="{75C79742-0E75-4C52-B221-DA02DAFBC662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6" name="그룹 107">
            <a:extLst>
              <a:ext uri="{FF2B5EF4-FFF2-40B4-BE49-F238E27FC236}">
                <a16:creationId xmlns:a16="http://schemas.microsoft.com/office/drawing/2014/main" id="{334911D1-E261-406A-B748-4579C018DFC6}"/>
              </a:ext>
            </a:extLst>
          </p:cNvPr>
          <p:cNvGrpSpPr>
            <a:grpSpLocks/>
          </p:cNvGrpSpPr>
          <p:nvPr/>
        </p:nvGrpSpPr>
        <p:grpSpPr bwMode="auto">
          <a:xfrm>
            <a:off x="5244221" y="1767129"/>
            <a:ext cx="217487" cy="246063"/>
            <a:chOff x="2012774" y="1442250"/>
            <a:chExt cx="217845" cy="245280"/>
          </a:xfrm>
        </p:grpSpPr>
        <p:sp>
          <p:nvSpPr>
            <p:cNvPr id="127" name="Google Shape;2970;p125">
              <a:extLst>
                <a:ext uri="{FF2B5EF4-FFF2-40B4-BE49-F238E27FC236}">
                  <a16:creationId xmlns:a16="http://schemas.microsoft.com/office/drawing/2014/main" id="{6EC160A4-6FB0-4FCA-B98A-AA5CEE10526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8" name="Google Shape;423;p35">
              <a:extLst>
                <a:ext uri="{FF2B5EF4-FFF2-40B4-BE49-F238E27FC236}">
                  <a16:creationId xmlns:a16="http://schemas.microsoft.com/office/drawing/2014/main" id="{07DB3DA8-D081-445B-989E-819C3B917C9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9" name="그룹 107">
            <a:extLst>
              <a:ext uri="{FF2B5EF4-FFF2-40B4-BE49-F238E27FC236}">
                <a16:creationId xmlns:a16="http://schemas.microsoft.com/office/drawing/2014/main" id="{3E8B6FD1-72C1-4E35-BFD2-581554F6958E}"/>
              </a:ext>
            </a:extLst>
          </p:cNvPr>
          <p:cNvGrpSpPr>
            <a:grpSpLocks/>
          </p:cNvGrpSpPr>
          <p:nvPr/>
        </p:nvGrpSpPr>
        <p:grpSpPr bwMode="auto">
          <a:xfrm>
            <a:off x="3655635" y="1767129"/>
            <a:ext cx="217487" cy="246063"/>
            <a:chOff x="2012774" y="1442250"/>
            <a:chExt cx="217845" cy="245280"/>
          </a:xfrm>
        </p:grpSpPr>
        <p:sp>
          <p:nvSpPr>
            <p:cNvPr id="130" name="Google Shape;2970;p125">
              <a:extLst>
                <a:ext uri="{FF2B5EF4-FFF2-40B4-BE49-F238E27FC236}">
                  <a16:creationId xmlns:a16="http://schemas.microsoft.com/office/drawing/2014/main" id="{1B6EE4DE-FE38-4366-981E-FF381333EC1E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1" name="Google Shape;423;p35">
              <a:extLst>
                <a:ext uri="{FF2B5EF4-FFF2-40B4-BE49-F238E27FC236}">
                  <a16:creationId xmlns:a16="http://schemas.microsoft.com/office/drawing/2014/main" id="{E6122D9C-31A7-42B9-90EB-76E5D2DB700F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32" name="그룹 107">
            <a:extLst>
              <a:ext uri="{FF2B5EF4-FFF2-40B4-BE49-F238E27FC236}">
                <a16:creationId xmlns:a16="http://schemas.microsoft.com/office/drawing/2014/main" id="{D586CABF-E80F-4A0C-9856-D42591A506A5}"/>
              </a:ext>
            </a:extLst>
          </p:cNvPr>
          <p:cNvGrpSpPr>
            <a:grpSpLocks/>
          </p:cNvGrpSpPr>
          <p:nvPr/>
        </p:nvGrpSpPr>
        <p:grpSpPr bwMode="auto">
          <a:xfrm>
            <a:off x="1406016" y="1767129"/>
            <a:ext cx="217487" cy="246063"/>
            <a:chOff x="2012774" y="1442250"/>
            <a:chExt cx="217845" cy="245280"/>
          </a:xfrm>
        </p:grpSpPr>
        <p:sp>
          <p:nvSpPr>
            <p:cNvPr id="133" name="Google Shape;2970;p125">
              <a:extLst>
                <a:ext uri="{FF2B5EF4-FFF2-40B4-BE49-F238E27FC236}">
                  <a16:creationId xmlns:a16="http://schemas.microsoft.com/office/drawing/2014/main" id="{CAA195BD-F7F9-47EC-8527-BB3C4ABE169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4" name="Google Shape;423;p35">
              <a:extLst>
                <a:ext uri="{FF2B5EF4-FFF2-40B4-BE49-F238E27FC236}">
                  <a16:creationId xmlns:a16="http://schemas.microsoft.com/office/drawing/2014/main" id="{BCCC23B7-9323-4BB9-8F78-776DE7467D1E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35" name="그룹 107">
            <a:extLst>
              <a:ext uri="{FF2B5EF4-FFF2-40B4-BE49-F238E27FC236}">
                <a16:creationId xmlns:a16="http://schemas.microsoft.com/office/drawing/2014/main" id="{F3B1BC81-1EC5-462E-A48A-248BA77E4C46}"/>
              </a:ext>
            </a:extLst>
          </p:cNvPr>
          <p:cNvGrpSpPr>
            <a:grpSpLocks/>
          </p:cNvGrpSpPr>
          <p:nvPr/>
        </p:nvGrpSpPr>
        <p:grpSpPr bwMode="auto">
          <a:xfrm>
            <a:off x="26780" y="1767129"/>
            <a:ext cx="217487" cy="246063"/>
            <a:chOff x="2012774" y="1442250"/>
            <a:chExt cx="217845" cy="245280"/>
          </a:xfrm>
        </p:grpSpPr>
        <p:sp>
          <p:nvSpPr>
            <p:cNvPr id="136" name="Google Shape;2970;p125">
              <a:extLst>
                <a:ext uri="{FF2B5EF4-FFF2-40B4-BE49-F238E27FC236}">
                  <a16:creationId xmlns:a16="http://schemas.microsoft.com/office/drawing/2014/main" id="{6A9CC081-7853-41A9-9950-A5DBBF4CC80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7" name="Google Shape;423;p35">
              <a:extLst>
                <a:ext uri="{FF2B5EF4-FFF2-40B4-BE49-F238E27FC236}">
                  <a16:creationId xmlns:a16="http://schemas.microsoft.com/office/drawing/2014/main" id="{0F765D85-3F50-436A-B7A4-C2FB899795E4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38" name="그룹 107">
            <a:extLst>
              <a:ext uri="{FF2B5EF4-FFF2-40B4-BE49-F238E27FC236}">
                <a16:creationId xmlns:a16="http://schemas.microsoft.com/office/drawing/2014/main" id="{C6AE8398-864C-4D06-8DAC-C12F45AB1D2C}"/>
              </a:ext>
            </a:extLst>
          </p:cNvPr>
          <p:cNvGrpSpPr>
            <a:grpSpLocks/>
          </p:cNvGrpSpPr>
          <p:nvPr/>
        </p:nvGrpSpPr>
        <p:grpSpPr bwMode="auto">
          <a:xfrm>
            <a:off x="26780" y="1384648"/>
            <a:ext cx="217487" cy="246063"/>
            <a:chOff x="2012774" y="1442250"/>
            <a:chExt cx="217845" cy="245280"/>
          </a:xfrm>
        </p:grpSpPr>
        <p:sp>
          <p:nvSpPr>
            <p:cNvPr id="139" name="Google Shape;2970;p125">
              <a:extLst>
                <a:ext uri="{FF2B5EF4-FFF2-40B4-BE49-F238E27FC236}">
                  <a16:creationId xmlns:a16="http://schemas.microsoft.com/office/drawing/2014/main" id="{80BCA09D-FC30-42BD-96B3-0ADEB9B04274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40" name="Google Shape;423;p35">
              <a:extLst>
                <a:ext uri="{FF2B5EF4-FFF2-40B4-BE49-F238E27FC236}">
                  <a16:creationId xmlns:a16="http://schemas.microsoft.com/office/drawing/2014/main" id="{A7755EE4-623D-45C0-8F11-8703FFEEEF6F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9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id="{29CF1392-EEB0-41B4-B618-8421DAA2E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07176"/>
              </p:ext>
            </p:extLst>
          </p:nvPr>
        </p:nvGraphicFramePr>
        <p:xfrm>
          <a:off x="143328" y="797817"/>
          <a:ext cx="8283416" cy="60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268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  <a:gridCol w="578478">
                  <a:extLst>
                    <a:ext uri="{9D8B030D-6E8A-4147-A177-3AD203B41FA5}">
                      <a16:colId xmlns:a16="http://schemas.microsoft.com/office/drawing/2014/main" val="2331649171"/>
                    </a:ext>
                  </a:extLst>
                </a:gridCol>
                <a:gridCol w="1492376">
                  <a:extLst>
                    <a:ext uri="{9D8B030D-6E8A-4147-A177-3AD203B41FA5}">
                      <a16:colId xmlns:a16="http://schemas.microsoft.com/office/drawing/2014/main" val="1243195973"/>
                    </a:ext>
                  </a:extLst>
                </a:gridCol>
              </a:tblGrid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상태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0BB6919-E676-479D-8DD3-324DB45EBEBC}"/>
              </a:ext>
            </a:extLst>
          </p:cNvPr>
          <p:cNvGrpSpPr/>
          <p:nvPr/>
        </p:nvGrpSpPr>
        <p:grpSpPr>
          <a:xfrm>
            <a:off x="810568" y="845137"/>
            <a:ext cx="1266042" cy="227414"/>
            <a:chOff x="2523884" y="2409267"/>
            <a:chExt cx="1107054" cy="206739"/>
          </a:xfrm>
        </p:grpSpPr>
        <p:pic>
          <p:nvPicPr>
            <p:cNvPr id="146" name="그래픽 145">
              <a:extLst>
                <a:ext uri="{FF2B5EF4-FFF2-40B4-BE49-F238E27FC236}">
                  <a16:creationId xmlns:a16="http://schemas.microsoft.com/office/drawing/2014/main" id="{C43722B2-29BF-4D89-926C-49670CFB1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47" name="그래픽 146">
              <a:extLst>
                <a:ext uri="{FF2B5EF4-FFF2-40B4-BE49-F238E27FC236}">
                  <a16:creationId xmlns:a16="http://schemas.microsoft.com/office/drawing/2014/main" id="{7FE1CB29-A169-475C-95FC-2C4D3A413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EB76210-F8F1-4728-8EF3-5D71C0C0DF39}"/>
              </a:ext>
            </a:extLst>
          </p:cNvPr>
          <p:cNvGrpSpPr/>
          <p:nvPr/>
        </p:nvGrpSpPr>
        <p:grpSpPr>
          <a:xfrm>
            <a:off x="4953395" y="853496"/>
            <a:ext cx="1316755" cy="214688"/>
            <a:chOff x="5151044" y="-648245"/>
            <a:chExt cx="1752600" cy="285750"/>
          </a:xfrm>
        </p:grpSpPr>
        <p:pic>
          <p:nvPicPr>
            <p:cNvPr id="156" name="그래픽 155">
              <a:extLst>
                <a:ext uri="{FF2B5EF4-FFF2-40B4-BE49-F238E27FC236}">
                  <a16:creationId xmlns:a16="http://schemas.microsoft.com/office/drawing/2014/main" id="{3D0759F0-4C79-4D63-9F92-CFFE848F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57" name="그래픽 156">
              <a:extLst>
                <a:ext uri="{FF2B5EF4-FFF2-40B4-BE49-F238E27FC236}">
                  <a16:creationId xmlns:a16="http://schemas.microsoft.com/office/drawing/2014/main" id="{591551BE-0D96-4EB8-83AF-7BE45FCB0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3873D56-6AA7-4454-92EF-FADF562ECA30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9" name="그래픽 158">
            <a:extLst>
              <a:ext uri="{FF2B5EF4-FFF2-40B4-BE49-F238E27FC236}">
                <a16:creationId xmlns:a16="http://schemas.microsoft.com/office/drawing/2014/main" id="{40B40093-93B0-41E4-A77B-B94A156BD21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799958" y="1123850"/>
            <a:ext cx="1276652" cy="258302"/>
          </a:xfrm>
          <a:prstGeom prst="rect">
            <a:avLst/>
          </a:prstGeom>
        </p:spPr>
      </p:pic>
      <p:pic>
        <p:nvPicPr>
          <p:cNvPr id="160" name="그래픽 159">
            <a:extLst>
              <a:ext uri="{FF2B5EF4-FFF2-40B4-BE49-F238E27FC236}">
                <a16:creationId xmlns:a16="http://schemas.microsoft.com/office/drawing/2014/main" id="{8FFC17E4-D044-4624-B2F8-67DFCC90DF1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3072475" y="1123850"/>
            <a:ext cx="1150947" cy="258302"/>
          </a:xfrm>
          <a:prstGeom prst="rect">
            <a:avLst/>
          </a:prstGeom>
        </p:spPr>
      </p:pic>
      <p:pic>
        <p:nvPicPr>
          <p:cNvPr id="161" name="그래픽 160">
            <a:extLst>
              <a:ext uri="{FF2B5EF4-FFF2-40B4-BE49-F238E27FC236}">
                <a16:creationId xmlns:a16="http://schemas.microsoft.com/office/drawing/2014/main" id="{D35CAEB8-6719-43DB-BDF6-AA4F3753B0E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4953395" y="1123850"/>
            <a:ext cx="1316755" cy="258302"/>
          </a:xfrm>
          <a:prstGeom prst="rect">
            <a:avLst/>
          </a:prstGeom>
        </p:spPr>
      </p:pic>
      <p:sp>
        <p:nvSpPr>
          <p:cNvPr id="163" name="Google Shape;2970;p125">
            <a:extLst>
              <a:ext uri="{FF2B5EF4-FFF2-40B4-BE49-F238E27FC236}">
                <a16:creationId xmlns:a16="http://schemas.microsoft.com/office/drawing/2014/main" id="{495C0133-779E-49B0-A863-595E888A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5" y="71323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4" name="Google Shape;2970;p125">
            <a:extLst>
              <a:ext uri="{FF2B5EF4-FFF2-40B4-BE49-F238E27FC236}">
                <a16:creationId xmlns:a16="http://schemas.microsoft.com/office/drawing/2014/main" id="{5AE803DF-A35A-45CB-936A-D7C6A2126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90" y="71323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" name="Google Shape;2970;p125">
            <a:extLst>
              <a:ext uri="{FF2B5EF4-FFF2-40B4-BE49-F238E27FC236}">
                <a16:creationId xmlns:a16="http://schemas.microsoft.com/office/drawing/2014/main" id="{8A53AD3E-266F-43CE-B6C1-BC546384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5" y="99499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7" name="Google Shape;2970;p125">
            <a:extLst>
              <a:ext uri="{FF2B5EF4-FFF2-40B4-BE49-F238E27FC236}">
                <a16:creationId xmlns:a16="http://schemas.microsoft.com/office/drawing/2014/main" id="{BEDBB303-727F-4E1E-A784-A702D0E5E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90" y="99499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8" name="Google Shape;2970;p125">
            <a:extLst>
              <a:ext uri="{FF2B5EF4-FFF2-40B4-BE49-F238E27FC236}">
                <a16:creationId xmlns:a16="http://schemas.microsoft.com/office/drawing/2014/main" id="{49F4C36D-48DD-486C-A251-B7F08BCF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006" y="99499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9" name="Google Shape;2970;p125">
            <a:extLst>
              <a:ext uri="{FF2B5EF4-FFF2-40B4-BE49-F238E27FC236}">
                <a16:creationId xmlns:a16="http://schemas.microsoft.com/office/drawing/2014/main" id="{29940E94-5BE8-4DAE-A198-7C4AF8F6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032" y="71323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09EDFB39-DCD1-4882-BEAD-5DA889FCEE2E}"/>
              </a:ext>
            </a:extLst>
          </p:cNvPr>
          <p:cNvGrpSpPr/>
          <p:nvPr/>
        </p:nvGrpSpPr>
        <p:grpSpPr>
          <a:xfrm>
            <a:off x="7192464" y="853496"/>
            <a:ext cx="1088227" cy="214688"/>
            <a:chOff x="5151044" y="-648245"/>
            <a:chExt cx="1752600" cy="285750"/>
          </a:xfrm>
        </p:grpSpPr>
        <p:pic>
          <p:nvPicPr>
            <p:cNvPr id="176" name="그래픽 175">
              <a:extLst>
                <a:ext uri="{FF2B5EF4-FFF2-40B4-BE49-F238E27FC236}">
                  <a16:creationId xmlns:a16="http://schemas.microsoft.com/office/drawing/2014/main" id="{4C014DE2-E942-44CB-B1A7-AC84AE1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77" name="그래픽 176">
              <a:extLst>
                <a:ext uri="{FF2B5EF4-FFF2-40B4-BE49-F238E27FC236}">
                  <a16:creationId xmlns:a16="http://schemas.microsoft.com/office/drawing/2014/main" id="{DFE9189A-8AC9-43E3-B49A-79340855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C8BA5121-FE4B-4D95-B26B-354CB6CCF3B1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9" name="그래픽 178">
            <a:extLst>
              <a:ext uri="{FF2B5EF4-FFF2-40B4-BE49-F238E27FC236}">
                <a16:creationId xmlns:a16="http://schemas.microsoft.com/office/drawing/2014/main" id="{D7543A59-5D79-4106-BA3D-14A23F5667A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3072475" y="808305"/>
            <a:ext cx="1150947" cy="2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콘텐츠 오류 신고</a:t>
            </a:r>
            <a:r>
              <a:rPr lang="en-US" altLang="ko-KR" dirty="0"/>
              <a:t>(AS-IS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/>
        </p:nvGraphicFramePr>
        <p:xfrm>
          <a:off x="8602663" y="361950"/>
          <a:ext cx="3589337" cy="106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에서는 관련 페이지가 없습니다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7125B9-404C-4C1D-9BD4-75D1BCD72D24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3336170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없음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090217" y="980960"/>
            <a:ext cx="2283373" cy="612648"/>
          </a:xfrm>
          <a:prstGeom prst="wedgeRectCallout">
            <a:avLst>
              <a:gd name="adj1" fmla="val -108252"/>
              <a:gd name="adj2" fmla="val -15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콘텐츠 평가</a:t>
            </a:r>
            <a:r>
              <a:rPr lang="en-US" altLang="ko-KR" dirty="0"/>
              <a:t>“ </a:t>
            </a:r>
            <a:r>
              <a:rPr lang="ko-KR" altLang="en-US" dirty="0" err="1"/>
              <a:t>확인필요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0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콘텐츠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MANAGE-EVALUATE</a:t>
            </a:r>
            <a:endParaRPr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FDA1777-265B-4632-BF5D-58EC17CF5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48109"/>
              </p:ext>
            </p:extLst>
          </p:nvPr>
        </p:nvGraphicFramePr>
        <p:xfrm>
          <a:off x="8602663" y="361950"/>
          <a:ext cx="3589337" cy="42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전체 과목의 </a:t>
                      </a:r>
                      <a:r>
                        <a:rPr lang="ko-KR" altLang="en-US" sz="8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별점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및 후기를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없는 신규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SFR-SCMS-018-01 : LMS</a:t>
                      </a:r>
                      <a:r>
                        <a:rPr lang="ko-KR" altLang="en-US" sz="800" dirty="0"/>
                        <a:t>에서 운영한 과목에 대한 </a:t>
                      </a:r>
                      <a:r>
                        <a:rPr lang="ko-KR" altLang="en-US" sz="800" dirty="0" err="1"/>
                        <a:t>별점</a:t>
                      </a:r>
                      <a:r>
                        <a:rPr lang="ko-KR" altLang="en-US" sz="800" dirty="0"/>
                        <a:t> 및 후기 표시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SFR-SCMS-018-02 : </a:t>
                      </a:r>
                      <a:r>
                        <a:rPr lang="ko-KR" altLang="en-US" sz="800" dirty="0"/>
                        <a:t>해당 메뉴는 관리자 권한만 열람 가능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발생할 수 에러 메시지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MANAGE-ALERT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참조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122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1982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6539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및 종료 일자 선택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484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41941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온평원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콘텐츠 개발담당자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055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435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1701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594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/>
                        <a:t>MANAGE-SUBJECT-EVALUATE</a:t>
                      </a:r>
                      <a:r>
                        <a:rPr kumimoji="0" lang="ko-KR" altLang="en-US" sz="8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페이지로 이동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81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건수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0042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후기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건수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01269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온평원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콘텐츠 개발담당자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874573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2F62CC-4212-4565-A698-9AF641FE5098}"/>
              </a:ext>
            </a:extLst>
          </p:cNvPr>
          <p:cNvSpPr/>
          <p:nvPr/>
        </p:nvSpPr>
        <p:spPr>
          <a:xfrm>
            <a:off x="92377" y="718028"/>
            <a:ext cx="8438596" cy="793010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5877F3AF-3BC0-423B-8150-D00EC566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1977"/>
              </p:ext>
            </p:extLst>
          </p:nvPr>
        </p:nvGraphicFramePr>
        <p:xfrm>
          <a:off x="143328" y="1787693"/>
          <a:ext cx="8283414" cy="334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201">
                  <a:extLst>
                    <a:ext uri="{9D8B030D-6E8A-4147-A177-3AD203B41FA5}">
                      <a16:colId xmlns:a16="http://schemas.microsoft.com/office/drawing/2014/main" val="2121898932"/>
                    </a:ext>
                  </a:extLst>
                </a:gridCol>
                <a:gridCol w="2530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411">
                  <a:extLst>
                    <a:ext uri="{9D8B030D-6E8A-4147-A177-3AD203B41FA5}">
                      <a16:colId xmlns:a16="http://schemas.microsoft.com/office/drawing/2014/main" val="613541944"/>
                    </a:ext>
                  </a:extLst>
                </a:gridCol>
                <a:gridCol w="1007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별점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후기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과목명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38496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52686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767470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6466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239030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67106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52782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10756"/>
                  </a:ext>
                </a:extLst>
              </a:tr>
            </a:tbl>
          </a:graphicData>
        </a:graphic>
      </p:graphicFrame>
      <p:grpSp>
        <p:nvGrpSpPr>
          <p:cNvPr id="102" name="그룹 107">
            <a:extLst>
              <a:ext uri="{FF2B5EF4-FFF2-40B4-BE49-F238E27FC236}">
                <a16:creationId xmlns:a16="http://schemas.microsoft.com/office/drawing/2014/main" id="{E596115E-D600-47BE-9F77-D5268993E9AF}"/>
              </a:ext>
            </a:extLst>
          </p:cNvPr>
          <p:cNvGrpSpPr>
            <a:grpSpLocks/>
          </p:cNvGrpSpPr>
          <p:nvPr/>
        </p:nvGrpSpPr>
        <p:grpSpPr bwMode="auto">
          <a:xfrm>
            <a:off x="7550454" y="1753549"/>
            <a:ext cx="217487" cy="246063"/>
            <a:chOff x="2012774" y="1442250"/>
            <a:chExt cx="217845" cy="245280"/>
          </a:xfrm>
        </p:grpSpPr>
        <p:sp>
          <p:nvSpPr>
            <p:cNvPr id="103" name="Google Shape;2970;p125">
              <a:extLst>
                <a:ext uri="{FF2B5EF4-FFF2-40B4-BE49-F238E27FC236}">
                  <a16:creationId xmlns:a16="http://schemas.microsoft.com/office/drawing/2014/main" id="{47304AAE-D253-4BC2-9D9A-42CE022BE5C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04" name="Google Shape;423;p35">
              <a:extLst>
                <a:ext uri="{FF2B5EF4-FFF2-40B4-BE49-F238E27FC236}">
                  <a16:creationId xmlns:a16="http://schemas.microsoft.com/office/drawing/2014/main" id="{AFB0976B-3903-4A88-9D99-9055A2E4F3B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05" name="그룹 107">
            <a:extLst>
              <a:ext uri="{FF2B5EF4-FFF2-40B4-BE49-F238E27FC236}">
                <a16:creationId xmlns:a16="http://schemas.microsoft.com/office/drawing/2014/main" id="{E9FC47A6-BFF5-421D-97E8-88615C4D1FFB}"/>
              </a:ext>
            </a:extLst>
          </p:cNvPr>
          <p:cNvGrpSpPr>
            <a:grpSpLocks/>
          </p:cNvGrpSpPr>
          <p:nvPr/>
        </p:nvGrpSpPr>
        <p:grpSpPr bwMode="auto">
          <a:xfrm>
            <a:off x="6495125" y="1753549"/>
            <a:ext cx="217487" cy="246063"/>
            <a:chOff x="2012774" y="1442250"/>
            <a:chExt cx="217845" cy="245280"/>
          </a:xfrm>
        </p:grpSpPr>
        <p:sp>
          <p:nvSpPr>
            <p:cNvPr id="106" name="Google Shape;2970;p125">
              <a:extLst>
                <a:ext uri="{FF2B5EF4-FFF2-40B4-BE49-F238E27FC236}">
                  <a16:creationId xmlns:a16="http://schemas.microsoft.com/office/drawing/2014/main" id="{AC6A891A-868C-4D8C-9A6F-C7A54F716338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07" name="Google Shape;423;p35">
              <a:extLst>
                <a:ext uri="{FF2B5EF4-FFF2-40B4-BE49-F238E27FC236}">
                  <a16:creationId xmlns:a16="http://schemas.microsoft.com/office/drawing/2014/main" id="{F16CF0A9-5ABE-4250-875E-DE1ABA340D65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D5EA80C-7949-4E9D-BB04-EEDCD23E76AE}"/>
              </a:ext>
            </a:extLst>
          </p:cNvPr>
          <p:cNvGrpSpPr>
            <a:grpSpLocks/>
          </p:cNvGrpSpPr>
          <p:nvPr/>
        </p:nvGrpSpPr>
        <p:grpSpPr bwMode="auto">
          <a:xfrm>
            <a:off x="5022463" y="1753549"/>
            <a:ext cx="217487" cy="246063"/>
            <a:chOff x="2012774" y="1442250"/>
            <a:chExt cx="217845" cy="245280"/>
          </a:xfrm>
        </p:grpSpPr>
        <p:sp>
          <p:nvSpPr>
            <p:cNvPr id="109" name="Google Shape;2970;p125">
              <a:extLst>
                <a:ext uri="{FF2B5EF4-FFF2-40B4-BE49-F238E27FC236}">
                  <a16:creationId xmlns:a16="http://schemas.microsoft.com/office/drawing/2014/main" id="{AA7FF59E-CEAD-410E-8FF2-0724B4A46BF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0" name="Google Shape;423;p35">
              <a:extLst>
                <a:ext uri="{FF2B5EF4-FFF2-40B4-BE49-F238E27FC236}">
                  <a16:creationId xmlns:a16="http://schemas.microsoft.com/office/drawing/2014/main" id="{6ACB9144-5204-474A-B17A-6272D2A38739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11" name="그룹 107">
            <a:extLst>
              <a:ext uri="{FF2B5EF4-FFF2-40B4-BE49-F238E27FC236}">
                <a16:creationId xmlns:a16="http://schemas.microsoft.com/office/drawing/2014/main" id="{574027F4-A423-49D6-AB3B-F31D8ABA0C8B}"/>
              </a:ext>
            </a:extLst>
          </p:cNvPr>
          <p:cNvGrpSpPr>
            <a:grpSpLocks/>
          </p:cNvGrpSpPr>
          <p:nvPr/>
        </p:nvGrpSpPr>
        <p:grpSpPr bwMode="auto">
          <a:xfrm>
            <a:off x="3225872" y="1753549"/>
            <a:ext cx="217487" cy="246063"/>
            <a:chOff x="2012774" y="1442250"/>
            <a:chExt cx="217845" cy="245280"/>
          </a:xfrm>
        </p:grpSpPr>
        <p:sp>
          <p:nvSpPr>
            <p:cNvPr id="112" name="Google Shape;2970;p125">
              <a:extLst>
                <a:ext uri="{FF2B5EF4-FFF2-40B4-BE49-F238E27FC236}">
                  <a16:creationId xmlns:a16="http://schemas.microsoft.com/office/drawing/2014/main" id="{620CCB6D-2F5D-41D7-BF73-653DE849C33E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3" name="Google Shape;423;p35">
              <a:extLst>
                <a:ext uri="{FF2B5EF4-FFF2-40B4-BE49-F238E27FC236}">
                  <a16:creationId xmlns:a16="http://schemas.microsoft.com/office/drawing/2014/main" id="{7CC5FC32-90FE-483F-A421-19F2D36345DF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14" name="그룹 107">
            <a:extLst>
              <a:ext uri="{FF2B5EF4-FFF2-40B4-BE49-F238E27FC236}">
                <a16:creationId xmlns:a16="http://schemas.microsoft.com/office/drawing/2014/main" id="{4FA534E5-36F3-4B7B-84F6-D44ABFE53FB3}"/>
              </a:ext>
            </a:extLst>
          </p:cNvPr>
          <p:cNvGrpSpPr>
            <a:grpSpLocks/>
          </p:cNvGrpSpPr>
          <p:nvPr/>
        </p:nvGrpSpPr>
        <p:grpSpPr bwMode="auto">
          <a:xfrm>
            <a:off x="1347522" y="1753549"/>
            <a:ext cx="217487" cy="246063"/>
            <a:chOff x="2012774" y="1442250"/>
            <a:chExt cx="217845" cy="245280"/>
          </a:xfrm>
        </p:grpSpPr>
        <p:sp>
          <p:nvSpPr>
            <p:cNvPr id="115" name="Google Shape;2970;p125">
              <a:extLst>
                <a:ext uri="{FF2B5EF4-FFF2-40B4-BE49-F238E27FC236}">
                  <a16:creationId xmlns:a16="http://schemas.microsoft.com/office/drawing/2014/main" id="{8EFDDEFB-EB6C-4134-84BE-420170E9E6A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6" name="Google Shape;423;p35">
              <a:extLst>
                <a:ext uri="{FF2B5EF4-FFF2-40B4-BE49-F238E27FC236}">
                  <a16:creationId xmlns:a16="http://schemas.microsoft.com/office/drawing/2014/main" id="{FAC20A93-2125-49A8-A241-780306ADDD99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17" name="그룹 107">
            <a:extLst>
              <a:ext uri="{FF2B5EF4-FFF2-40B4-BE49-F238E27FC236}">
                <a16:creationId xmlns:a16="http://schemas.microsoft.com/office/drawing/2014/main" id="{A9698554-90C6-41B6-9293-65D1964F8A4D}"/>
              </a:ext>
            </a:extLst>
          </p:cNvPr>
          <p:cNvGrpSpPr>
            <a:grpSpLocks/>
          </p:cNvGrpSpPr>
          <p:nvPr/>
        </p:nvGrpSpPr>
        <p:grpSpPr bwMode="auto">
          <a:xfrm>
            <a:off x="606459" y="1753549"/>
            <a:ext cx="217487" cy="246063"/>
            <a:chOff x="2012774" y="1442250"/>
            <a:chExt cx="217845" cy="245280"/>
          </a:xfrm>
        </p:grpSpPr>
        <p:sp>
          <p:nvSpPr>
            <p:cNvPr id="118" name="Google Shape;2970;p125">
              <a:extLst>
                <a:ext uri="{FF2B5EF4-FFF2-40B4-BE49-F238E27FC236}">
                  <a16:creationId xmlns:a16="http://schemas.microsoft.com/office/drawing/2014/main" id="{5C288FD0-A361-43BF-BC5B-5CED1B2AF63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9" name="Google Shape;423;p35">
              <a:extLst>
                <a:ext uri="{FF2B5EF4-FFF2-40B4-BE49-F238E27FC236}">
                  <a16:creationId xmlns:a16="http://schemas.microsoft.com/office/drawing/2014/main" id="{0D8C8E7E-87CE-459E-A0C1-4BC3D26016E7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0" name="그룹 107">
            <a:extLst>
              <a:ext uri="{FF2B5EF4-FFF2-40B4-BE49-F238E27FC236}">
                <a16:creationId xmlns:a16="http://schemas.microsoft.com/office/drawing/2014/main" id="{41D866AE-11BC-45B2-95BD-2611E2E6EE11}"/>
              </a:ext>
            </a:extLst>
          </p:cNvPr>
          <p:cNvGrpSpPr>
            <a:grpSpLocks/>
          </p:cNvGrpSpPr>
          <p:nvPr/>
        </p:nvGrpSpPr>
        <p:grpSpPr bwMode="auto">
          <a:xfrm>
            <a:off x="68899" y="1753549"/>
            <a:ext cx="217487" cy="246063"/>
            <a:chOff x="2012774" y="1442250"/>
            <a:chExt cx="217845" cy="245280"/>
          </a:xfrm>
        </p:grpSpPr>
        <p:sp>
          <p:nvSpPr>
            <p:cNvPr id="121" name="Google Shape;2970;p125">
              <a:extLst>
                <a:ext uri="{FF2B5EF4-FFF2-40B4-BE49-F238E27FC236}">
                  <a16:creationId xmlns:a16="http://schemas.microsoft.com/office/drawing/2014/main" id="{4503842E-713B-4FE5-9D50-C213B5D8425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2" name="Google Shape;423;p35">
              <a:extLst>
                <a:ext uri="{FF2B5EF4-FFF2-40B4-BE49-F238E27FC236}">
                  <a16:creationId xmlns:a16="http://schemas.microsoft.com/office/drawing/2014/main" id="{3AF2CD1C-E746-4BB0-A2A5-213237588F43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9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3" name="그룹 107">
            <a:extLst>
              <a:ext uri="{FF2B5EF4-FFF2-40B4-BE49-F238E27FC236}">
                <a16:creationId xmlns:a16="http://schemas.microsoft.com/office/drawing/2014/main" id="{8F02299C-6AF3-4CDB-8F76-10B1C7B4AE9B}"/>
              </a:ext>
            </a:extLst>
          </p:cNvPr>
          <p:cNvGrpSpPr>
            <a:grpSpLocks/>
          </p:cNvGrpSpPr>
          <p:nvPr/>
        </p:nvGrpSpPr>
        <p:grpSpPr bwMode="auto">
          <a:xfrm>
            <a:off x="749481" y="1439225"/>
            <a:ext cx="217487" cy="246063"/>
            <a:chOff x="2012774" y="1442250"/>
            <a:chExt cx="217845" cy="245280"/>
          </a:xfrm>
        </p:grpSpPr>
        <p:sp>
          <p:nvSpPr>
            <p:cNvPr id="124" name="Google Shape;2970;p125">
              <a:extLst>
                <a:ext uri="{FF2B5EF4-FFF2-40B4-BE49-F238E27FC236}">
                  <a16:creationId xmlns:a16="http://schemas.microsoft.com/office/drawing/2014/main" id="{A7BCC01A-7E3F-4B91-8305-D51E67C891DA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5" name="Google Shape;423;p35">
              <a:extLst>
                <a:ext uri="{FF2B5EF4-FFF2-40B4-BE49-F238E27FC236}">
                  <a16:creationId xmlns:a16="http://schemas.microsoft.com/office/drawing/2014/main" id="{01434C67-5B82-460E-A205-16459269C1C1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D50F35C0-4F44-4DDC-8B87-9655931BD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66965"/>
              </p:ext>
            </p:extLst>
          </p:nvPr>
        </p:nvGraphicFramePr>
        <p:xfrm>
          <a:off x="143328" y="803701"/>
          <a:ext cx="8283415" cy="60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268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  <a:gridCol w="578478">
                  <a:extLst>
                    <a:ext uri="{9D8B030D-6E8A-4147-A177-3AD203B41FA5}">
                      <a16:colId xmlns:a16="http://schemas.microsoft.com/office/drawing/2014/main" val="2331649171"/>
                    </a:ext>
                  </a:extLst>
                </a:gridCol>
                <a:gridCol w="1492376">
                  <a:extLst>
                    <a:ext uri="{9D8B030D-6E8A-4147-A177-3AD203B41FA5}">
                      <a16:colId xmlns:a16="http://schemas.microsoft.com/office/drawing/2014/main" val="1243195973"/>
                    </a:ext>
                  </a:extLst>
                </a:gridCol>
              </a:tblGrid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A651F6-A2F0-4936-8A1F-F0B51D1B44DD}"/>
              </a:ext>
            </a:extLst>
          </p:cNvPr>
          <p:cNvGrpSpPr/>
          <p:nvPr/>
        </p:nvGrpSpPr>
        <p:grpSpPr>
          <a:xfrm>
            <a:off x="4888081" y="859380"/>
            <a:ext cx="1448431" cy="214688"/>
            <a:chOff x="5151044" y="-648245"/>
            <a:chExt cx="1752600" cy="285750"/>
          </a:xfrm>
        </p:grpSpPr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4DD99081-580F-4EE3-BB67-A3233B04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38" name="그래픽 137">
              <a:extLst>
                <a:ext uri="{FF2B5EF4-FFF2-40B4-BE49-F238E27FC236}">
                  <a16:creationId xmlns:a16="http://schemas.microsoft.com/office/drawing/2014/main" id="{9C98FAB4-0609-439A-9597-DA121F4DA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B5A32D1-B352-4397-AEB2-11CD0BAE0E5E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8CC788E-9379-4F02-8D67-32A8CE3D7355}"/>
              </a:ext>
            </a:extLst>
          </p:cNvPr>
          <p:cNvGrpSpPr/>
          <p:nvPr/>
        </p:nvGrpSpPr>
        <p:grpSpPr>
          <a:xfrm>
            <a:off x="6978312" y="859380"/>
            <a:ext cx="1448431" cy="214688"/>
            <a:chOff x="5151044" y="-648245"/>
            <a:chExt cx="1752600" cy="285750"/>
          </a:xfrm>
        </p:grpSpPr>
        <p:pic>
          <p:nvPicPr>
            <p:cNvPr id="141" name="그래픽 140">
              <a:extLst>
                <a:ext uri="{FF2B5EF4-FFF2-40B4-BE49-F238E27FC236}">
                  <a16:creationId xmlns:a16="http://schemas.microsoft.com/office/drawing/2014/main" id="{6A266A7B-CB94-4830-ACF3-78203D510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42" name="그래픽 141">
              <a:extLst>
                <a:ext uri="{FF2B5EF4-FFF2-40B4-BE49-F238E27FC236}">
                  <a16:creationId xmlns:a16="http://schemas.microsoft.com/office/drawing/2014/main" id="{6D3DE935-33CB-4452-B6A7-30FD962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52E86A8-7727-4701-9032-0919B620DFCA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4" name="그래픽 143">
            <a:extLst>
              <a:ext uri="{FF2B5EF4-FFF2-40B4-BE49-F238E27FC236}">
                <a16:creationId xmlns:a16="http://schemas.microsoft.com/office/drawing/2014/main" id="{F1E99A47-E15E-4DB6-A3A6-7474B92728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048" t="49289" r="76293" b="17734"/>
          <a:stretch/>
        </p:blipFill>
        <p:spPr>
          <a:xfrm>
            <a:off x="850900" y="1129734"/>
            <a:ext cx="1276652" cy="258302"/>
          </a:xfrm>
          <a:prstGeom prst="rect">
            <a:avLst/>
          </a:prstGeom>
        </p:spPr>
      </p:pic>
      <p:pic>
        <p:nvPicPr>
          <p:cNvPr id="145" name="그래픽 144">
            <a:extLst>
              <a:ext uri="{FF2B5EF4-FFF2-40B4-BE49-F238E27FC236}">
                <a16:creationId xmlns:a16="http://schemas.microsoft.com/office/drawing/2014/main" id="{3BD1355E-AEDF-43F0-A5C1-DEA2EB4D81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048" t="49289" r="76293" b="17734"/>
          <a:stretch/>
        </p:blipFill>
        <p:spPr>
          <a:xfrm>
            <a:off x="3081085" y="1129734"/>
            <a:ext cx="1150947" cy="258302"/>
          </a:xfrm>
          <a:prstGeom prst="rect">
            <a:avLst/>
          </a:prstGeom>
        </p:spPr>
      </p:pic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22F4FBAB-CC01-4FA4-94F1-A5B2FC1C6116}"/>
              </a:ext>
            </a:extLst>
          </p:cNvPr>
          <p:cNvGrpSpPr/>
          <p:nvPr/>
        </p:nvGrpSpPr>
        <p:grpSpPr>
          <a:xfrm>
            <a:off x="59682" y="1574636"/>
            <a:ext cx="705674" cy="230832"/>
            <a:chOff x="104132" y="1495576"/>
            <a:chExt cx="705674" cy="23083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7A1C055-F9C9-4196-83C9-E4484BA7F6ED}"/>
                </a:ext>
              </a:extLst>
            </p:cNvPr>
            <p:cNvSpPr/>
            <p:nvPr/>
          </p:nvSpPr>
          <p:spPr>
            <a:xfrm>
              <a:off x="551722" y="1559428"/>
              <a:ext cx="25808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4EDC045C-E49F-4613-8A37-954BD87F87D5}"/>
                </a:ext>
              </a:extLst>
            </p:cNvPr>
            <p:cNvGrpSpPr/>
            <p:nvPr/>
          </p:nvGrpSpPr>
          <p:grpSpPr>
            <a:xfrm>
              <a:off x="104132" y="1495576"/>
              <a:ext cx="466442" cy="230832"/>
              <a:chOff x="104132" y="1495576"/>
              <a:chExt cx="466442" cy="230832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FC931971-61EE-4F51-8C6B-18B93D9BD1AE}"/>
                  </a:ext>
                </a:extLst>
              </p:cNvPr>
              <p:cNvSpPr/>
              <p:nvPr/>
            </p:nvSpPr>
            <p:spPr>
              <a:xfrm>
                <a:off x="113366" y="1542123"/>
                <a:ext cx="23461" cy="141011"/>
              </a:xfrm>
              <a:prstGeom prst="rect">
                <a:avLst/>
              </a:prstGeom>
              <a:solidFill>
                <a:srgbClr val="2C5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3EFF609-4376-45F5-BB41-944B1B05F4BC}"/>
                  </a:ext>
                </a:extLst>
              </p:cNvPr>
              <p:cNvSpPr txBox="1"/>
              <p:nvPr/>
            </p:nvSpPr>
            <p:spPr>
              <a:xfrm>
                <a:off x="104132" y="1495576"/>
                <a:ext cx="46644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900" b="1" dirty="0">
                    <a:latin typeface="+mn-ea"/>
                    <a:ea typeface="+mn-ea"/>
                  </a:rPr>
                  <a:t>현황</a:t>
                </a:r>
              </a:p>
            </p:txBody>
          </p:sp>
        </p:grpSp>
      </p:grpSp>
      <p:pic>
        <p:nvPicPr>
          <p:cNvPr id="162" name="그래픽 161">
            <a:extLst>
              <a:ext uri="{FF2B5EF4-FFF2-40B4-BE49-F238E27FC236}">
                <a16:creationId xmlns:a16="http://schemas.microsoft.com/office/drawing/2014/main" id="{4093064A-0B65-4378-A05F-C55700DEF0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048" t="49289" r="76293" b="17734"/>
          <a:stretch/>
        </p:blipFill>
        <p:spPr>
          <a:xfrm>
            <a:off x="850900" y="840874"/>
            <a:ext cx="1276652" cy="258302"/>
          </a:xfrm>
          <a:prstGeom prst="rect">
            <a:avLst/>
          </a:prstGeom>
        </p:spPr>
      </p:pic>
      <p:pic>
        <p:nvPicPr>
          <p:cNvPr id="163" name="그래픽 162">
            <a:extLst>
              <a:ext uri="{FF2B5EF4-FFF2-40B4-BE49-F238E27FC236}">
                <a16:creationId xmlns:a16="http://schemas.microsoft.com/office/drawing/2014/main" id="{23E9E66C-0432-4B56-9585-85C5DC429A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048" t="49289" r="76293" b="17734"/>
          <a:stretch/>
        </p:blipFill>
        <p:spPr>
          <a:xfrm>
            <a:off x="3081085" y="840874"/>
            <a:ext cx="1150947" cy="258302"/>
          </a:xfrm>
          <a:prstGeom prst="rect">
            <a:avLst/>
          </a:prstGeom>
        </p:spPr>
      </p:pic>
      <p:sp>
        <p:nvSpPr>
          <p:cNvPr id="150" name="Google Shape;2970;p125">
            <a:extLst>
              <a:ext uri="{FF2B5EF4-FFF2-40B4-BE49-F238E27FC236}">
                <a16:creationId xmlns:a16="http://schemas.microsoft.com/office/drawing/2014/main" id="{5F6B124C-9587-42F0-91D6-D4C32FB8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748" y="71912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3C5FCAE-335B-4A15-8207-6FE6E858A42C}"/>
              </a:ext>
            </a:extLst>
          </p:cNvPr>
          <p:cNvGrpSpPr/>
          <p:nvPr/>
        </p:nvGrpSpPr>
        <p:grpSpPr>
          <a:xfrm>
            <a:off x="7244326" y="438781"/>
            <a:ext cx="1262802" cy="240054"/>
            <a:chOff x="6781101" y="465137"/>
            <a:chExt cx="1527990" cy="290465"/>
          </a:xfrm>
        </p:grpSpPr>
        <p:pic>
          <p:nvPicPr>
            <p:cNvPr id="165" name="그래픽 18">
              <a:extLst>
                <a:ext uri="{FF2B5EF4-FFF2-40B4-BE49-F238E27FC236}">
                  <a16:creationId xmlns:a16="http://schemas.microsoft.com/office/drawing/2014/main" id="{8E70C3FB-215D-4437-B36B-D02BA614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13766" y="465137"/>
              <a:ext cx="695325" cy="285750"/>
            </a:xfrm>
            <a:prstGeom prst="rect">
              <a:avLst/>
            </a:prstGeom>
          </p:spPr>
        </p:pic>
        <p:pic>
          <p:nvPicPr>
            <p:cNvPr id="166" name="그래픽 2">
              <a:extLst>
                <a:ext uri="{FF2B5EF4-FFF2-40B4-BE49-F238E27FC236}">
                  <a16:creationId xmlns:a16="http://schemas.microsoft.com/office/drawing/2014/main" id="{DEA713AE-C147-4F91-9D7F-55C502BB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81101" y="469852"/>
              <a:ext cx="695325" cy="285750"/>
            </a:xfrm>
            <a:prstGeom prst="rect">
              <a:avLst/>
            </a:prstGeom>
          </p:spPr>
        </p:pic>
      </p:grpSp>
      <p:sp>
        <p:nvSpPr>
          <p:cNvPr id="167" name="Google Shape;2970;p125">
            <a:extLst>
              <a:ext uri="{FF2B5EF4-FFF2-40B4-BE49-F238E27FC236}">
                <a16:creationId xmlns:a16="http://schemas.microsoft.com/office/drawing/2014/main" id="{9A61800F-8715-49D6-B775-447ADEBC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536" y="32774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68" name="Google Shape;2970;p125">
            <a:extLst>
              <a:ext uri="{FF2B5EF4-FFF2-40B4-BE49-F238E27FC236}">
                <a16:creationId xmlns:a16="http://schemas.microsoft.com/office/drawing/2014/main" id="{24487617-9D97-4AF0-A776-0CAD718C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961" y="32774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8" name="Google Shape;2970;p125">
            <a:extLst>
              <a:ext uri="{FF2B5EF4-FFF2-40B4-BE49-F238E27FC236}">
                <a16:creationId xmlns:a16="http://schemas.microsoft.com/office/drawing/2014/main" id="{E6586C87-3594-46C7-9183-DE38DF07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" y="71912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9" name="Google Shape;2970;p125">
            <a:extLst>
              <a:ext uri="{FF2B5EF4-FFF2-40B4-BE49-F238E27FC236}">
                <a16:creationId xmlns:a16="http://schemas.microsoft.com/office/drawing/2014/main" id="{A08174E4-7C10-4587-AB52-99798FE7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32" y="71912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1" name="Google Shape;2970;p125">
            <a:extLst>
              <a:ext uri="{FF2B5EF4-FFF2-40B4-BE49-F238E27FC236}">
                <a16:creationId xmlns:a16="http://schemas.microsoft.com/office/drawing/2014/main" id="{B740BB97-E12A-403C-8986-82DAF4E34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" y="100088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2" name="Google Shape;2970;p125">
            <a:extLst>
              <a:ext uri="{FF2B5EF4-FFF2-40B4-BE49-F238E27FC236}">
                <a16:creationId xmlns:a16="http://schemas.microsoft.com/office/drawing/2014/main" id="{80604C5E-C624-4845-A433-A0CD870FC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32" y="100088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2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</a:t>
            </a:r>
            <a:r>
              <a:rPr lang="ko-KR" altLang="en-US" dirty="0" err="1"/>
              <a:t>얼럿</a:t>
            </a:r>
            <a:r>
              <a:rPr lang="ko-KR" altLang="en-US" dirty="0"/>
              <a:t> 팝업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00" dirty="0"/>
              <a:t>MANAGE-</a:t>
            </a:r>
            <a:r>
              <a:rPr lang="en-US" altLang="ko-KR" dirty="0"/>
              <a:t>ALERT</a:t>
            </a:r>
            <a:endParaRPr kumimoji="1"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03827"/>
              </p:ext>
            </p:extLst>
          </p:nvPr>
        </p:nvGraphicFramePr>
        <p:xfrm>
          <a:off x="8602663" y="361950"/>
          <a:ext cx="3589337" cy="17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 중에 발생할 수 있는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얼럿입니다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부분은 </a:t>
                      </a:r>
                      <a:r>
                        <a:rPr lang="ko-KR" altLang="en-US" sz="8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온평원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전체 프로젝트에서 필요한 </a:t>
                      </a:r>
                      <a:r>
                        <a:rPr lang="ko-KR" altLang="en-US" sz="8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얼럿들은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일괄로 제작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할 예정이기에 필요한 내용만 정리합니다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ㆍ해당</a:t>
                      </a:r>
                      <a:r>
                        <a:rPr lang="ko-KR" altLang="en-US" sz="800" dirty="0"/>
                        <a:t> 없음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이슈별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노출이 나타나는 메시지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44" marB="4574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샘플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44" marB="4574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팝업 닫기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44" marB="4574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" name="Group 373">
            <a:extLst>
              <a:ext uri="{FF2B5EF4-FFF2-40B4-BE49-F238E27FC236}">
                <a16:creationId xmlns:a16="http://schemas.microsoft.com/office/drawing/2014/main" id="{53D16C6F-90BB-4C1A-A9FD-C2B24177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62219"/>
              </p:ext>
            </p:extLst>
          </p:nvPr>
        </p:nvGraphicFramePr>
        <p:xfrm>
          <a:off x="217488" y="603250"/>
          <a:ext cx="8340726" cy="1737559"/>
        </p:xfrm>
        <a:graphic>
          <a:graphicData uri="http://schemas.openxmlformats.org/drawingml/2006/table">
            <a:tbl>
              <a:tblPr/>
              <a:tblGrid>
                <a:gridCol w="99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8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참고 페이지 및 번호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 상황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 내용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페이지명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추후 입력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 결과값이 없을 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 결과가 없습니다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7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페이지명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추후 입력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120247" marR="120247" marT="10407" marB="1040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입력된 데이터가 없을 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47" marR="120247" marT="10407" marB="1040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조회를 위한 정보 또는 날짜가 선택되지 않았습니다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20247" marR="120247" marT="10407" marB="1040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추후 입력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 설정이 잘못 되었을 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 설정이 잘못 되었습니다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추후 입력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 내용이 입력되지 않았을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 내용이 입력되지 않았습니다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27225"/>
                  </a:ext>
                </a:extLst>
              </a:tr>
              <a:tr h="21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추후 입력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상태변경이 되지 않았을 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변경이 되지 않았습니다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20247" marR="120247" marT="10412" marB="1041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22342"/>
                  </a:ext>
                </a:extLst>
              </a:tr>
            </a:tbl>
          </a:graphicData>
        </a:graphic>
      </p:graphicFrame>
      <p:grpSp>
        <p:nvGrpSpPr>
          <p:cNvPr id="97" name="그룹 107">
            <a:extLst>
              <a:ext uri="{FF2B5EF4-FFF2-40B4-BE49-F238E27FC236}">
                <a16:creationId xmlns:a16="http://schemas.microsoft.com/office/drawing/2014/main" id="{C719EDDE-15C2-4A64-AAD3-9E43A58F0F38}"/>
              </a:ext>
            </a:extLst>
          </p:cNvPr>
          <p:cNvGrpSpPr>
            <a:grpSpLocks/>
          </p:cNvGrpSpPr>
          <p:nvPr/>
        </p:nvGrpSpPr>
        <p:grpSpPr bwMode="auto">
          <a:xfrm>
            <a:off x="109538" y="430213"/>
            <a:ext cx="217487" cy="246062"/>
            <a:chOff x="2012774" y="1442250"/>
            <a:chExt cx="217845" cy="245280"/>
          </a:xfrm>
        </p:grpSpPr>
        <p:sp>
          <p:nvSpPr>
            <p:cNvPr id="98" name="Google Shape;2970;p125">
              <a:extLst>
                <a:ext uri="{FF2B5EF4-FFF2-40B4-BE49-F238E27FC236}">
                  <a16:creationId xmlns:a16="http://schemas.microsoft.com/office/drawing/2014/main" id="{E749B9CC-A797-4225-B5BA-333A273AF3F2}"/>
                </a:ext>
              </a:extLst>
            </p:cNvPr>
            <p:cNvSpPr/>
            <p:nvPr/>
          </p:nvSpPr>
          <p:spPr>
            <a:xfrm>
              <a:off x="2012774" y="1464404"/>
              <a:ext cx="200354" cy="199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99" name="Google Shape;423;p35">
              <a:extLst>
                <a:ext uri="{FF2B5EF4-FFF2-40B4-BE49-F238E27FC236}">
                  <a16:creationId xmlns:a16="http://schemas.microsoft.com/office/drawing/2014/main" id="{3F6B271B-ACE9-4A3D-A319-559F42B75C9C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1-1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00" name="그룹 160">
            <a:extLst>
              <a:ext uri="{FF2B5EF4-FFF2-40B4-BE49-F238E27FC236}">
                <a16:creationId xmlns:a16="http://schemas.microsoft.com/office/drawing/2014/main" id="{7B0B3EBD-AEF8-4345-B90E-EAF692E938A7}"/>
              </a:ext>
            </a:extLst>
          </p:cNvPr>
          <p:cNvGrpSpPr>
            <a:grpSpLocks/>
          </p:cNvGrpSpPr>
          <p:nvPr/>
        </p:nvGrpSpPr>
        <p:grpSpPr bwMode="auto">
          <a:xfrm>
            <a:off x="9104313" y="4811713"/>
            <a:ext cx="2865437" cy="1514475"/>
            <a:chOff x="8803230" y="4993377"/>
            <a:chExt cx="3152152" cy="1666054"/>
          </a:xfrm>
        </p:grpSpPr>
        <p:grpSp>
          <p:nvGrpSpPr>
            <p:cNvPr id="101" name="Google Shape;1769;p22">
              <a:extLst>
                <a:ext uri="{FF2B5EF4-FFF2-40B4-BE49-F238E27FC236}">
                  <a16:creationId xmlns:a16="http://schemas.microsoft.com/office/drawing/2014/main" id="{C6991AE8-3A51-4684-8D7E-6F8263957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94048" y="5142109"/>
              <a:ext cx="3061334" cy="1517322"/>
              <a:chOff x="1080034" y="5385576"/>
              <a:chExt cx="3061334" cy="1517322"/>
            </a:xfrm>
          </p:grpSpPr>
          <p:sp>
            <p:nvSpPr>
              <p:cNvPr id="108" name="Google Shape;1770;p22">
                <a:extLst>
                  <a:ext uri="{FF2B5EF4-FFF2-40B4-BE49-F238E27FC236}">
                    <a16:creationId xmlns:a16="http://schemas.microsoft.com/office/drawing/2014/main" id="{376ED517-DF10-45C0-8021-FBDDA9123186}"/>
                  </a:ext>
                </a:extLst>
              </p:cNvPr>
              <p:cNvSpPr/>
              <p:nvPr/>
            </p:nvSpPr>
            <p:spPr>
              <a:xfrm>
                <a:off x="1080026" y="5385287"/>
                <a:ext cx="3061342" cy="151761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  <a:effectLst/>
            </p:spPr>
            <p:txBody>
              <a:bodyPr spcFirstLastPara="1" lIns="91425" tIns="45700" rIns="91425" bIns="4570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prstClr val="black"/>
                  </a:buClr>
                  <a:buSzPts val="700"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조회 결과가 없습니다</a:t>
                </a: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.</a:t>
                </a:r>
              </a:p>
            </p:txBody>
          </p:sp>
          <p:sp>
            <p:nvSpPr>
              <p:cNvPr id="109" name="Google Shape;1772;p22">
                <a:extLst>
                  <a:ext uri="{FF2B5EF4-FFF2-40B4-BE49-F238E27FC236}">
                    <a16:creationId xmlns:a16="http://schemas.microsoft.com/office/drawing/2014/main" id="{A1EFBBCB-AF68-48D0-920E-F97A954B4A65}"/>
                  </a:ext>
                </a:extLst>
              </p:cNvPr>
              <p:cNvSpPr/>
              <p:nvPr/>
            </p:nvSpPr>
            <p:spPr>
              <a:xfrm>
                <a:off x="2346126" y="6515200"/>
                <a:ext cx="548352" cy="27243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lIns="91425" tIns="45700" rIns="91425" bIns="4570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 kumimoji="0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2" name="그룹 162">
              <a:extLst>
                <a:ext uri="{FF2B5EF4-FFF2-40B4-BE49-F238E27FC236}">
                  <a16:creationId xmlns:a16="http://schemas.microsoft.com/office/drawing/2014/main" id="{133DA3FC-6829-4C98-9F00-F5EE06287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3230" y="4993377"/>
              <a:ext cx="229663" cy="245280"/>
              <a:chOff x="2004988" y="1442250"/>
              <a:chExt cx="229663" cy="245280"/>
            </a:xfrm>
          </p:grpSpPr>
          <p:sp>
            <p:nvSpPr>
              <p:cNvPr id="106" name="Google Shape;2970;p125">
                <a:extLst>
                  <a:ext uri="{FF2B5EF4-FFF2-40B4-BE49-F238E27FC236}">
                    <a16:creationId xmlns:a16="http://schemas.microsoft.com/office/drawing/2014/main" id="{B2E95882-8E68-44C0-8156-FFE4B7F91C76}"/>
                  </a:ext>
                </a:extLst>
              </p:cNvPr>
              <p:cNvSpPr/>
              <p:nvPr/>
            </p:nvSpPr>
            <p:spPr>
              <a:xfrm>
                <a:off x="2013719" y="1463207"/>
                <a:ext cx="200830" cy="2008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lIns="91425" tIns="45700" rIns="91425" bIns="4570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  <a:tabLst/>
                  <a:defRPr/>
                </a:pPr>
                <a:endParaRPr kumimoji="0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endParaRPr>
              </a:p>
            </p:txBody>
          </p:sp>
          <p:sp>
            <p:nvSpPr>
              <p:cNvPr id="107" name="Google Shape;423;p35">
                <a:extLst>
                  <a:ext uri="{FF2B5EF4-FFF2-40B4-BE49-F238E27FC236}">
                    <a16:creationId xmlns:a16="http://schemas.microsoft.com/office/drawing/2014/main" id="{515B97DE-C3AB-4D7E-B5DD-31821F0CC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988" y="1442250"/>
                <a:ext cx="230285" cy="244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45700" rIns="0" bIns="45700" anchor="ctr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  <a:sym typeface="Arial" panose="020B0604020202020204" pitchFamily="34" charset="0"/>
                  </a:rPr>
                  <a:t>1-2</a:t>
                </a:r>
                <a:endParaRPr kumimoji="0" lang="ko-KR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3" name="그룹 163">
              <a:extLst>
                <a:ext uri="{FF2B5EF4-FFF2-40B4-BE49-F238E27FC236}">
                  <a16:creationId xmlns:a16="http://schemas.microsoft.com/office/drawing/2014/main" id="{F048A378-FEF3-4C01-9FED-F12AC4C2A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8774" y="6193527"/>
              <a:ext cx="252902" cy="245280"/>
              <a:chOff x="2002757" y="1442250"/>
              <a:chExt cx="252902" cy="245280"/>
            </a:xfrm>
          </p:grpSpPr>
          <p:sp>
            <p:nvSpPr>
              <p:cNvPr id="104" name="Google Shape;2970;p125">
                <a:extLst>
                  <a:ext uri="{FF2B5EF4-FFF2-40B4-BE49-F238E27FC236}">
                    <a16:creationId xmlns:a16="http://schemas.microsoft.com/office/drawing/2014/main" id="{CBDB4DA4-DC34-4A82-AE99-03661DF1EA75}"/>
                  </a:ext>
                </a:extLst>
              </p:cNvPr>
              <p:cNvSpPr/>
              <p:nvPr/>
            </p:nvSpPr>
            <p:spPr>
              <a:xfrm>
                <a:off x="2004103" y="1454094"/>
                <a:ext cx="220040" cy="2200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lIns="91425" tIns="45700" rIns="91425" bIns="4570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  <a:tabLst/>
                  <a:defRPr/>
                </a:pPr>
                <a:endParaRPr kumimoji="0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endParaRPr>
              </a:p>
            </p:txBody>
          </p:sp>
          <p:sp>
            <p:nvSpPr>
              <p:cNvPr id="105" name="Google Shape;423;p35">
                <a:extLst>
                  <a:ext uri="{FF2B5EF4-FFF2-40B4-BE49-F238E27FC236}">
                    <a16:creationId xmlns:a16="http://schemas.microsoft.com/office/drawing/2014/main" id="{05359A10-85B9-411D-93BE-5421F1236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707" y="1441868"/>
                <a:ext cx="251411" cy="246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45700" rIns="0" bIns="45700" anchor="ctr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  <a:sym typeface="Arial" panose="020B0604020202020204" pitchFamily="34" charset="0"/>
                  </a:rPr>
                  <a:t>1-3</a:t>
                </a:r>
                <a:endParaRPr kumimoji="0" lang="ko-KR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14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6">
            <a:extLst>
              <a:ext uri="{FF2B5EF4-FFF2-40B4-BE49-F238E27FC236}">
                <a16:creationId xmlns:a16="http://schemas.microsoft.com/office/drawing/2014/main" id="{716DBDFA-8ACD-418E-BFAC-7934A842A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95313"/>
            <a:ext cx="3079750" cy="307975"/>
          </a:xfrm>
          <a:prstGeom prst="rect">
            <a:avLst/>
          </a:prstGeom>
          <a:noFill/>
          <a:ln>
            <a:noFill/>
          </a:ln>
        </p:spPr>
        <p:txBody>
          <a:bodyPr lIns="91424" tIns="45711" rIns="91424" bIns="45711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Flow Icon-1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Group 373">
            <a:extLst>
              <a:ext uri="{FF2B5EF4-FFF2-40B4-BE49-F238E27FC236}">
                <a16:creationId xmlns:a16="http://schemas.microsoft.com/office/drawing/2014/main" id="{5950D8B5-E8C7-45CD-A72C-8C50AE6010E0}"/>
              </a:ext>
            </a:extLst>
          </p:cNvPr>
          <p:cNvGraphicFramePr>
            <a:graphicFrameLocks noGrp="1"/>
          </p:cNvGraphicFramePr>
          <p:nvPr/>
        </p:nvGraphicFramePr>
        <p:xfrm>
          <a:off x="1406525" y="903288"/>
          <a:ext cx="9078912" cy="5570539"/>
        </p:xfrm>
        <a:graphic>
          <a:graphicData uri="http://schemas.openxmlformats.org/drawingml/2006/table">
            <a:tbl>
              <a:tblPr/>
              <a:tblGrid>
                <a:gridCol w="226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6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5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Flow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시작과 끝을 나타날 때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입력이 가능한 영역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 영역이 없는 텍스트만 있는 경우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 입력 및 수정이 불가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5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명시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일반적인 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5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 선택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 개의 선택 옵션 중 하나만 선택할 때 사용 하는 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83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흐름 표시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 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개일 경우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 수신여부 동의 등에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 개인 경우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복수 선택을 할 때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83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 선택에서 어떤 것을 선택하는지에 따라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이동하는 흐름 표시 방법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화살표 위에 분기 값에 대해 표시 필수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반드시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이상의 버튼 필요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복수 선택 불가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개만 선택 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5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토글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스위치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둘중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하나만 선택하는 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4" marB="32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8C1F6A9E-5A70-4EEC-9DEA-2605D9F36F94}"/>
              </a:ext>
            </a:extLst>
          </p:cNvPr>
          <p:cNvSpPr/>
          <p:nvPr/>
        </p:nvSpPr>
        <p:spPr>
          <a:xfrm>
            <a:off x="1990725" y="1284288"/>
            <a:ext cx="939800" cy="271462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Start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C837598-000A-4939-86B7-284600083338}"/>
              </a:ext>
            </a:extLst>
          </p:cNvPr>
          <p:cNvSpPr/>
          <p:nvPr/>
        </p:nvSpPr>
        <p:spPr>
          <a:xfrm>
            <a:off x="1990725" y="1744663"/>
            <a:ext cx="939800" cy="271462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END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59B35E-4013-48EB-BDE1-AC6016D64A91}"/>
              </a:ext>
            </a:extLst>
          </p:cNvPr>
          <p:cNvSpPr/>
          <p:nvPr/>
        </p:nvSpPr>
        <p:spPr>
          <a:xfrm>
            <a:off x="2035175" y="2411413"/>
            <a:ext cx="839788" cy="339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" name="사각형: 둥근 모서리 60">
            <a:extLst>
              <a:ext uri="{FF2B5EF4-FFF2-40B4-BE49-F238E27FC236}">
                <a16:creationId xmlns:a16="http://schemas.microsoft.com/office/drawing/2014/main" id="{2905ADAF-A766-491B-A466-FB9C26AD762F}"/>
              </a:ext>
            </a:extLst>
          </p:cNvPr>
          <p:cNvSpPr/>
          <p:nvPr/>
        </p:nvSpPr>
        <p:spPr>
          <a:xfrm>
            <a:off x="1947863" y="3328988"/>
            <a:ext cx="1014412" cy="33813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kumimoji="1" lang="en-US" altLang="ko-KR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kumimoji="1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kumimoji="1" lang="ko-KR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466D8F-4838-4934-929F-E4F7250D58F5}"/>
              </a:ext>
            </a:extLst>
          </p:cNvPr>
          <p:cNvCxnSpPr>
            <a:cxnSpLocks/>
          </p:cNvCxnSpPr>
          <p:nvPr/>
        </p:nvCxnSpPr>
        <p:spPr>
          <a:xfrm>
            <a:off x="1949450" y="4210050"/>
            <a:ext cx="9921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E5344B-8103-45AF-81D9-4EC44030FB1A}"/>
              </a:ext>
            </a:extLst>
          </p:cNvPr>
          <p:cNvCxnSpPr>
            <a:cxnSpLocks/>
          </p:cNvCxnSpPr>
          <p:nvPr/>
        </p:nvCxnSpPr>
        <p:spPr>
          <a:xfrm>
            <a:off x="1949450" y="4943475"/>
            <a:ext cx="992188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FB4C46-B871-461F-80AA-CA7AF626A280}"/>
              </a:ext>
            </a:extLst>
          </p:cNvPr>
          <p:cNvCxnSpPr>
            <a:cxnSpLocks/>
          </p:cNvCxnSpPr>
          <p:nvPr/>
        </p:nvCxnSpPr>
        <p:spPr>
          <a:xfrm>
            <a:off x="1949450" y="5295900"/>
            <a:ext cx="992188" cy="0"/>
          </a:xfrm>
          <a:prstGeom prst="straightConnector1">
            <a:avLst/>
          </a:prstGeom>
          <a:ln>
            <a:solidFill>
              <a:srgbClr val="0000FF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2" name="TextBox 12">
            <a:extLst>
              <a:ext uri="{FF2B5EF4-FFF2-40B4-BE49-F238E27FC236}">
                <a16:creationId xmlns:a16="http://schemas.microsoft.com/office/drawing/2014/main" id="{73C72695-6AC0-4AA8-B0B5-46A54BC4D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3" y="4702175"/>
            <a:ext cx="30321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NO</a:t>
            </a:r>
            <a:endParaRPr kumimoji="1" lang="ko-KR" altLang="en-US" sz="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10293" name="TextBox 13">
            <a:extLst>
              <a:ext uri="{FF2B5EF4-FFF2-40B4-BE49-F238E27FC236}">
                <a16:creationId xmlns:a16="http://schemas.microsoft.com/office/drawing/2014/main" id="{2CCB574F-9F2D-4C7E-B47A-FAB3D9DDD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111750"/>
            <a:ext cx="3222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YES</a:t>
            </a:r>
            <a:endParaRPr kumimoji="1" lang="ko-KR" altLang="en-US" sz="600" b="1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10294" name="Google Shape;315;p33">
            <a:extLst>
              <a:ext uri="{FF2B5EF4-FFF2-40B4-BE49-F238E27FC236}">
                <a16:creationId xmlns:a16="http://schemas.microsoft.com/office/drawing/2014/main" id="{73CEB6A1-071A-47B9-810C-3ADE1A314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1504950"/>
            <a:ext cx="1382712" cy="2159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None/>
              <a:tabLst/>
              <a:defRPr/>
            </a:pPr>
            <a:endParaRPr kumimoji="1" lang="ko-KR" altLang="ko-KR" sz="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95" name="Google Shape;316;p33">
            <a:extLst>
              <a:ext uri="{FF2B5EF4-FFF2-40B4-BE49-F238E27FC236}">
                <a16:creationId xmlns:a16="http://schemas.microsoft.com/office/drawing/2014/main" id="{841BD482-4485-420D-95A9-8D5CB87FE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3" y="2443163"/>
            <a:ext cx="698500" cy="147637"/>
          </a:xfrm>
          <a:prstGeom prst="rect">
            <a:avLst/>
          </a:prstGeom>
          <a:solidFill>
            <a:srgbClr val="7F7F7F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확인</a:t>
            </a:r>
            <a:endParaRPr kumimoji="1" lang="ko-KR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96" name="Google Shape;317;p33">
            <a:extLst>
              <a:ext uri="{FF2B5EF4-FFF2-40B4-BE49-F238E27FC236}">
                <a16:creationId xmlns:a16="http://schemas.microsoft.com/office/drawing/2014/main" id="{2EE55D29-B983-4292-BAC1-4EE3DF6D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2443163"/>
            <a:ext cx="698500" cy="14763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취소</a:t>
            </a:r>
          </a:p>
        </p:txBody>
      </p:sp>
      <p:sp>
        <p:nvSpPr>
          <p:cNvPr id="10297" name="Google Shape;325;p33">
            <a:extLst>
              <a:ext uri="{FF2B5EF4-FFF2-40B4-BE49-F238E27FC236}">
                <a16:creationId xmlns:a16="http://schemas.microsoft.com/office/drawing/2014/main" id="{F329E77F-89A4-409F-9395-614AC66D8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3332163"/>
            <a:ext cx="455612" cy="217487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010</a:t>
            </a:r>
            <a:r>
              <a:rPr kumimoji="1" lang="ko-KR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  ▼</a:t>
            </a:r>
            <a:endParaRPr kumimoji="1" lang="ko-KR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98" name="Google Shape;325;p33">
            <a:extLst>
              <a:ext uri="{FF2B5EF4-FFF2-40B4-BE49-F238E27FC236}">
                <a16:creationId xmlns:a16="http://schemas.microsoft.com/office/drawing/2014/main" id="{B4EA7254-A97B-4D5E-A1FA-720D5DED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3332163"/>
            <a:ext cx="454025" cy="217487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600" b="0" i="0" u="none" strike="noStrike" kern="1200" cap="none" spc="0" normalizeH="0" baseline="0" noProof="0">
                <a:ln>
                  <a:noFill/>
                </a:ln>
                <a:solidFill>
                  <a:srgbClr val="B9B9B9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선택  ▼</a:t>
            </a:r>
            <a:endParaRPr kumimoji="1" lang="ko-KR" altLang="ko-KR" sz="1400" b="0" i="0" u="none" strike="noStrike" kern="1200" cap="none" spc="0" normalizeH="0" baseline="0" noProof="0">
              <a:ln>
                <a:noFill/>
              </a:ln>
              <a:solidFill>
                <a:srgbClr val="B9B9B9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99" name="Google Shape;315;p33">
            <a:extLst>
              <a:ext uri="{FF2B5EF4-FFF2-40B4-BE49-F238E27FC236}">
                <a16:creationId xmlns:a16="http://schemas.microsoft.com/office/drawing/2014/main" id="{5F3913C8-DA6A-43C7-A66F-7C379E50D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151313"/>
            <a:ext cx="249237" cy="2159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V</a:t>
            </a:r>
            <a:endParaRPr kumimoji="1" lang="ko-KR" altLang="ko-KR" sz="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0" name="Google Shape;315;p33">
            <a:extLst>
              <a:ext uri="{FF2B5EF4-FFF2-40B4-BE49-F238E27FC236}">
                <a16:creationId xmlns:a16="http://schemas.microsoft.com/office/drawing/2014/main" id="{2D0D1E17-3326-476B-9B82-A8C6F625D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4151313"/>
            <a:ext cx="249238" cy="2159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None/>
              <a:tabLst/>
              <a:defRPr/>
            </a:pPr>
            <a:endParaRPr kumimoji="1" lang="ko-KR" altLang="ko-KR" sz="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1" name="Google Shape;315;p33">
            <a:extLst>
              <a:ext uri="{FF2B5EF4-FFF2-40B4-BE49-F238E27FC236}">
                <a16:creationId xmlns:a16="http://schemas.microsoft.com/office/drawing/2014/main" id="{8D8DCC68-2050-4F59-865B-BC34D8D6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4160838"/>
            <a:ext cx="249238" cy="2159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None/>
              <a:tabLst/>
              <a:defRPr/>
            </a:pPr>
            <a:endParaRPr kumimoji="1" lang="ko-KR" altLang="ko-KR" sz="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2" name="Google Shape;315;p33">
            <a:extLst>
              <a:ext uri="{FF2B5EF4-FFF2-40B4-BE49-F238E27FC236}">
                <a16:creationId xmlns:a16="http://schemas.microsoft.com/office/drawing/2014/main" id="{08BF5B4A-EF4E-4E65-8865-C67955EA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5084763"/>
            <a:ext cx="249238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None/>
              <a:tabLst/>
              <a:defRPr/>
            </a:pPr>
            <a:endParaRPr kumimoji="1" lang="ko-KR" altLang="ko-KR" sz="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3" name="Google Shape;315;p33">
            <a:extLst>
              <a:ext uri="{FF2B5EF4-FFF2-40B4-BE49-F238E27FC236}">
                <a16:creationId xmlns:a16="http://schemas.microsoft.com/office/drawing/2014/main" id="{CE6861CB-4657-4179-9195-D7AA2BA4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5094288"/>
            <a:ext cx="249238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None/>
              <a:tabLst/>
              <a:defRPr/>
            </a:pPr>
            <a:endParaRPr kumimoji="1" lang="ko-KR" altLang="ko-KR" sz="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304" name="그룹 1">
            <a:extLst>
              <a:ext uri="{FF2B5EF4-FFF2-40B4-BE49-F238E27FC236}">
                <a16:creationId xmlns:a16="http://schemas.microsoft.com/office/drawing/2014/main" id="{AB9DAAC8-CD64-4E2C-B9BD-D6A4C4268800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5092700"/>
            <a:ext cx="249237" cy="215900"/>
            <a:chOff x="6456363" y="5092700"/>
            <a:chExt cx="249237" cy="215900"/>
          </a:xfrm>
        </p:grpSpPr>
        <p:sp>
          <p:nvSpPr>
            <p:cNvPr id="10309" name="Google Shape;315;p33">
              <a:extLst>
                <a:ext uri="{FF2B5EF4-FFF2-40B4-BE49-F238E27FC236}">
                  <a16:creationId xmlns:a16="http://schemas.microsoft.com/office/drawing/2014/main" id="{5D83763A-6CE9-45AB-BCCF-1D0DE5F17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5092700"/>
              <a:ext cx="249237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BFBFBF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600"/>
                <a:buFont typeface="Arial" panose="020B0604020202020204" pitchFamily="34" charset="0"/>
                <a:buNone/>
                <a:tabLst/>
                <a:defRPr/>
              </a:pPr>
              <a:endParaRPr kumimoji="1" lang="ko-KR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310" name="Google Shape;315;p33">
              <a:extLst>
                <a:ext uri="{FF2B5EF4-FFF2-40B4-BE49-F238E27FC236}">
                  <a16:creationId xmlns:a16="http://schemas.microsoft.com/office/drawing/2014/main" id="{08544CA3-4665-43FC-85F6-E1140BD7F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988" y="5129213"/>
              <a:ext cx="153987" cy="1476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BFBFBF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600"/>
                <a:buFont typeface="Arial" panose="020B0604020202020204" pitchFamily="34" charset="0"/>
                <a:buNone/>
                <a:tabLst/>
                <a:defRPr/>
              </a:pPr>
              <a:endParaRPr kumimoji="1" lang="ko-KR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305" name="Google Shape;655;p41">
            <a:extLst>
              <a:ext uri="{FF2B5EF4-FFF2-40B4-BE49-F238E27FC236}">
                <a16:creationId xmlns:a16="http://schemas.microsoft.com/office/drawing/2014/main" id="{DF5FCA82-070B-475C-8AB9-0841C8FF8A4F}"/>
              </a:ext>
            </a:extLst>
          </p:cNvPr>
          <p:cNvGrpSpPr>
            <a:grpSpLocks/>
          </p:cNvGrpSpPr>
          <p:nvPr/>
        </p:nvGrpSpPr>
        <p:grpSpPr bwMode="auto">
          <a:xfrm>
            <a:off x="6303963" y="5978525"/>
            <a:ext cx="1360487" cy="203200"/>
            <a:chOff x="5400812" y="3937400"/>
            <a:chExt cx="1359771" cy="203100"/>
          </a:xfrm>
        </p:grpSpPr>
        <p:sp>
          <p:nvSpPr>
            <p:cNvPr id="10306" name="Google Shape;656;p41">
              <a:extLst>
                <a:ext uri="{FF2B5EF4-FFF2-40B4-BE49-F238E27FC236}">
                  <a16:creationId xmlns:a16="http://schemas.microsoft.com/office/drawing/2014/main" id="{D6BAE0C5-87A6-4C9A-8B02-077B7D70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183" y="3937400"/>
              <a:ext cx="590400" cy="20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+mn-cs"/>
                </a:rPr>
                <a:t>  B</a:t>
              </a:r>
              <a:r>
                <a:rPr kumimoji="1" lang="ko-KR" altLang="en-US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+mn-cs"/>
                </a:rPr>
                <a:t>방법</a:t>
              </a:r>
              <a:endParaRPr kumimoji="1" lang="ko-KR" altLang="ko-KR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+mn-cs"/>
              </a:endParaRPr>
            </a:p>
          </p:txBody>
        </p:sp>
        <p:pic>
          <p:nvPicPr>
            <p:cNvPr id="10307" name="Google Shape;657;p41">
              <a:extLst>
                <a:ext uri="{FF2B5EF4-FFF2-40B4-BE49-F238E27FC236}">
                  <a16:creationId xmlns:a16="http://schemas.microsoft.com/office/drawing/2014/main" id="{A6552467-E2C6-45D8-AA67-CB32D1BFFBEB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429" y="3951208"/>
              <a:ext cx="274200" cy="167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8" name="Google Shape;658;p41">
              <a:extLst>
                <a:ext uri="{FF2B5EF4-FFF2-40B4-BE49-F238E27FC236}">
                  <a16:creationId xmlns:a16="http://schemas.microsoft.com/office/drawing/2014/main" id="{737EF754-11F4-4DEF-ABAD-E5203FD41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812" y="3937400"/>
              <a:ext cx="590400" cy="20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+mn-cs"/>
                </a:rPr>
                <a:t>A </a:t>
              </a:r>
              <a:r>
                <a:rPr kumimoji="1" lang="ko-KR" altLang="en-US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+mn-cs"/>
                </a:rPr>
                <a:t>방법</a:t>
              </a:r>
              <a:endParaRPr kumimoji="1" lang="ko-KR" altLang="ko-KR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401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6">
            <a:extLst>
              <a:ext uri="{FF2B5EF4-FFF2-40B4-BE49-F238E27FC236}">
                <a16:creationId xmlns:a16="http://schemas.microsoft.com/office/drawing/2014/main" id="{846929BD-F976-40B2-A33C-A11B4B20E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95313"/>
            <a:ext cx="3079750" cy="307975"/>
          </a:xfrm>
          <a:prstGeom prst="rect">
            <a:avLst/>
          </a:prstGeom>
          <a:noFill/>
          <a:ln>
            <a:noFill/>
          </a:ln>
        </p:spPr>
        <p:txBody>
          <a:bodyPr lIns="91424" tIns="45711" rIns="91424" bIns="45711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Flow Icon-2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Group 373">
            <a:extLst>
              <a:ext uri="{FF2B5EF4-FFF2-40B4-BE49-F238E27FC236}">
                <a16:creationId xmlns:a16="http://schemas.microsoft.com/office/drawing/2014/main" id="{29CA98B5-6396-439E-B221-E74B14088C95}"/>
              </a:ext>
            </a:extLst>
          </p:cNvPr>
          <p:cNvGraphicFramePr>
            <a:graphicFrameLocks noGrp="1"/>
          </p:cNvGraphicFramePr>
          <p:nvPr/>
        </p:nvGraphicFramePr>
        <p:xfrm>
          <a:off x="1406525" y="903288"/>
          <a:ext cx="9078912" cy="5551486"/>
        </p:xfrm>
        <a:graphic>
          <a:graphicData uri="http://schemas.openxmlformats.org/drawingml/2006/table">
            <a:tbl>
              <a:tblPr/>
              <a:tblGrid>
                <a:gridCol w="226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2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작성시 정확한 위치를 표기 하기 위해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특정 행위에 대해 경고 또는 공지를 해주는 팝업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선택에 따라 결과값이 상이해짐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일자 또는 기간을 선택할 경우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이상의 기간을 선택해야 할 경우 시작일자와 종료일자를 넣을 수 있도록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반영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일반 팝업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특정 행위에 대해 완료 또는 공지를 해주는 팝업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선택요소 없음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이미지가 들어갈 경우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크기는 이미지 영역에 맞춰서 조절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제목이 들어간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팝업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탭 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관련된 부분의 정보만을 지정된 영역에 노출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일반 팝업이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이상일 경우 내용만 노출할 때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필요시 검색에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조건값을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선택 영역에 반영 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좌우측 이동 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수량을 입력 또는 조절할 수 있는 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페이지네이션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0334" marR="90334" marT="32643" marB="326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33" name="Google Shape;2970;p125">
            <a:extLst>
              <a:ext uri="{FF2B5EF4-FFF2-40B4-BE49-F238E27FC236}">
                <a16:creationId xmlns:a16="http://schemas.microsoft.com/office/drawing/2014/main" id="{5A1EA9AB-7856-4280-833B-4868D7D8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1565275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334" name="Google Shape;2970;p125">
            <a:extLst>
              <a:ext uri="{FF2B5EF4-FFF2-40B4-BE49-F238E27FC236}">
                <a16:creationId xmlns:a16="http://schemas.microsoft.com/office/drawing/2014/main" id="{1EF06DDF-F223-48AD-B8AE-B542C1A4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1565275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2335" name="그룹 32">
            <a:extLst>
              <a:ext uri="{FF2B5EF4-FFF2-40B4-BE49-F238E27FC236}">
                <a16:creationId xmlns:a16="http://schemas.microsoft.com/office/drawing/2014/main" id="{4B81A521-95B0-42CB-9974-85D59DBB8BC2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2406650"/>
            <a:ext cx="742950" cy="190500"/>
            <a:chOff x="1486320" y="2103244"/>
            <a:chExt cx="742950" cy="190500"/>
          </a:xfrm>
        </p:grpSpPr>
        <p:sp>
          <p:nvSpPr>
            <p:cNvPr id="12392" name="Google Shape;333;p32">
              <a:extLst>
                <a:ext uri="{FF2B5EF4-FFF2-40B4-BE49-F238E27FC236}">
                  <a16:creationId xmlns:a16="http://schemas.microsoft.com/office/drawing/2014/main" id="{5CE7E219-DD29-48AF-9EC1-0C10EAAB1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320" y="2103244"/>
              <a:ext cx="742950" cy="190500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BFBFB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ko-KR" sz="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Arial" panose="020B0604020202020204" pitchFamily="34" charset="0"/>
                  <a:sym typeface="Arial" panose="020B0604020202020204" pitchFamily="34" charset="0"/>
                </a:rPr>
                <a:t>2020-10-01</a:t>
              </a:r>
            </a:p>
          </p:txBody>
        </p:sp>
        <p:pic>
          <p:nvPicPr>
            <p:cNvPr id="12393" name="Google Shape;334;p32" descr="C:\Users\t-dantay\Documents\First24\calendar1.png">
              <a:extLst>
                <a:ext uri="{FF2B5EF4-FFF2-40B4-BE49-F238E27FC236}">
                  <a16:creationId xmlns:a16="http://schemas.microsoft.com/office/drawing/2014/main" id="{81721E90-CEA2-41BD-951A-8A2792396BAB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871" y="2134994"/>
              <a:ext cx="118794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36" name="그룹 35">
            <a:extLst>
              <a:ext uri="{FF2B5EF4-FFF2-40B4-BE49-F238E27FC236}">
                <a16:creationId xmlns:a16="http://schemas.microsoft.com/office/drawing/2014/main" id="{6CA8B4BA-B821-4B03-8E8A-EED3E8EBAACA}"/>
              </a:ext>
            </a:extLst>
          </p:cNvPr>
          <p:cNvGrpSpPr>
            <a:grpSpLocks/>
          </p:cNvGrpSpPr>
          <p:nvPr/>
        </p:nvGrpSpPr>
        <p:grpSpPr bwMode="auto">
          <a:xfrm>
            <a:off x="2701925" y="2406650"/>
            <a:ext cx="742950" cy="190500"/>
            <a:chOff x="2280070" y="2103244"/>
            <a:chExt cx="742950" cy="190500"/>
          </a:xfrm>
        </p:grpSpPr>
        <p:sp>
          <p:nvSpPr>
            <p:cNvPr id="12390" name="Google Shape;335;p32">
              <a:extLst>
                <a:ext uri="{FF2B5EF4-FFF2-40B4-BE49-F238E27FC236}">
                  <a16:creationId xmlns:a16="http://schemas.microsoft.com/office/drawing/2014/main" id="{E6C6AB66-1665-4221-987D-7974E9B3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070" y="2103244"/>
              <a:ext cx="742950" cy="190500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BFBFBF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ko-KR" sz="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Arial" panose="020B0604020202020204" pitchFamily="34" charset="0"/>
                  <a:sym typeface="Arial" panose="020B0604020202020204" pitchFamily="34" charset="0"/>
                </a:rPr>
                <a:t>2020-11-16</a:t>
              </a:r>
            </a:p>
          </p:txBody>
        </p:sp>
        <p:pic>
          <p:nvPicPr>
            <p:cNvPr id="12391" name="Google Shape;336;p32" descr="C:\Users\t-dantay\Documents\First24\calendar1.png">
              <a:extLst>
                <a:ext uri="{FF2B5EF4-FFF2-40B4-BE49-F238E27FC236}">
                  <a16:creationId xmlns:a16="http://schemas.microsoft.com/office/drawing/2014/main" id="{34F48A9B-DDF5-4F64-8ABA-269AE7B5FA5A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621" y="2134994"/>
              <a:ext cx="118794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37" name="Google Shape;423;p35">
            <a:extLst>
              <a:ext uri="{FF2B5EF4-FFF2-40B4-BE49-F238E27FC236}">
                <a16:creationId xmlns:a16="http://schemas.microsoft.com/office/drawing/2014/main" id="{C9203FC0-9959-43DB-ADC2-C0C5AACE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8" y="3073400"/>
            <a:ext cx="965200" cy="620713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9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 IMG</a:t>
            </a:r>
          </a:p>
        </p:txBody>
      </p:sp>
      <p:graphicFrame>
        <p:nvGraphicFramePr>
          <p:cNvPr id="40" name="Google Shape;1284;p55">
            <a:extLst>
              <a:ext uri="{FF2B5EF4-FFF2-40B4-BE49-F238E27FC236}">
                <a16:creationId xmlns:a16="http://schemas.microsoft.com/office/drawing/2014/main" id="{DD6A9A5C-3AA4-46B7-AC63-AF353F4A9879}"/>
              </a:ext>
            </a:extLst>
          </p:cNvPr>
          <p:cNvGraphicFramePr/>
          <p:nvPr/>
        </p:nvGraphicFramePr>
        <p:xfrm>
          <a:off x="1601788" y="4090988"/>
          <a:ext cx="1946274" cy="234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AAA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/>
                        <a:t>BBB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/>
                        <a:t>CCC</a:t>
                      </a:r>
                      <a:endParaRPr sz="800" dirty="0"/>
                    </a:p>
                  </a:txBody>
                  <a:tcPr marL="0" marR="0" marT="0" marB="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48" name="Google Shape;1452;p63">
            <a:extLst>
              <a:ext uri="{FF2B5EF4-FFF2-40B4-BE49-F238E27FC236}">
                <a16:creationId xmlns:a16="http://schemas.microsoft.com/office/drawing/2014/main" id="{9298BB65-630F-4653-B80D-F1C62A23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5054600"/>
            <a:ext cx="1481138" cy="230188"/>
          </a:xfrm>
          <a:prstGeom prst="rect">
            <a:avLst/>
          </a:prstGeom>
          <a:noFill/>
          <a:ln w="9525">
            <a:solidFill>
              <a:srgbClr val="BFBFB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7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349" name="Google Shape;1453;p63">
            <a:extLst>
              <a:ext uri="{FF2B5EF4-FFF2-40B4-BE49-F238E27FC236}">
                <a16:creationId xmlns:a16="http://schemas.microsoft.com/office/drawing/2014/main" id="{1F94B89C-4CE8-4C85-8119-E17934F0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5049838"/>
            <a:ext cx="590550" cy="230187"/>
          </a:xfrm>
          <a:prstGeom prst="rect">
            <a:avLst/>
          </a:prstGeom>
          <a:solidFill>
            <a:schemeClr val="tx1"/>
          </a:solidFill>
          <a:ln w="9525">
            <a:solidFill>
              <a:srgbClr val="BFBFBF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검색</a:t>
            </a:r>
            <a:endParaRPr kumimoji="1" lang="ko-KR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+mn-cs"/>
            </a:endParaRPr>
          </a:p>
        </p:txBody>
      </p:sp>
      <p:sp>
        <p:nvSpPr>
          <p:cNvPr id="12350" name="Google Shape;325;p33">
            <a:extLst>
              <a:ext uri="{FF2B5EF4-FFF2-40B4-BE49-F238E27FC236}">
                <a16:creationId xmlns:a16="http://schemas.microsoft.com/office/drawing/2014/main" id="{77A38FD2-DF3A-4F47-A697-619E301F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5060950"/>
            <a:ext cx="454025" cy="2159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선택  ▼</a:t>
            </a:r>
            <a:endParaRPr kumimoji="1" lang="ko-KR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2351" name="Google Shape;390;p7">
            <a:extLst>
              <a:ext uri="{FF2B5EF4-FFF2-40B4-BE49-F238E27FC236}">
                <a16:creationId xmlns:a16="http://schemas.microsoft.com/office/drawing/2014/main" id="{D6DA1F46-504E-4501-8A40-DE584619933E}"/>
              </a:ext>
            </a:extLst>
          </p:cNvPr>
          <p:cNvGrpSpPr>
            <a:grpSpLocks/>
          </p:cNvGrpSpPr>
          <p:nvPr/>
        </p:nvGrpSpPr>
        <p:grpSpPr bwMode="auto">
          <a:xfrm>
            <a:off x="2430463" y="5834063"/>
            <a:ext cx="438150" cy="282575"/>
            <a:chOff x="6263445" y="2958614"/>
            <a:chExt cx="438150" cy="282641"/>
          </a:xfrm>
        </p:grpSpPr>
        <p:pic>
          <p:nvPicPr>
            <p:cNvPr id="12388" name="Google Shape;391;p7">
              <a:extLst>
                <a:ext uri="{FF2B5EF4-FFF2-40B4-BE49-F238E27FC236}">
                  <a16:creationId xmlns:a16="http://schemas.microsoft.com/office/drawing/2014/main" id="{5E3759AE-794B-4BEF-B906-45A8BAB4C4AC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445" y="2984080"/>
              <a:ext cx="4381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89" name="Google Shape;392;p7">
              <a:extLst>
                <a:ext uri="{FF2B5EF4-FFF2-40B4-BE49-F238E27FC236}">
                  <a16:creationId xmlns:a16="http://schemas.microsoft.com/office/drawing/2014/main" id="{8550925C-9067-4819-A6FF-D11A7F839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254" y="2958614"/>
              <a:ext cx="208416" cy="282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900"/>
                <a:buFont typeface="Arial" panose="020B0604020202020204" pitchFamily="34" charset="0"/>
                <a:buNone/>
                <a:tabLst/>
                <a:defRPr/>
              </a:pPr>
              <a:r>
                <a:rPr kumimoji="1" lang="ko-KR" altLang="ko-KR" sz="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kumimoji="1" lang="ko-KR" altLang="ko-KR" sz="800" b="1" i="0" u="none" strike="noStrike" kern="1200" cap="none" spc="0" normalizeH="0" baseline="0" noProof="0">
                <a:ln>
                  <a:noFill/>
                </a:ln>
                <a:solidFill>
                  <a:srgbClr val="6C6969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352" name="Google Shape;1008;p15">
            <a:extLst>
              <a:ext uri="{FF2B5EF4-FFF2-40B4-BE49-F238E27FC236}">
                <a16:creationId xmlns:a16="http://schemas.microsoft.com/office/drawing/2014/main" id="{BF030C0C-2D72-4779-A0E1-ED1A3F8B7A21}"/>
              </a:ext>
            </a:extLst>
          </p:cNvPr>
          <p:cNvGrpSpPr>
            <a:grpSpLocks/>
          </p:cNvGrpSpPr>
          <p:nvPr/>
        </p:nvGrpSpPr>
        <p:grpSpPr bwMode="auto">
          <a:xfrm>
            <a:off x="6057900" y="1279525"/>
            <a:ext cx="1920875" cy="762000"/>
            <a:chOff x="1467546" y="5473764"/>
            <a:chExt cx="1920609" cy="761548"/>
          </a:xfrm>
        </p:grpSpPr>
        <p:sp>
          <p:nvSpPr>
            <p:cNvPr id="48" name="Google Shape;1009;p15">
              <a:extLst>
                <a:ext uri="{FF2B5EF4-FFF2-40B4-BE49-F238E27FC236}">
                  <a16:creationId xmlns:a16="http://schemas.microsoft.com/office/drawing/2014/main" id="{A04EEB87-71B0-4069-B194-4DCFFCAE65D1}"/>
                </a:ext>
              </a:extLst>
            </p:cNvPr>
            <p:cNvSpPr/>
            <p:nvPr/>
          </p:nvSpPr>
          <p:spPr>
            <a:xfrm>
              <a:off x="1467546" y="5473764"/>
              <a:ext cx="1920609" cy="76154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Tx/>
                <a:buNone/>
                <a:tabLst/>
                <a:defRPr/>
              </a:pPr>
              <a:endParaRPr kumimoji="1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85" name="Google Shape;1011;p15">
              <a:extLst>
                <a:ext uri="{FF2B5EF4-FFF2-40B4-BE49-F238E27FC236}">
                  <a16:creationId xmlns:a16="http://schemas.microsoft.com/office/drawing/2014/main" id="{031E65B5-64F1-4B6D-9EE1-9AEA9FEE2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88" y="5588658"/>
              <a:ext cx="1554568" cy="382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50800" rIns="0" bIns="50800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700"/>
                <a:buFont typeface="맑은 고딕" panose="020B0503020000020004" pitchFamily="50" charset="-127"/>
                <a:buNone/>
                <a:tabLst/>
                <a:defRPr/>
              </a:pPr>
              <a:r>
                <a:rPr kumimoji="1" lang="ko-KR" altLang="ko-KR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삭제한 </a:t>
              </a:r>
              <a:r>
                <a:rPr kumimoji="1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리뷰</a:t>
              </a:r>
              <a:r>
                <a:rPr kumimoji="1" lang="ko-KR" altLang="ko-KR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는 복구 되지 않습니다.</a:t>
              </a:r>
              <a:endParaRPr kumimoji="1" lang="ko-KR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700"/>
                <a:buFont typeface="맑은 고딕" panose="020B0503020000020004" pitchFamily="50" charset="-127"/>
                <a:buNone/>
                <a:tabLst/>
                <a:defRPr/>
              </a:pPr>
              <a:r>
                <a:rPr kumimoji="1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리뷰</a:t>
              </a:r>
              <a:r>
                <a:rPr kumimoji="1" lang="ko-KR" altLang="ko-KR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를 삭제 하시겠습니까?</a:t>
              </a:r>
              <a:endParaRPr kumimoji="1" lang="ko-KR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" name="Google Shape;1012;p15">
              <a:extLst>
                <a:ext uri="{FF2B5EF4-FFF2-40B4-BE49-F238E27FC236}">
                  <a16:creationId xmlns:a16="http://schemas.microsoft.com/office/drawing/2014/main" id="{1E4C29AC-3165-4ED2-9E4B-E421FEF8E88E}"/>
                </a:ext>
              </a:extLst>
            </p:cNvPr>
            <p:cNvSpPr/>
            <p:nvPr/>
          </p:nvSpPr>
          <p:spPr>
            <a:xfrm>
              <a:off x="2454834" y="6006848"/>
              <a:ext cx="498406" cy="15548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Tx/>
                <a:buNone/>
                <a:tabLst/>
                <a:defRPr/>
              </a:pPr>
              <a:r>
                <a:rPr kumimoji="1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kumimoji="1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1013;p15">
              <a:extLst>
                <a:ext uri="{FF2B5EF4-FFF2-40B4-BE49-F238E27FC236}">
                  <a16:creationId xmlns:a16="http://schemas.microsoft.com/office/drawing/2014/main" id="{5BD41509-4975-4E8A-AFA1-ECA2E863ECA2}"/>
                </a:ext>
              </a:extLst>
            </p:cNvPr>
            <p:cNvSpPr/>
            <p:nvPr/>
          </p:nvSpPr>
          <p:spPr>
            <a:xfrm>
              <a:off x="1831034" y="6006848"/>
              <a:ext cx="498406" cy="15548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Tx/>
                <a:buNone/>
                <a:tabLst/>
                <a:defRPr/>
              </a:pPr>
              <a:r>
                <a:rPr kumimoji="1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kumimoji="1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53" name="Google Shape;1769;p22">
            <a:extLst>
              <a:ext uri="{FF2B5EF4-FFF2-40B4-BE49-F238E27FC236}">
                <a16:creationId xmlns:a16="http://schemas.microsoft.com/office/drawing/2014/main" id="{0032FA66-C9A5-489B-B086-74F60FE41402}"/>
              </a:ext>
            </a:extLst>
          </p:cNvPr>
          <p:cNvGrpSpPr>
            <a:grpSpLocks/>
          </p:cNvGrpSpPr>
          <p:nvPr/>
        </p:nvGrpSpPr>
        <p:grpSpPr bwMode="auto">
          <a:xfrm>
            <a:off x="6162675" y="2185988"/>
            <a:ext cx="1728788" cy="708025"/>
            <a:chOff x="1467546" y="5607434"/>
            <a:chExt cx="1728043" cy="707841"/>
          </a:xfrm>
        </p:grpSpPr>
        <p:sp>
          <p:nvSpPr>
            <p:cNvPr id="53" name="Google Shape;1770;p22">
              <a:extLst>
                <a:ext uri="{FF2B5EF4-FFF2-40B4-BE49-F238E27FC236}">
                  <a16:creationId xmlns:a16="http://schemas.microsoft.com/office/drawing/2014/main" id="{FABB76D0-6B74-4988-A750-D9EAFC3EA5A4}"/>
                </a:ext>
              </a:extLst>
            </p:cNvPr>
            <p:cNvSpPr/>
            <p:nvPr/>
          </p:nvSpPr>
          <p:spPr>
            <a:xfrm>
              <a:off x="1467546" y="5607434"/>
              <a:ext cx="1728043" cy="70784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Tx/>
                <a:buNone/>
                <a:tabLst/>
                <a:defRPr/>
              </a:pPr>
              <a:endParaRPr kumimoji="1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82" name="Google Shape;1771;p22">
              <a:extLst>
                <a:ext uri="{FF2B5EF4-FFF2-40B4-BE49-F238E27FC236}">
                  <a16:creationId xmlns:a16="http://schemas.microsoft.com/office/drawing/2014/main" id="{1F5C01EF-A38D-4BFA-BCF1-971A79598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688" y="5754793"/>
              <a:ext cx="1466662" cy="24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700"/>
                <a:buFont typeface="맑은 고딕" panose="020B0503020000020004" pitchFamily="50" charset="-127"/>
                <a:buNone/>
                <a:tabLst/>
                <a:defRPr/>
              </a:pPr>
              <a:r>
                <a:rPr kumimoji="1" lang="ko-KR" altLang="ko-KR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한줄평이 등록되었습니다.</a:t>
              </a:r>
            </a:p>
          </p:txBody>
        </p:sp>
        <p:sp>
          <p:nvSpPr>
            <p:cNvPr id="55" name="Google Shape;1772;p22">
              <a:extLst>
                <a:ext uri="{FF2B5EF4-FFF2-40B4-BE49-F238E27FC236}">
                  <a16:creationId xmlns:a16="http://schemas.microsoft.com/office/drawing/2014/main" id="{ED48228D-B34A-44F3-8D3F-AC7C95F8048D}"/>
                </a:ext>
              </a:extLst>
            </p:cNvPr>
            <p:cNvSpPr/>
            <p:nvPr/>
          </p:nvSpPr>
          <p:spPr>
            <a:xfrm>
              <a:off x="2083231" y="6083560"/>
              <a:ext cx="496674" cy="15394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Tx/>
                <a:buNone/>
                <a:tabLst/>
                <a:defRPr/>
              </a:pPr>
              <a:r>
                <a:rPr kumimoji="1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kumimoji="1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6" name="Group 373">
            <a:extLst>
              <a:ext uri="{FF2B5EF4-FFF2-40B4-BE49-F238E27FC236}">
                <a16:creationId xmlns:a16="http://schemas.microsoft.com/office/drawing/2014/main" id="{070BE15E-CF4E-4211-923E-F0D737660A59}"/>
              </a:ext>
            </a:extLst>
          </p:cNvPr>
          <p:cNvGraphicFramePr>
            <a:graphicFrameLocks noGrp="1"/>
          </p:cNvGraphicFramePr>
          <p:nvPr/>
        </p:nvGraphicFramePr>
        <p:xfrm>
          <a:off x="6035675" y="3981450"/>
          <a:ext cx="2135188" cy="650874"/>
        </p:xfrm>
        <a:graphic>
          <a:graphicData uri="http://schemas.openxmlformats.org/drawingml/2006/table">
            <a:tbl>
              <a:tblPr/>
              <a:tblGrid>
                <a:gridCol w="297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kumimoji="1" lang="en-US" altLang="ko-KR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6079" marR="56079" marT="6463" marB="646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 내용</a:t>
                      </a:r>
                    </a:p>
                  </a:txBody>
                  <a:tcPr marL="56079" marR="56079" marT="6463" marB="646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6079" marR="56079" marT="6463" marB="646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아이디가 일치하지 않습니다</a:t>
                      </a: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6079" marR="56079" marT="6463" marB="646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6079" marR="56079" marT="6463" marB="646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6079" marR="56079" marT="6463" marB="646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6079" marR="56079" marT="6463" marB="646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 이상 로그인 실패하였습니다</a:t>
                      </a: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56079" marR="56079" marT="6463" marB="646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71" name="Google Shape;306;p7">
            <a:extLst>
              <a:ext uri="{FF2B5EF4-FFF2-40B4-BE49-F238E27FC236}">
                <a16:creationId xmlns:a16="http://schemas.microsoft.com/office/drawing/2014/main" id="{78EF7980-7B72-4500-978D-8368D81F9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5053013"/>
            <a:ext cx="212725" cy="212725"/>
          </a:xfrm>
          <a:prstGeom prst="chevron">
            <a:avLst>
              <a:gd name="adj" fmla="val 65366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None/>
              <a:tabLst/>
              <a:defRPr/>
            </a:pPr>
            <a:endParaRPr kumimoji="1" lang="ko-KR" altLang="ko-KR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바탕체" panose="02030609000101010101" pitchFamily="17" charset="-127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12372" name="Google Shape;307;p7">
            <a:extLst>
              <a:ext uri="{FF2B5EF4-FFF2-40B4-BE49-F238E27FC236}">
                <a16:creationId xmlns:a16="http://schemas.microsoft.com/office/drawing/2014/main" id="{3158F05C-78E0-47C4-96FB-751E36108C2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96000" y="5053013"/>
            <a:ext cx="214313" cy="212725"/>
          </a:xfrm>
          <a:prstGeom prst="chevron">
            <a:avLst>
              <a:gd name="adj" fmla="val 65854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None/>
              <a:tabLst/>
              <a:defRPr/>
            </a:pPr>
            <a:endParaRPr kumimoji="1" lang="ko-KR" altLang="ko-KR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바탕체" panose="02030609000101010101" pitchFamily="17" charset="-127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grpSp>
        <p:nvGrpSpPr>
          <p:cNvPr id="12373" name="Google Shape;1542;p23">
            <a:extLst>
              <a:ext uri="{FF2B5EF4-FFF2-40B4-BE49-F238E27FC236}">
                <a16:creationId xmlns:a16="http://schemas.microsoft.com/office/drawing/2014/main" id="{E8F31D14-87D3-4576-AE1A-E89D2C266A9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049588"/>
            <a:ext cx="1998663" cy="719137"/>
            <a:chOff x="6566691" y="4021299"/>
            <a:chExt cx="3016320" cy="1244569"/>
          </a:xfrm>
        </p:grpSpPr>
        <p:sp>
          <p:nvSpPr>
            <p:cNvPr id="12375" name="Google Shape;1543;p23">
              <a:extLst>
                <a:ext uri="{FF2B5EF4-FFF2-40B4-BE49-F238E27FC236}">
                  <a16:creationId xmlns:a16="http://schemas.microsoft.com/office/drawing/2014/main" id="{70B00C32-0A05-4E6B-B08E-66AED65F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6691" y="4021299"/>
              <a:ext cx="3016320" cy="170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9B9B9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700"/>
                <a:buFont typeface="Arial" panose="020B0604020202020204" pitchFamily="34" charset="0"/>
                <a:buNone/>
                <a:tabLst/>
                <a:defRPr/>
              </a:pPr>
              <a:r>
                <a:rPr kumimoji="1" lang="ko-KR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내용 수정</a:t>
              </a:r>
              <a:endParaRPr kumimoji="1" lang="ko-KR" altLang="ko-KR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맑은 고딕" panose="020B0503020000020004" pitchFamily="50" charset="-127"/>
              </a:endParaRPr>
            </a:p>
          </p:txBody>
        </p:sp>
        <p:sp>
          <p:nvSpPr>
            <p:cNvPr id="12376" name="Google Shape;1544;p23">
              <a:extLst>
                <a:ext uri="{FF2B5EF4-FFF2-40B4-BE49-F238E27FC236}">
                  <a16:creationId xmlns:a16="http://schemas.microsoft.com/office/drawing/2014/main" id="{242901AF-9CE9-4691-A548-AE2B7B39B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6692" y="4192035"/>
              <a:ext cx="3016318" cy="10738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9B9B9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900"/>
                <a:buFont typeface="Arial" panose="020B0604020202020204" pitchFamily="34" charset="0"/>
                <a:buNone/>
                <a:tabLst/>
                <a:defRPr/>
              </a:pPr>
              <a:endParaRPr kumimoji="1" lang="ko-KR" altLang="ko-KR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맑은 고딕" panose="020B0503020000020004" pitchFamily="50" charset="-127"/>
              </a:endParaRPr>
            </a:p>
          </p:txBody>
        </p:sp>
        <p:sp>
          <p:nvSpPr>
            <p:cNvPr id="12377" name="Google Shape;1545;p23">
              <a:extLst>
                <a:ext uri="{FF2B5EF4-FFF2-40B4-BE49-F238E27FC236}">
                  <a16:creationId xmlns:a16="http://schemas.microsoft.com/office/drawing/2014/main" id="{41A67CD6-1BE8-4E66-BA33-527DB626F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686" y="5035816"/>
              <a:ext cx="663132" cy="154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9B9B9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700"/>
                <a:buFont typeface="Arial" panose="020B0604020202020204" pitchFamily="34" charset="0"/>
                <a:buNone/>
                <a:tabLst/>
                <a:defRPr/>
              </a:pPr>
              <a:r>
                <a:rPr kumimoji="1" lang="ko-KR" altLang="ko-KR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12378" name="Google Shape;1546;p23">
              <a:extLst>
                <a:ext uri="{FF2B5EF4-FFF2-40B4-BE49-F238E27FC236}">
                  <a16:creationId xmlns:a16="http://schemas.microsoft.com/office/drawing/2014/main" id="{13AE4A8C-905F-407E-AFBC-D147CE14F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3019" y="4321282"/>
              <a:ext cx="2896180" cy="419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700"/>
                <a:buFont typeface="Arial" panose="020B0604020202020204" pitchFamily="34" charset="0"/>
                <a:buNone/>
                <a:tabLst/>
                <a:defRPr/>
              </a:pPr>
              <a:r>
                <a:rPr kumimoji="1" lang="ko-KR" alt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내용을 수정하시겠습니까</a:t>
              </a:r>
              <a:r>
                <a:rPr kumimoji="1" lang="en-US" altLang="ko-KR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?</a:t>
              </a:r>
              <a:endParaRPr kumimoji="1" lang="ko-KR" altLang="ko-KR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맑은 고딕" panose="020B0503020000020004" pitchFamily="50" charset="-127"/>
              </a:endParaRPr>
            </a:p>
          </p:txBody>
        </p:sp>
        <p:pic>
          <p:nvPicPr>
            <p:cNvPr id="12379" name="Google Shape;1547;p23">
              <a:extLst>
                <a:ext uri="{FF2B5EF4-FFF2-40B4-BE49-F238E27FC236}">
                  <a16:creationId xmlns:a16="http://schemas.microsoft.com/office/drawing/2014/main" id="{3536C56F-3855-460A-ACB4-BF78601130B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9008" y="4058265"/>
              <a:ext cx="100604" cy="100604"/>
            </a:xfrm>
            <a:prstGeom prst="rect">
              <a:avLst/>
            </a:prstGeom>
            <a:noFill/>
            <a:ln w="9525">
              <a:solidFill>
                <a:srgbClr val="B9B9B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80" name="Google Shape;1548;p23">
              <a:extLst>
                <a:ext uri="{FF2B5EF4-FFF2-40B4-BE49-F238E27FC236}">
                  <a16:creationId xmlns:a16="http://schemas.microsoft.com/office/drawing/2014/main" id="{5E03CB71-21EB-4AB5-98CD-C5496848D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262" y="5035816"/>
              <a:ext cx="663132" cy="154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9B9B9"/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700"/>
                <a:buFont typeface="Arial" panose="020B0604020202020204" pitchFamily="34" charset="0"/>
                <a:buNone/>
                <a:tabLst/>
                <a:defRPr/>
              </a:pPr>
              <a:r>
                <a:rPr kumimoji="1" lang="ko-KR" altLang="ko-KR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수정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E85CCF1-B40B-4261-89CB-E986DD280BBB}"/>
              </a:ext>
            </a:extLst>
          </p:cNvPr>
          <p:cNvSpPr txBox="1"/>
          <p:nvPr/>
        </p:nvSpPr>
        <p:spPr>
          <a:xfrm>
            <a:off x="5989638" y="5900738"/>
            <a:ext cx="2068512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바탕체" panose="02030609000101010101" pitchFamily="17" charset="-127"/>
                <a:cs typeface="Arial"/>
                <a:sym typeface="Arial"/>
              </a:rPr>
              <a:t>&lt;&lt; &lt; 1 2 3 4 5 6 7 8 9 10 &gt; &gt;&gt;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바탕체" panose="02030609000101010101" pitchFamily="17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325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6">
            <a:extLst>
              <a:ext uri="{FF2B5EF4-FFF2-40B4-BE49-F238E27FC236}">
                <a16:creationId xmlns:a16="http://schemas.microsoft.com/office/drawing/2014/main" id="{B9283997-6523-42FA-8551-75AE736DB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95313"/>
            <a:ext cx="3079750" cy="307975"/>
          </a:xfrm>
          <a:prstGeom prst="rect">
            <a:avLst/>
          </a:prstGeom>
          <a:noFill/>
          <a:ln>
            <a:noFill/>
          </a:ln>
        </p:spPr>
        <p:txBody>
          <a:bodyPr lIns="91424" tIns="45711" rIns="91424" bIns="45711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Flow Icon-3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Group 373">
            <a:extLst>
              <a:ext uri="{FF2B5EF4-FFF2-40B4-BE49-F238E27FC236}">
                <a16:creationId xmlns:a16="http://schemas.microsoft.com/office/drawing/2014/main" id="{39C324E2-16A8-469F-A360-5AFE695070BC}"/>
              </a:ext>
            </a:extLst>
          </p:cNvPr>
          <p:cNvGraphicFramePr>
            <a:graphicFrameLocks noGrp="1"/>
          </p:cNvGraphicFramePr>
          <p:nvPr/>
        </p:nvGraphicFramePr>
        <p:xfrm>
          <a:off x="1406525" y="903288"/>
          <a:ext cx="4538664" cy="5532435"/>
        </p:xfrm>
        <a:graphic>
          <a:graphicData uri="http://schemas.openxmlformats.org/drawingml/2006/table">
            <a:tbl>
              <a:tblPr/>
              <a:tblGrid>
                <a:gridCol w="226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앞 또는 뒤 페이지와 이어질 때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하단 영역의 내용이 이전 내용과 동일할 경우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동일한 내용이 반복될 때 사용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18" marR="90318" marT="32641" marB="3264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365" name="그룹 66">
            <a:extLst>
              <a:ext uri="{FF2B5EF4-FFF2-40B4-BE49-F238E27FC236}">
                <a16:creationId xmlns:a16="http://schemas.microsoft.com/office/drawing/2014/main" id="{54F98BB6-7EE2-41CD-A5C5-8063884E4776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1333500"/>
            <a:ext cx="2162175" cy="355600"/>
            <a:chOff x="368593" y="572885"/>
            <a:chExt cx="6671970" cy="521879"/>
          </a:xfrm>
        </p:grpSpPr>
        <p:sp>
          <p:nvSpPr>
            <p:cNvPr id="68" name="아래쪽 화살표 148">
              <a:extLst>
                <a:ext uri="{FF2B5EF4-FFF2-40B4-BE49-F238E27FC236}">
                  <a16:creationId xmlns:a16="http://schemas.microsoft.com/office/drawing/2014/main" id="{1DF3D4FB-C003-4D9B-920E-21C34323BD62}"/>
                </a:ext>
              </a:extLst>
            </p:cNvPr>
            <p:cNvSpPr/>
            <p:nvPr/>
          </p:nvSpPr>
          <p:spPr>
            <a:xfrm rot="10800000">
              <a:off x="368593" y="572885"/>
              <a:ext cx="6671970" cy="428686"/>
            </a:xfrm>
            <a:prstGeom prst="downArrow">
              <a:avLst>
                <a:gd name="adj1" fmla="val 77584"/>
                <a:gd name="adj2" fmla="val 5135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돋움"/>
                <a:cs typeface="+mn-cs"/>
              </a:endParaRPr>
            </a:p>
          </p:txBody>
        </p:sp>
        <p:sp>
          <p:nvSpPr>
            <p:cNvPr id="14384" name="직사각형 68">
              <a:extLst>
                <a:ext uri="{FF2B5EF4-FFF2-40B4-BE49-F238E27FC236}">
                  <a16:creationId xmlns:a16="http://schemas.microsoft.com/office/drawing/2014/main" id="{C82D751B-5A1D-42D6-830F-A16F01F83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95" y="643334"/>
              <a:ext cx="4754573" cy="451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+mn-cs"/>
                </a:rPr>
                <a:t>이전 페이지 계속</a:t>
              </a:r>
            </a:p>
          </p:txBody>
        </p:sp>
      </p:grpSp>
      <p:grpSp>
        <p:nvGrpSpPr>
          <p:cNvPr id="14366" name="그룹 69">
            <a:extLst>
              <a:ext uri="{FF2B5EF4-FFF2-40B4-BE49-F238E27FC236}">
                <a16:creationId xmlns:a16="http://schemas.microsoft.com/office/drawing/2014/main" id="{46F88426-CE17-4063-90EC-1098C061D53C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1830388"/>
            <a:ext cx="2162175" cy="317500"/>
            <a:chOff x="368593" y="6147547"/>
            <a:chExt cx="6671970" cy="466097"/>
          </a:xfrm>
        </p:grpSpPr>
        <p:sp>
          <p:nvSpPr>
            <p:cNvPr id="71" name="아래쪽 화살표 181">
              <a:extLst>
                <a:ext uri="{FF2B5EF4-FFF2-40B4-BE49-F238E27FC236}">
                  <a16:creationId xmlns:a16="http://schemas.microsoft.com/office/drawing/2014/main" id="{245DAFAC-6DC9-486F-8EAC-1332A3B384D3}"/>
                </a:ext>
              </a:extLst>
            </p:cNvPr>
            <p:cNvSpPr/>
            <p:nvPr/>
          </p:nvSpPr>
          <p:spPr>
            <a:xfrm>
              <a:off x="368593" y="6147547"/>
              <a:ext cx="6671970" cy="428809"/>
            </a:xfrm>
            <a:prstGeom prst="downArrow">
              <a:avLst>
                <a:gd name="adj1" fmla="val 77584"/>
                <a:gd name="adj2" fmla="val 5135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돋움"/>
                <a:cs typeface="+mn-cs"/>
              </a:endParaRPr>
            </a:p>
          </p:txBody>
        </p:sp>
        <p:sp>
          <p:nvSpPr>
            <p:cNvPr id="14382" name="직사각형 71">
              <a:extLst>
                <a:ext uri="{FF2B5EF4-FFF2-40B4-BE49-F238E27FC236}">
                  <a16:creationId xmlns:a16="http://schemas.microsoft.com/office/drawing/2014/main" id="{DF32FFBA-FAC1-413B-9910-505B3B5E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95" y="6162214"/>
              <a:ext cx="4754573" cy="451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+mn-cs"/>
                </a:rPr>
                <a:t>다음 페이지 계속</a:t>
              </a:r>
            </a:p>
          </p:txBody>
        </p:sp>
      </p:grpSp>
      <p:grpSp>
        <p:nvGrpSpPr>
          <p:cNvPr id="14367" name="그룹 72">
            <a:extLst>
              <a:ext uri="{FF2B5EF4-FFF2-40B4-BE49-F238E27FC236}">
                <a16:creationId xmlns:a16="http://schemas.microsoft.com/office/drawing/2014/main" id="{9994767F-02B0-4BC4-BFA9-DA383EEC0C49}"/>
              </a:ext>
            </a:extLst>
          </p:cNvPr>
          <p:cNvGrpSpPr>
            <a:grpSpLocks/>
          </p:cNvGrpSpPr>
          <p:nvPr/>
        </p:nvGrpSpPr>
        <p:grpSpPr bwMode="auto">
          <a:xfrm>
            <a:off x="1838325" y="2416175"/>
            <a:ext cx="1625600" cy="428625"/>
            <a:chOff x="368593" y="6147547"/>
            <a:chExt cx="6671970" cy="428436"/>
          </a:xfrm>
        </p:grpSpPr>
        <p:sp>
          <p:nvSpPr>
            <p:cNvPr id="74" name="아래쪽 화살표 75">
              <a:extLst>
                <a:ext uri="{FF2B5EF4-FFF2-40B4-BE49-F238E27FC236}">
                  <a16:creationId xmlns:a16="http://schemas.microsoft.com/office/drawing/2014/main" id="{33BB4DC9-FAC5-4D31-8734-3EAF2D1D1F30}"/>
                </a:ext>
              </a:extLst>
            </p:cNvPr>
            <p:cNvSpPr/>
            <p:nvPr/>
          </p:nvSpPr>
          <p:spPr>
            <a:xfrm>
              <a:off x="368593" y="6147547"/>
              <a:ext cx="6671970" cy="428436"/>
            </a:xfrm>
            <a:prstGeom prst="downArrow">
              <a:avLst>
                <a:gd name="adj1" fmla="val 100000"/>
                <a:gd name="adj2" fmla="val 1352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돋움"/>
                <a:cs typeface="+mn-cs"/>
              </a:endParaRPr>
            </a:p>
          </p:txBody>
        </p:sp>
        <p:sp>
          <p:nvSpPr>
            <p:cNvPr id="14380" name="직사각형 74">
              <a:extLst>
                <a:ext uri="{FF2B5EF4-FFF2-40B4-BE49-F238E27FC236}">
                  <a16:creationId xmlns:a16="http://schemas.microsoft.com/office/drawing/2014/main" id="{6194E28A-5074-4F4A-B703-18F917714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891" y="6217996"/>
              <a:ext cx="3909378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바탕체" panose="02030609000101010101" pitchFamily="17" charset="-127"/>
                  <a:cs typeface="+mn-cs"/>
                </a:rPr>
                <a:t>이하 생략</a:t>
              </a:r>
            </a:p>
          </p:txBody>
        </p:sp>
      </p:grpSp>
      <p:grpSp>
        <p:nvGrpSpPr>
          <p:cNvPr id="14368" name="Google Shape;2459;p28">
            <a:extLst>
              <a:ext uri="{FF2B5EF4-FFF2-40B4-BE49-F238E27FC236}">
                <a16:creationId xmlns:a16="http://schemas.microsoft.com/office/drawing/2014/main" id="{621B277E-9CD1-47D3-BF6C-B0954E60FC84}"/>
              </a:ext>
            </a:extLst>
          </p:cNvPr>
          <p:cNvGrpSpPr>
            <a:grpSpLocks/>
          </p:cNvGrpSpPr>
          <p:nvPr/>
        </p:nvGrpSpPr>
        <p:grpSpPr bwMode="auto">
          <a:xfrm>
            <a:off x="1557338" y="3051175"/>
            <a:ext cx="1984375" cy="725488"/>
            <a:chOff x="410859" y="3308558"/>
            <a:chExt cx="6685497" cy="533519"/>
          </a:xfrm>
        </p:grpSpPr>
        <p:grpSp>
          <p:nvGrpSpPr>
            <p:cNvPr id="14369" name="Google Shape;2460;p28">
              <a:extLst>
                <a:ext uri="{FF2B5EF4-FFF2-40B4-BE49-F238E27FC236}">
                  <a16:creationId xmlns:a16="http://schemas.microsoft.com/office/drawing/2014/main" id="{68A7875F-0634-45AF-B9A9-35FF6DAC4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59" y="3308558"/>
              <a:ext cx="6685497" cy="533519"/>
              <a:chOff x="1352688" y="3559216"/>
              <a:chExt cx="5743667" cy="190981"/>
            </a:xfrm>
          </p:grpSpPr>
          <p:sp>
            <p:nvSpPr>
              <p:cNvPr id="14371" name="Google Shape;2461;p28">
                <a:extLst>
                  <a:ext uri="{FF2B5EF4-FFF2-40B4-BE49-F238E27FC236}">
                    <a16:creationId xmlns:a16="http://schemas.microsoft.com/office/drawing/2014/main" id="{BE286DD2-6B88-4EEC-904F-03A905224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688" y="3559216"/>
                <a:ext cx="868102" cy="190981"/>
              </a:xfrm>
              <a:prstGeom prst="doubleWave">
                <a:avLst>
                  <a:gd name="adj1" fmla="val 12500"/>
                  <a:gd name="adj2" fmla="val 3023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900"/>
                  <a:buFont typeface="Arial" panose="020B0604020202020204" pitchFamily="34" charset="0"/>
                  <a:buNone/>
                  <a:tabLst/>
                  <a:defRPr/>
                </a:pPr>
                <a:endParaRPr kumimoji="1" lang="ko-KR" altLang="ko-KR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endParaRPr>
              </a:p>
            </p:txBody>
          </p:sp>
          <p:sp>
            <p:nvSpPr>
              <p:cNvPr id="14372" name="Google Shape;2462;p28">
                <a:extLst>
                  <a:ext uri="{FF2B5EF4-FFF2-40B4-BE49-F238E27FC236}">
                    <a16:creationId xmlns:a16="http://schemas.microsoft.com/office/drawing/2014/main" id="{06407916-0CF5-45C3-9A24-E26AF8DF0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818" y="3559216"/>
                <a:ext cx="868102" cy="190981"/>
              </a:xfrm>
              <a:prstGeom prst="doubleWave">
                <a:avLst>
                  <a:gd name="adj1" fmla="val 12500"/>
                  <a:gd name="adj2" fmla="val 3023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900"/>
                  <a:buFont typeface="Arial" panose="020B0604020202020204" pitchFamily="34" charset="0"/>
                  <a:buNone/>
                  <a:tabLst/>
                  <a:defRPr/>
                </a:pPr>
                <a:endParaRPr kumimoji="1" lang="ko-KR" altLang="ko-KR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endParaRPr>
              </a:p>
            </p:txBody>
          </p:sp>
          <p:sp>
            <p:nvSpPr>
              <p:cNvPr id="14373" name="Google Shape;2463;p28">
                <a:extLst>
                  <a:ext uri="{FF2B5EF4-FFF2-40B4-BE49-F238E27FC236}">
                    <a16:creationId xmlns:a16="http://schemas.microsoft.com/office/drawing/2014/main" id="{BA3B235D-01A0-4136-9A12-40D5A10B1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554" y="3559216"/>
                <a:ext cx="868102" cy="190981"/>
              </a:xfrm>
              <a:prstGeom prst="doubleWave">
                <a:avLst>
                  <a:gd name="adj1" fmla="val 12500"/>
                  <a:gd name="adj2" fmla="val 3023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900"/>
                  <a:buFont typeface="Arial" panose="020B0604020202020204" pitchFamily="34" charset="0"/>
                  <a:buNone/>
                  <a:tabLst/>
                  <a:defRPr/>
                </a:pPr>
                <a:endParaRPr kumimoji="1" lang="ko-KR" altLang="ko-KR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endParaRPr>
              </a:p>
            </p:txBody>
          </p:sp>
          <p:sp>
            <p:nvSpPr>
              <p:cNvPr id="14374" name="Google Shape;2464;p28">
                <a:extLst>
                  <a:ext uri="{FF2B5EF4-FFF2-40B4-BE49-F238E27FC236}">
                    <a16:creationId xmlns:a16="http://schemas.microsoft.com/office/drawing/2014/main" id="{B779C4E2-71F6-4C0F-AD4D-2CE9F9088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808" y="3559216"/>
                <a:ext cx="868102" cy="190981"/>
              </a:xfrm>
              <a:prstGeom prst="doubleWave">
                <a:avLst>
                  <a:gd name="adj1" fmla="val 12500"/>
                  <a:gd name="adj2" fmla="val 3023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900"/>
                  <a:buFont typeface="Arial" panose="020B0604020202020204" pitchFamily="34" charset="0"/>
                  <a:buNone/>
                  <a:tabLst/>
                  <a:defRPr/>
                </a:pPr>
                <a:endParaRPr kumimoji="1" lang="ko-KR" altLang="ko-KR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endParaRPr>
              </a:p>
            </p:txBody>
          </p:sp>
          <p:sp>
            <p:nvSpPr>
              <p:cNvPr id="14375" name="Google Shape;2465;p28">
                <a:extLst>
                  <a:ext uri="{FF2B5EF4-FFF2-40B4-BE49-F238E27FC236}">
                    <a16:creationId xmlns:a16="http://schemas.microsoft.com/office/drawing/2014/main" id="{4577E2BD-0458-456F-9C23-E1459EC53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033" y="3559216"/>
                <a:ext cx="868102" cy="190981"/>
              </a:xfrm>
              <a:prstGeom prst="doubleWave">
                <a:avLst>
                  <a:gd name="adj1" fmla="val 12500"/>
                  <a:gd name="adj2" fmla="val 3023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900"/>
                  <a:buFont typeface="Arial" panose="020B0604020202020204" pitchFamily="34" charset="0"/>
                  <a:buNone/>
                  <a:tabLst/>
                  <a:defRPr/>
                </a:pPr>
                <a:endParaRPr kumimoji="1" lang="ko-KR" altLang="ko-KR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endParaRPr>
              </a:p>
            </p:txBody>
          </p:sp>
          <p:sp>
            <p:nvSpPr>
              <p:cNvPr id="14376" name="Google Shape;2466;p28">
                <a:extLst>
                  <a:ext uri="{FF2B5EF4-FFF2-40B4-BE49-F238E27FC236}">
                    <a16:creationId xmlns:a16="http://schemas.microsoft.com/office/drawing/2014/main" id="{9C407CE4-EFA3-4CB4-A5EE-09DA8FB9A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287" y="3559216"/>
                <a:ext cx="868102" cy="190981"/>
              </a:xfrm>
              <a:prstGeom prst="doubleWave">
                <a:avLst>
                  <a:gd name="adj1" fmla="val 12500"/>
                  <a:gd name="adj2" fmla="val 3023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900"/>
                  <a:buFont typeface="Arial" panose="020B0604020202020204" pitchFamily="34" charset="0"/>
                  <a:buNone/>
                  <a:tabLst/>
                  <a:defRPr/>
                </a:pPr>
                <a:endParaRPr kumimoji="1" lang="ko-KR" altLang="ko-KR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endParaRPr>
              </a:p>
            </p:txBody>
          </p:sp>
          <p:sp>
            <p:nvSpPr>
              <p:cNvPr id="14377" name="Google Shape;2467;p28">
                <a:extLst>
                  <a:ext uri="{FF2B5EF4-FFF2-40B4-BE49-F238E27FC236}">
                    <a16:creationId xmlns:a16="http://schemas.microsoft.com/office/drawing/2014/main" id="{ED57452E-7A37-4D6D-A071-3213965A6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069" y="3559216"/>
                <a:ext cx="868102" cy="190981"/>
              </a:xfrm>
              <a:prstGeom prst="doubleWave">
                <a:avLst>
                  <a:gd name="adj1" fmla="val 12500"/>
                  <a:gd name="adj2" fmla="val 3023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900"/>
                  <a:buFont typeface="Arial" panose="020B0604020202020204" pitchFamily="34" charset="0"/>
                  <a:buNone/>
                  <a:tabLst/>
                  <a:defRPr/>
                </a:pPr>
                <a:endParaRPr kumimoji="1" lang="ko-KR" altLang="ko-KR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endParaRPr>
              </a:p>
            </p:txBody>
          </p:sp>
          <p:sp>
            <p:nvSpPr>
              <p:cNvPr id="14378" name="Google Shape;2468;p28">
                <a:extLst>
                  <a:ext uri="{FF2B5EF4-FFF2-40B4-BE49-F238E27FC236}">
                    <a16:creationId xmlns:a16="http://schemas.microsoft.com/office/drawing/2014/main" id="{41F2996F-6474-4F49-A81D-99668EFEC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069" y="3559216"/>
                <a:ext cx="973286" cy="190981"/>
              </a:xfrm>
              <a:prstGeom prst="doubleWave">
                <a:avLst>
                  <a:gd name="adj1" fmla="val 12500"/>
                  <a:gd name="adj2" fmla="val 3023"/>
                </a:avLst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바탕체" panose="02030609000101010101" pitchFamily="17" charset="-127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ts val="900"/>
                  <a:buFont typeface="Arial" panose="020B0604020202020204" pitchFamily="34" charset="0"/>
                  <a:buNone/>
                  <a:tabLst/>
                  <a:defRPr/>
                </a:pPr>
                <a:endParaRPr kumimoji="1" lang="ko-KR" altLang="ko-KR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endParaRPr>
              </a:p>
            </p:txBody>
          </p:sp>
        </p:grpSp>
        <p:sp>
          <p:nvSpPr>
            <p:cNvPr id="14370" name="Google Shape;2469;p28">
              <a:extLst>
                <a:ext uri="{FF2B5EF4-FFF2-40B4-BE49-F238E27FC236}">
                  <a16:creationId xmlns:a16="http://schemas.microsoft.com/office/drawing/2014/main" id="{61B875C7-1974-45C8-B210-18C43AFB1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567" y="3394673"/>
              <a:ext cx="4035367" cy="43733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800"/>
                <a:buFont typeface="Arial" panose="020B0604020202020204" pitchFamily="34" charset="0"/>
                <a:buNone/>
                <a:tabLst/>
                <a:defRPr/>
              </a:pPr>
              <a:r>
                <a:rPr kumimoji="1" lang="ko-KR" altLang="ko-KR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기획서 상의 화면 생략입니다. 실제 화면은 </a:t>
              </a:r>
              <a:r>
                <a:rPr kumimoji="1" lang="en-US" altLang="ko-KR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xxx</a:t>
              </a:r>
              <a:r>
                <a:rPr kumimoji="1" lang="ko-KR" altLang="ko-KR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맑은 고딕" panose="020B0503020000020004" pitchFamily="50" charset="-127"/>
                </a:rPr>
                <a:t>로 보여주세요.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4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총괄</a:t>
            </a:r>
            <a:r>
              <a:rPr lang="en-US" altLang="ko-KR" dirty="0"/>
              <a:t>(AS/IS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/>
        </p:nvGraphicFramePr>
        <p:xfrm>
          <a:off x="8602663" y="361950"/>
          <a:ext cx="3589337" cy="106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에서는 관련 페이지가 없습니다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7125B9-404C-4C1D-9BD4-75D1BCD72D24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3336170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AS-IS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해당 기능 없음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63926F-148F-4A6B-8283-BB578AB60DEE}"/>
              </a:ext>
            </a:extLst>
          </p:cNvPr>
          <p:cNvSpPr/>
          <p:nvPr/>
        </p:nvSpPr>
        <p:spPr>
          <a:xfrm>
            <a:off x="59682" y="668543"/>
            <a:ext cx="8501691" cy="793010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F3DCBEC-9848-4E98-8DF5-E30B88A0FC66}"/>
              </a:ext>
            </a:extLst>
          </p:cNvPr>
          <p:cNvGrpSpPr/>
          <p:nvPr/>
        </p:nvGrpSpPr>
        <p:grpSpPr>
          <a:xfrm>
            <a:off x="7219068" y="397852"/>
            <a:ext cx="1262802" cy="240054"/>
            <a:chOff x="6781101" y="465137"/>
            <a:chExt cx="1527990" cy="290465"/>
          </a:xfrm>
        </p:grpSpPr>
        <p:pic>
          <p:nvPicPr>
            <p:cNvPr id="90" name="그래픽 18">
              <a:extLst>
                <a:ext uri="{FF2B5EF4-FFF2-40B4-BE49-F238E27FC236}">
                  <a16:creationId xmlns:a16="http://schemas.microsoft.com/office/drawing/2014/main" id="{98F1659C-9740-4FD8-BF48-56B50FCD9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13766" y="465137"/>
              <a:ext cx="695325" cy="285750"/>
            </a:xfrm>
            <a:prstGeom prst="rect">
              <a:avLst/>
            </a:prstGeom>
          </p:spPr>
        </p:pic>
        <p:pic>
          <p:nvPicPr>
            <p:cNvPr id="95" name="그래픽 2">
              <a:extLst>
                <a:ext uri="{FF2B5EF4-FFF2-40B4-BE49-F238E27FC236}">
                  <a16:creationId xmlns:a16="http://schemas.microsoft.com/office/drawing/2014/main" id="{296D2BDF-E64C-4075-B88C-09889859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1101" y="469852"/>
              <a:ext cx="695325" cy="285750"/>
            </a:xfrm>
            <a:prstGeom prst="rect">
              <a:avLst/>
            </a:prstGeom>
          </p:spPr>
        </p:pic>
      </p:grpSp>
      <p:sp>
        <p:nvSpPr>
          <p:cNvPr id="96" name="텍스트 개체 틀 1">
            <a:extLst>
              <a:ext uri="{FF2B5EF4-FFF2-40B4-BE49-F238E27FC236}">
                <a16:creationId xmlns:a16="http://schemas.microsoft.com/office/drawing/2014/main" id="{EA28D0EA-3C71-47C6-9EE3-F79171184479}"/>
              </a:ext>
            </a:extLst>
          </p:cNvPr>
          <p:cNvSpPr txBox="1">
            <a:spLocks/>
          </p:cNvSpPr>
          <p:nvPr/>
        </p:nvSpPr>
        <p:spPr bwMode="auto">
          <a:xfrm>
            <a:off x="1199457" y="110748"/>
            <a:ext cx="2965331" cy="2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ko-KR" altLang="en-US"/>
              <a:t>운영관리 </a:t>
            </a:r>
            <a:r>
              <a:rPr kumimoji="0" lang="en-US" altLang="ko-KR"/>
              <a:t>– </a:t>
            </a:r>
            <a:r>
              <a:rPr kumimoji="0" lang="ko-KR" altLang="en-US"/>
              <a:t>총괄</a:t>
            </a:r>
            <a:endParaRPr kumimoji="0" lang="ko-KR" altLang="en-US" dirty="0"/>
          </a:p>
        </p:txBody>
      </p:sp>
      <p:sp>
        <p:nvSpPr>
          <p:cNvPr id="97" name="텍스트 개체 틀 2">
            <a:extLst>
              <a:ext uri="{FF2B5EF4-FFF2-40B4-BE49-F238E27FC236}">
                <a16:creationId xmlns:a16="http://schemas.microsoft.com/office/drawing/2014/main" id="{2BEA1C30-76AF-4929-A278-0B1D5F6D3610}"/>
              </a:ext>
            </a:extLst>
          </p:cNvPr>
          <p:cNvSpPr txBox="1">
            <a:spLocks/>
          </p:cNvSpPr>
          <p:nvPr/>
        </p:nvSpPr>
        <p:spPr bwMode="auto">
          <a:xfrm>
            <a:off x="5231904" y="110748"/>
            <a:ext cx="3329469" cy="2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/>
              <a:t>MANAGE-MAIN</a:t>
            </a:r>
            <a:endParaRPr kumimoji="0" lang="ko-KR" altLang="en-US" dirty="0"/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8AE83F3D-8234-40F0-BE2C-54D6B12ED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35633"/>
              </p:ext>
            </p:extLst>
          </p:nvPr>
        </p:nvGraphicFramePr>
        <p:xfrm>
          <a:off x="143328" y="754216"/>
          <a:ext cx="8314020" cy="60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23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1493082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  <a:gridCol w="580615">
                  <a:extLst>
                    <a:ext uri="{9D8B030D-6E8A-4147-A177-3AD203B41FA5}">
                      <a16:colId xmlns:a16="http://schemas.microsoft.com/office/drawing/2014/main" val="2331649171"/>
                    </a:ext>
                  </a:extLst>
                </a:gridCol>
                <a:gridCol w="1497890">
                  <a:extLst>
                    <a:ext uri="{9D8B030D-6E8A-4147-A177-3AD203B41FA5}">
                      <a16:colId xmlns:a16="http://schemas.microsoft.com/office/drawing/2014/main" val="1243195973"/>
                    </a:ext>
                  </a:extLst>
                </a:gridCol>
              </a:tblGrid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구분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주체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196B89D-3869-4163-86E1-FB5B7413129C}"/>
              </a:ext>
            </a:extLst>
          </p:cNvPr>
          <p:cNvGrpSpPr/>
          <p:nvPr/>
        </p:nvGrpSpPr>
        <p:grpSpPr>
          <a:xfrm>
            <a:off x="785310" y="801536"/>
            <a:ext cx="1266042" cy="227414"/>
            <a:chOff x="2523884" y="2409267"/>
            <a:chExt cx="1107054" cy="206739"/>
          </a:xfrm>
        </p:grpSpPr>
        <p:pic>
          <p:nvPicPr>
            <p:cNvPr id="103" name="그래픽 102">
              <a:extLst>
                <a:ext uri="{FF2B5EF4-FFF2-40B4-BE49-F238E27FC236}">
                  <a16:creationId xmlns:a16="http://schemas.microsoft.com/office/drawing/2014/main" id="{C78C0A76-891F-48D3-ACE6-AA0BFFECD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457769B0-91BB-4992-97F8-62899103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222C2EB-80CC-4106-80BC-B3F06CC32B68}"/>
              </a:ext>
            </a:extLst>
          </p:cNvPr>
          <p:cNvGrpSpPr/>
          <p:nvPr/>
        </p:nvGrpSpPr>
        <p:grpSpPr>
          <a:xfrm>
            <a:off x="3081085" y="801536"/>
            <a:ext cx="1150947" cy="227414"/>
            <a:chOff x="2523884" y="2409267"/>
            <a:chExt cx="1107054" cy="206739"/>
          </a:xfrm>
        </p:grpSpPr>
        <p:pic>
          <p:nvPicPr>
            <p:cNvPr id="111" name="그래픽 110">
              <a:extLst>
                <a:ext uri="{FF2B5EF4-FFF2-40B4-BE49-F238E27FC236}">
                  <a16:creationId xmlns:a16="http://schemas.microsoft.com/office/drawing/2014/main" id="{B5163C9B-5D3B-437C-B598-98847D361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B000C887-A973-45AE-821C-D76E054F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9D92BE00-4E24-4228-BB46-481698C1243B}"/>
              </a:ext>
            </a:extLst>
          </p:cNvPr>
          <p:cNvGrpSpPr/>
          <p:nvPr/>
        </p:nvGrpSpPr>
        <p:grpSpPr>
          <a:xfrm>
            <a:off x="4856573" y="809895"/>
            <a:ext cx="1448431" cy="214688"/>
            <a:chOff x="5151044" y="-648245"/>
            <a:chExt cx="1752600" cy="285750"/>
          </a:xfrm>
        </p:grpSpPr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id="{AD5AA694-0FE8-47E8-B415-1C096E72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id="{C5C76EE3-31F4-4C7D-959D-B2D97BE0A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EED7DCC-BE86-4AC8-A9E7-FADB32431459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F482128A-1EA9-43C9-B893-126010AB81CA}"/>
              </a:ext>
            </a:extLst>
          </p:cNvPr>
          <p:cNvGrpSpPr/>
          <p:nvPr/>
        </p:nvGrpSpPr>
        <p:grpSpPr>
          <a:xfrm>
            <a:off x="6978312" y="809895"/>
            <a:ext cx="1448431" cy="214688"/>
            <a:chOff x="5151044" y="-648245"/>
            <a:chExt cx="1752600" cy="285750"/>
          </a:xfrm>
        </p:grpSpPr>
        <p:pic>
          <p:nvPicPr>
            <p:cNvPr id="136" name="그래픽 135">
              <a:extLst>
                <a:ext uri="{FF2B5EF4-FFF2-40B4-BE49-F238E27FC236}">
                  <a16:creationId xmlns:a16="http://schemas.microsoft.com/office/drawing/2014/main" id="{0920B779-155B-428E-88F6-AEC4FBDF3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6F7BD419-EA70-49A5-8AF3-A8209E8B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E87776B-B21A-43AD-97B8-85475C5CC34E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C1FDC9E-D7AC-4C4C-B532-8228F07D575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774700" y="1080249"/>
            <a:ext cx="1276652" cy="258302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B57E97B6-F2AE-4624-AB4F-322B7D2C072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3081085" y="1080249"/>
            <a:ext cx="1150947" cy="258302"/>
          </a:xfrm>
          <a:prstGeom prst="rect">
            <a:avLst/>
          </a:prstGeom>
        </p:spPr>
      </p:pic>
      <p:pic>
        <p:nvPicPr>
          <p:cNvPr id="141" name="그래픽 140">
            <a:extLst>
              <a:ext uri="{FF2B5EF4-FFF2-40B4-BE49-F238E27FC236}">
                <a16:creationId xmlns:a16="http://schemas.microsoft.com/office/drawing/2014/main" id="{35DDF215-0707-44C0-A988-369F8EC152E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4856573" y="1080249"/>
            <a:ext cx="1448431" cy="258302"/>
          </a:xfrm>
          <a:prstGeom prst="rect">
            <a:avLst/>
          </a:prstGeom>
        </p:spPr>
      </p:pic>
      <p:pic>
        <p:nvPicPr>
          <p:cNvPr id="142" name="그래픽 141">
            <a:extLst>
              <a:ext uri="{FF2B5EF4-FFF2-40B4-BE49-F238E27FC236}">
                <a16:creationId xmlns:a16="http://schemas.microsoft.com/office/drawing/2014/main" id="{977A19CA-7E67-4E7A-B875-632BACEBA01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6978312" y="1080249"/>
            <a:ext cx="1448431" cy="258302"/>
          </a:xfrm>
          <a:prstGeom prst="rect">
            <a:avLst/>
          </a:prstGeom>
        </p:spPr>
      </p:pic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E17193D-6D05-4EF0-A9A7-F9750E26F777}"/>
              </a:ext>
            </a:extLst>
          </p:cNvPr>
          <p:cNvGrpSpPr/>
          <p:nvPr/>
        </p:nvGrpSpPr>
        <p:grpSpPr>
          <a:xfrm>
            <a:off x="59682" y="1576236"/>
            <a:ext cx="705674" cy="230832"/>
            <a:chOff x="104132" y="1495576"/>
            <a:chExt cx="705674" cy="23083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95BD232-C93E-4598-B58F-E0CCB41A7225}"/>
                </a:ext>
              </a:extLst>
            </p:cNvPr>
            <p:cNvSpPr/>
            <p:nvPr/>
          </p:nvSpPr>
          <p:spPr>
            <a:xfrm>
              <a:off x="551722" y="1559428"/>
              <a:ext cx="25808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78A386A-7491-4CE3-BE21-F78C5F3F9D20}"/>
                </a:ext>
              </a:extLst>
            </p:cNvPr>
            <p:cNvGrpSpPr/>
            <p:nvPr/>
          </p:nvGrpSpPr>
          <p:grpSpPr>
            <a:xfrm>
              <a:off x="104132" y="1495576"/>
              <a:ext cx="466442" cy="230832"/>
              <a:chOff x="104132" y="1495576"/>
              <a:chExt cx="466442" cy="230832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A236D5E-F023-4CA2-9D01-70F97A4D78DC}"/>
                  </a:ext>
                </a:extLst>
              </p:cNvPr>
              <p:cNvSpPr/>
              <p:nvPr/>
            </p:nvSpPr>
            <p:spPr>
              <a:xfrm>
                <a:off x="113366" y="1542123"/>
                <a:ext cx="23461" cy="141011"/>
              </a:xfrm>
              <a:prstGeom prst="rect">
                <a:avLst/>
              </a:prstGeom>
              <a:solidFill>
                <a:srgbClr val="2C5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6A2EB14-48E7-48D4-81B1-2CC17F2AD116}"/>
                  </a:ext>
                </a:extLst>
              </p:cNvPr>
              <p:cNvSpPr txBox="1"/>
              <p:nvPr/>
            </p:nvSpPr>
            <p:spPr>
              <a:xfrm>
                <a:off x="104132" y="1495576"/>
                <a:ext cx="46644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900" b="1" dirty="0">
                    <a:latin typeface="+mn-ea"/>
                    <a:ea typeface="+mn-ea"/>
                  </a:rPr>
                  <a:t>현황</a:t>
                </a:r>
              </a:p>
            </p:txBody>
          </p:sp>
        </p:grp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AABD9680-3B16-4E2F-8C00-B366D08A2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53600"/>
              </p:ext>
            </p:extLst>
          </p:nvPr>
        </p:nvGraphicFramePr>
        <p:xfrm>
          <a:off x="143328" y="1814872"/>
          <a:ext cx="8314021" cy="395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03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651001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829718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2264090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1298121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  <a:gridCol w="676122">
                  <a:extLst>
                    <a:ext uri="{9D8B030D-6E8A-4147-A177-3AD203B41FA5}">
                      <a16:colId xmlns:a16="http://schemas.microsoft.com/office/drawing/2014/main" val="1672158161"/>
                    </a:ext>
                  </a:extLst>
                </a:gridCol>
                <a:gridCol w="676122">
                  <a:extLst>
                    <a:ext uri="{9D8B030D-6E8A-4147-A177-3AD203B41FA5}">
                      <a16:colId xmlns:a16="http://schemas.microsoft.com/office/drawing/2014/main" val="712131345"/>
                    </a:ext>
                  </a:extLst>
                </a:gridCol>
                <a:gridCol w="676122">
                  <a:extLst>
                    <a:ext uri="{9D8B030D-6E8A-4147-A177-3AD203B41FA5}">
                      <a16:colId xmlns:a16="http://schemas.microsoft.com/office/drawing/2014/main" val="3077884492"/>
                    </a:ext>
                  </a:extLst>
                </a:gridCol>
                <a:gridCol w="676122">
                  <a:extLst>
                    <a:ext uri="{9D8B030D-6E8A-4147-A177-3AD203B41FA5}">
                      <a16:colId xmlns:a16="http://schemas.microsoft.com/office/drawing/2014/main" val="1262882674"/>
                    </a:ext>
                  </a:extLst>
                </a:gridCol>
              </a:tblGrid>
              <a:tr h="298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 기간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제작 구분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제작 주체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자체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수정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외주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4087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부분 수정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자체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52127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외주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30295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수정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자체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38008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부분 수정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외주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98788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자체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67298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수정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외주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24072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부분 수정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자체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70305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외주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97014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총괄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MANAGE-MAIN</a:t>
            </a:r>
            <a:endParaRPr lang="ko-KR" altLang="en-US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37563"/>
              </p:ext>
            </p:extLst>
          </p:nvPr>
        </p:nvGraphicFramePr>
        <p:xfrm>
          <a:off x="8602663" y="361950"/>
          <a:ext cx="3589337" cy="576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과목 또는 콘텐츠를 조회하는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첫번째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TO-BE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에서는 없던 페이지이고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원활한 운영을 위해 신규 추가한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SFR-SCMS-AD-02 : </a:t>
                      </a:r>
                      <a:r>
                        <a:rPr lang="ko-KR" altLang="en-US" sz="800" dirty="0"/>
                        <a:t>운영중인 콘텐츠에 대한 조회 기능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발생할 수 에러 메시지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MANAGE-ALERT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참조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 조건 입력 또는 전체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다운로드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조건 입력 또는 일부분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데이터만 다운로드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구분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값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수정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부분 수정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제작주체 구분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값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자체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00989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및 종료 일자 선택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콘텐츠를 사용할 수 있는 기간 선택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71774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9956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2433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 입력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92667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온평원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콘텐츠 개발담당자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23268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보여지는 정보의 총계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0099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0607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67312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등록번호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3735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/>
                        <a:t>MANAGE-MAIN-DETAIL</a:t>
                      </a:r>
                      <a:r>
                        <a:rPr kumimoji="0" lang="ko-KR" altLang="en-US" sz="8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하단에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구성은 다음 페이지 참조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510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사용기간 선택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콘텐츠를 사용할 수 있는 기간 선택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5577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1545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구분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수정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부분 수정 중 하나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9846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제작주체 구분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자체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외주 중 하나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23666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온평원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콘텐츠 개발담당자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67439"/>
                  </a:ext>
                </a:extLst>
              </a:tr>
            </a:tbl>
          </a:graphicData>
        </a:graphic>
      </p:graphicFrame>
      <p:sp>
        <p:nvSpPr>
          <p:cNvPr id="18451" name="Google Shape;2970;p125">
            <a:extLst>
              <a:ext uri="{FF2B5EF4-FFF2-40B4-BE49-F238E27FC236}">
                <a16:creationId xmlns:a16="http://schemas.microsoft.com/office/drawing/2014/main" id="{C49CAA8C-9C5B-4C25-B693-00387D20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278" y="286817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6" name="Google Shape;2970;p125">
            <a:extLst>
              <a:ext uri="{FF2B5EF4-FFF2-40B4-BE49-F238E27FC236}">
                <a16:creationId xmlns:a16="http://schemas.microsoft.com/office/drawing/2014/main" id="{4CC7E46E-64C8-4E8E-8B16-CF75304A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03" y="286817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6" name="그룹 107">
            <a:extLst>
              <a:ext uri="{FF2B5EF4-FFF2-40B4-BE49-F238E27FC236}">
                <a16:creationId xmlns:a16="http://schemas.microsoft.com/office/drawing/2014/main" id="{8023B331-DE1F-4A0E-8A0C-5216DF7E6034}"/>
              </a:ext>
            </a:extLst>
          </p:cNvPr>
          <p:cNvGrpSpPr>
            <a:grpSpLocks/>
          </p:cNvGrpSpPr>
          <p:nvPr/>
        </p:nvGrpSpPr>
        <p:grpSpPr bwMode="auto">
          <a:xfrm>
            <a:off x="6327828" y="1752477"/>
            <a:ext cx="217487" cy="246063"/>
            <a:chOff x="2012774" y="1442250"/>
            <a:chExt cx="217845" cy="245280"/>
          </a:xfrm>
        </p:grpSpPr>
        <p:sp>
          <p:nvSpPr>
            <p:cNvPr id="67" name="Google Shape;2970;p125">
              <a:extLst>
                <a:ext uri="{FF2B5EF4-FFF2-40B4-BE49-F238E27FC236}">
                  <a16:creationId xmlns:a16="http://schemas.microsoft.com/office/drawing/2014/main" id="{4893E6FC-0C0C-47A8-9075-1F617A011BD0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8" name="Google Shape;423;p35">
              <a:extLst>
                <a:ext uri="{FF2B5EF4-FFF2-40B4-BE49-F238E27FC236}">
                  <a16:creationId xmlns:a16="http://schemas.microsoft.com/office/drawing/2014/main" id="{8ACA185D-F133-4A57-ADF9-00C77FE7C8E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69" name="그룹 107">
            <a:extLst>
              <a:ext uri="{FF2B5EF4-FFF2-40B4-BE49-F238E27FC236}">
                <a16:creationId xmlns:a16="http://schemas.microsoft.com/office/drawing/2014/main" id="{06B9E8F4-3AE4-4463-83F0-4736F544943A}"/>
              </a:ext>
            </a:extLst>
          </p:cNvPr>
          <p:cNvGrpSpPr>
            <a:grpSpLocks/>
          </p:cNvGrpSpPr>
          <p:nvPr/>
        </p:nvGrpSpPr>
        <p:grpSpPr bwMode="auto">
          <a:xfrm>
            <a:off x="5732857" y="1752477"/>
            <a:ext cx="217487" cy="246063"/>
            <a:chOff x="2012774" y="1442250"/>
            <a:chExt cx="217845" cy="245280"/>
          </a:xfrm>
        </p:grpSpPr>
        <p:sp>
          <p:nvSpPr>
            <p:cNvPr id="71" name="Google Shape;2970;p125">
              <a:extLst>
                <a:ext uri="{FF2B5EF4-FFF2-40B4-BE49-F238E27FC236}">
                  <a16:creationId xmlns:a16="http://schemas.microsoft.com/office/drawing/2014/main" id="{2999E2D7-6A7D-4F23-962B-A2AE34F9D06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2" name="Google Shape;423;p35">
              <a:extLst>
                <a:ext uri="{FF2B5EF4-FFF2-40B4-BE49-F238E27FC236}">
                  <a16:creationId xmlns:a16="http://schemas.microsoft.com/office/drawing/2014/main" id="{CE77464A-72F1-4CD9-8FF3-856E5626E829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74" name="그룹 107">
            <a:extLst>
              <a:ext uri="{FF2B5EF4-FFF2-40B4-BE49-F238E27FC236}">
                <a16:creationId xmlns:a16="http://schemas.microsoft.com/office/drawing/2014/main" id="{BC0079AF-DCD3-4E66-A903-955CDABC5C9A}"/>
              </a:ext>
            </a:extLst>
          </p:cNvPr>
          <p:cNvGrpSpPr>
            <a:grpSpLocks/>
          </p:cNvGrpSpPr>
          <p:nvPr/>
        </p:nvGrpSpPr>
        <p:grpSpPr bwMode="auto">
          <a:xfrm>
            <a:off x="4675953" y="1752477"/>
            <a:ext cx="217487" cy="246063"/>
            <a:chOff x="2012774" y="1442250"/>
            <a:chExt cx="217845" cy="245280"/>
          </a:xfrm>
        </p:grpSpPr>
        <p:sp>
          <p:nvSpPr>
            <p:cNvPr id="75" name="Google Shape;2970;p125">
              <a:extLst>
                <a:ext uri="{FF2B5EF4-FFF2-40B4-BE49-F238E27FC236}">
                  <a16:creationId xmlns:a16="http://schemas.microsoft.com/office/drawing/2014/main" id="{9B7506E3-E565-4744-A0C5-BE493257CC6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7" name="Google Shape;423;p35">
              <a:extLst>
                <a:ext uri="{FF2B5EF4-FFF2-40B4-BE49-F238E27FC236}">
                  <a16:creationId xmlns:a16="http://schemas.microsoft.com/office/drawing/2014/main" id="{4D6A22CF-23A7-403A-B7C5-2BF8ED729E0F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78" name="그룹 107">
            <a:extLst>
              <a:ext uri="{FF2B5EF4-FFF2-40B4-BE49-F238E27FC236}">
                <a16:creationId xmlns:a16="http://schemas.microsoft.com/office/drawing/2014/main" id="{902B4039-A64E-4CE2-96C6-C9B3B99AC500}"/>
              </a:ext>
            </a:extLst>
          </p:cNvPr>
          <p:cNvGrpSpPr>
            <a:grpSpLocks/>
          </p:cNvGrpSpPr>
          <p:nvPr/>
        </p:nvGrpSpPr>
        <p:grpSpPr bwMode="auto">
          <a:xfrm>
            <a:off x="2811985" y="1752477"/>
            <a:ext cx="217487" cy="246063"/>
            <a:chOff x="2012774" y="1442250"/>
            <a:chExt cx="217845" cy="245280"/>
          </a:xfrm>
        </p:grpSpPr>
        <p:sp>
          <p:nvSpPr>
            <p:cNvPr id="80" name="Google Shape;2970;p125">
              <a:extLst>
                <a:ext uri="{FF2B5EF4-FFF2-40B4-BE49-F238E27FC236}">
                  <a16:creationId xmlns:a16="http://schemas.microsoft.com/office/drawing/2014/main" id="{BB0D7365-8B05-4DD5-8D46-A33516CC6BF4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81" name="Google Shape;423;p35">
              <a:extLst>
                <a:ext uri="{FF2B5EF4-FFF2-40B4-BE49-F238E27FC236}">
                  <a16:creationId xmlns:a16="http://schemas.microsoft.com/office/drawing/2014/main" id="{6BB15CBC-01EC-4C53-A12D-FC018E139064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82" name="그룹 107">
            <a:extLst>
              <a:ext uri="{FF2B5EF4-FFF2-40B4-BE49-F238E27FC236}">
                <a16:creationId xmlns:a16="http://schemas.microsoft.com/office/drawing/2014/main" id="{CF2885D9-E1F0-4A9E-A154-4D444520E7EB}"/>
              </a:ext>
            </a:extLst>
          </p:cNvPr>
          <p:cNvGrpSpPr>
            <a:grpSpLocks/>
          </p:cNvGrpSpPr>
          <p:nvPr/>
        </p:nvGrpSpPr>
        <p:grpSpPr bwMode="auto">
          <a:xfrm>
            <a:off x="1164643" y="1752477"/>
            <a:ext cx="217487" cy="246063"/>
            <a:chOff x="2012774" y="1442250"/>
            <a:chExt cx="217845" cy="245280"/>
          </a:xfrm>
        </p:grpSpPr>
        <p:sp>
          <p:nvSpPr>
            <p:cNvPr id="83" name="Google Shape;2970;p125">
              <a:extLst>
                <a:ext uri="{FF2B5EF4-FFF2-40B4-BE49-F238E27FC236}">
                  <a16:creationId xmlns:a16="http://schemas.microsoft.com/office/drawing/2014/main" id="{DDEF3FB0-A628-46D1-8DB2-A3F13E8FEB61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84" name="Google Shape;423;p35">
              <a:extLst>
                <a:ext uri="{FF2B5EF4-FFF2-40B4-BE49-F238E27FC236}">
                  <a16:creationId xmlns:a16="http://schemas.microsoft.com/office/drawing/2014/main" id="{85560092-4840-4821-8AA5-DFC43C660499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85" name="그룹 107">
            <a:extLst>
              <a:ext uri="{FF2B5EF4-FFF2-40B4-BE49-F238E27FC236}">
                <a16:creationId xmlns:a16="http://schemas.microsoft.com/office/drawing/2014/main" id="{28FF3A8C-7E64-4AA7-A891-C36CF67E699D}"/>
              </a:ext>
            </a:extLst>
          </p:cNvPr>
          <p:cNvGrpSpPr>
            <a:grpSpLocks/>
          </p:cNvGrpSpPr>
          <p:nvPr/>
        </p:nvGrpSpPr>
        <p:grpSpPr bwMode="auto">
          <a:xfrm>
            <a:off x="471705" y="1752477"/>
            <a:ext cx="217487" cy="246063"/>
            <a:chOff x="2012774" y="1442250"/>
            <a:chExt cx="217845" cy="245280"/>
          </a:xfrm>
        </p:grpSpPr>
        <p:sp>
          <p:nvSpPr>
            <p:cNvPr id="86" name="Google Shape;2970;p125">
              <a:extLst>
                <a:ext uri="{FF2B5EF4-FFF2-40B4-BE49-F238E27FC236}">
                  <a16:creationId xmlns:a16="http://schemas.microsoft.com/office/drawing/2014/main" id="{5E8418A9-7599-411C-913D-73C6324E6F8E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88" name="Google Shape;423;p35">
              <a:extLst>
                <a:ext uri="{FF2B5EF4-FFF2-40B4-BE49-F238E27FC236}">
                  <a16:creationId xmlns:a16="http://schemas.microsoft.com/office/drawing/2014/main" id="{B41EC1F8-1977-4ADF-8B0E-1D09FB27EB41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91" name="그룹 107">
            <a:extLst>
              <a:ext uri="{FF2B5EF4-FFF2-40B4-BE49-F238E27FC236}">
                <a16:creationId xmlns:a16="http://schemas.microsoft.com/office/drawing/2014/main" id="{0952BD0C-8841-4F22-B826-FCBDB8D04ACF}"/>
              </a:ext>
            </a:extLst>
          </p:cNvPr>
          <p:cNvGrpSpPr>
            <a:grpSpLocks/>
          </p:cNvGrpSpPr>
          <p:nvPr/>
        </p:nvGrpSpPr>
        <p:grpSpPr bwMode="auto">
          <a:xfrm>
            <a:off x="1522" y="1752477"/>
            <a:ext cx="217487" cy="246063"/>
            <a:chOff x="2012774" y="1442250"/>
            <a:chExt cx="217845" cy="245280"/>
          </a:xfrm>
        </p:grpSpPr>
        <p:sp>
          <p:nvSpPr>
            <p:cNvPr id="93" name="Google Shape;2970;p125">
              <a:extLst>
                <a:ext uri="{FF2B5EF4-FFF2-40B4-BE49-F238E27FC236}">
                  <a16:creationId xmlns:a16="http://schemas.microsoft.com/office/drawing/2014/main" id="{0EA2E593-DDEC-493B-8938-991C8D3260BC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94" name="Google Shape;423;p35">
              <a:extLst>
                <a:ext uri="{FF2B5EF4-FFF2-40B4-BE49-F238E27FC236}">
                  <a16:creationId xmlns:a16="http://schemas.microsoft.com/office/drawing/2014/main" id="{8BDD2F0D-5CD6-4B5A-885F-AD5A5BD1E37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98" name="그룹 107">
            <a:extLst>
              <a:ext uri="{FF2B5EF4-FFF2-40B4-BE49-F238E27FC236}">
                <a16:creationId xmlns:a16="http://schemas.microsoft.com/office/drawing/2014/main" id="{33AA2973-0853-485E-BA24-EEF11619DEDB}"/>
              </a:ext>
            </a:extLst>
          </p:cNvPr>
          <p:cNvGrpSpPr>
            <a:grpSpLocks/>
          </p:cNvGrpSpPr>
          <p:nvPr/>
        </p:nvGrpSpPr>
        <p:grpSpPr bwMode="auto">
          <a:xfrm>
            <a:off x="1522" y="1384648"/>
            <a:ext cx="217487" cy="246063"/>
            <a:chOff x="2012774" y="1442250"/>
            <a:chExt cx="217845" cy="245280"/>
          </a:xfrm>
        </p:grpSpPr>
        <p:sp>
          <p:nvSpPr>
            <p:cNvPr id="99" name="Google Shape;2970;p125">
              <a:extLst>
                <a:ext uri="{FF2B5EF4-FFF2-40B4-BE49-F238E27FC236}">
                  <a16:creationId xmlns:a16="http://schemas.microsoft.com/office/drawing/2014/main" id="{BA009246-4C1A-4B72-A082-B5F10A168AA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00" name="Google Shape;423;p35">
              <a:extLst>
                <a:ext uri="{FF2B5EF4-FFF2-40B4-BE49-F238E27FC236}">
                  <a16:creationId xmlns:a16="http://schemas.microsoft.com/office/drawing/2014/main" id="{12B34E3B-9B51-4EEB-8DD0-1A9850B07833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04" name="그룹 107">
            <a:extLst>
              <a:ext uri="{FF2B5EF4-FFF2-40B4-BE49-F238E27FC236}">
                <a16:creationId xmlns:a16="http://schemas.microsoft.com/office/drawing/2014/main" id="{E216EFD0-8C22-41BA-96BC-9E3BFA819CBA}"/>
              </a:ext>
            </a:extLst>
          </p:cNvPr>
          <p:cNvGrpSpPr>
            <a:grpSpLocks/>
          </p:cNvGrpSpPr>
          <p:nvPr/>
        </p:nvGrpSpPr>
        <p:grpSpPr bwMode="auto">
          <a:xfrm>
            <a:off x="7052475" y="1752477"/>
            <a:ext cx="217487" cy="246063"/>
            <a:chOff x="2012774" y="1442250"/>
            <a:chExt cx="217845" cy="245280"/>
          </a:xfrm>
        </p:grpSpPr>
        <p:sp>
          <p:nvSpPr>
            <p:cNvPr id="105" name="Google Shape;2970;p125">
              <a:extLst>
                <a:ext uri="{FF2B5EF4-FFF2-40B4-BE49-F238E27FC236}">
                  <a16:creationId xmlns:a16="http://schemas.microsoft.com/office/drawing/2014/main" id="{AA8489E9-4773-44DA-9E03-AA8D32E80E91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06" name="Google Shape;423;p35">
              <a:extLst>
                <a:ext uri="{FF2B5EF4-FFF2-40B4-BE49-F238E27FC236}">
                  <a16:creationId xmlns:a16="http://schemas.microsoft.com/office/drawing/2014/main" id="{31666A66-97C3-4D12-A86F-B020700DAA17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sp>
        <p:nvSpPr>
          <p:cNvPr id="18453" name="Google Shape;2970;p125">
            <a:extLst>
              <a:ext uri="{FF2B5EF4-FFF2-40B4-BE49-F238E27FC236}">
                <a16:creationId xmlns:a16="http://schemas.microsoft.com/office/drawing/2014/main" id="{63DB7829-657D-418B-9061-B7F0B9F11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" y="66268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4" name="Google Shape;2970;p125">
            <a:extLst>
              <a:ext uri="{FF2B5EF4-FFF2-40B4-BE49-F238E27FC236}">
                <a16:creationId xmlns:a16="http://schemas.microsoft.com/office/drawing/2014/main" id="{B3775E1E-3902-4F12-8FC1-B4159603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32" y="66268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5" name="Google Shape;2970;p125">
            <a:extLst>
              <a:ext uri="{FF2B5EF4-FFF2-40B4-BE49-F238E27FC236}">
                <a16:creationId xmlns:a16="http://schemas.microsoft.com/office/drawing/2014/main" id="{4C9CEBCC-64FC-4170-B25F-014ABCA9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748" y="66268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6" name="Google Shape;2970;p125">
            <a:extLst>
              <a:ext uri="{FF2B5EF4-FFF2-40B4-BE49-F238E27FC236}">
                <a16:creationId xmlns:a16="http://schemas.microsoft.com/office/drawing/2014/main" id="{94E6540D-3218-405E-B9BF-5BA8A469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" y="94444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7" name="Google Shape;2970;p125">
            <a:extLst>
              <a:ext uri="{FF2B5EF4-FFF2-40B4-BE49-F238E27FC236}">
                <a16:creationId xmlns:a16="http://schemas.microsoft.com/office/drawing/2014/main" id="{A72E9568-C899-4041-8B29-8ECD15EC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32" y="94444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8" name="Google Shape;2970;p125">
            <a:extLst>
              <a:ext uri="{FF2B5EF4-FFF2-40B4-BE49-F238E27FC236}">
                <a16:creationId xmlns:a16="http://schemas.microsoft.com/office/drawing/2014/main" id="{73B434FE-99B1-44B9-9659-DF2BD36CB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748" y="94444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9" name="Google Shape;2970;p125">
            <a:extLst>
              <a:ext uri="{FF2B5EF4-FFF2-40B4-BE49-F238E27FC236}">
                <a16:creationId xmlns:a16="http://schemas.microsoft.com/office/drawing/2014/main" id="{44FF2E47-36C1-46FE-9E22-5332B4B25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001" y="94444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70" name="그룹 107">
            <a:extLst>
              <a:ext uri="{FF2B5EF4-FFF2-40B4-BE49-F238E27FC236}">
                <a16:creationId xmlns:a16="http://schemas.microsoft.com/office/drawing/2014/main" id="{9FA136C7-C41F-4919-A180-AA05AEF54C6E}"/>
              </a:ext>
            </a:extLst>
          </p:cNvPr>
          <p:cNvGrpSpPr>
            <a:grpSpLocks/>
          </p:cNvGrpSpPr>
          <p:nvPr/>
        </p:nvGrpSpPr>
        <p:grpSpPr bwMode="auto">
          <a:xfrm>
            <a:off x="7790208" y="1752477"/>
            <a:ext cx="217487" cy="246063"/>
            <a:chOff x="2012774" y="1442250"/>
            <a:chExt cx="217845" cy="245280"/>
          </a:xfrm>
        </p:grpSpPr>
        <p:sp>
          <p:nvSpPr>
            <p:cNvPr id="73" name="Google Shape;2970;p125">
              <a:extLst>
                <a:ext uri="{FF2B5EF4-FFF2-40B4-BE49-F238E27FC236}">
                  <a16:creationId xmlns:a16="http://schemas.microsoft.com/office/drawing/2014/main" id="{DF94741A-7C45-4808-9B31-324EFDC7A9FA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6" name="Google Shape;423;p35">
              <a:extLst>
                <a:ext uri="{FF2B5EF4-FFF2-40B4-BE49-F238E27FC236}">
                  <a16:creationId xmlns:a16="http://schemas.microsoft.com/office/drawing/2014/main" id="{EEB30210-E108-4088-9D4A-755001126F0E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19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11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AECE995-D952-4E30-A1B6-6244892222D4}"/>
              </a:ext>
            </a:extLst>
          </p:cNvPr>
          <p:cNvSpPr/>
          <p:nvPr/>
        </p:nvSpPr>
        <p:spPr>
          <a:xfrm>
            <a:off x="53665" y="4516608"/>
            <a:ext cx="8507708" cy="2171292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6CF226-D1A7-4849-A721-C39022733DFA}"/>
              </a:ext>
            </a:extLst>
          </p:cNvPr>
          <p:cNvSpPr/>
          <p:nvPr/>
        </p:nvSpPr>
        <p:spPr>
          <a:xfrm>
            <a:off x="59682" y="668543"/>
            <a:ext cx="8501691" cy="793010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4A9D3C-C782-438A-BA32-9EA829A58D89}"/>
              </a:ext>
            </a:extLst>
          </p:cNvPr>
          <p:cNvGrpSpPr/>
          <p:nvPr/>
        </p:nvGrpSpPr>
        <p:grpSpPr>
          <a:xfrm>
            <a:off x="7219068" y="397852"/>
            <a:ext cx="1262802" cy="240054"/>
            <a:chOff x="6781101" y="465137"/>
            <a:chExt cx="1527990" cy="290465"/>
          </a:xfrm>
        </p:grpSpPr>
        <p:pic>
          <p:nvPicPr>
            <p:cNvPr id="40" name="그래픽 18">
              <a:extLst>
                <a:ext uri="{FF2B5EF4-FFF2-40B4-BE49-F238E27FC236}">
                  <a16:creationId xmlns:a16="http://schemas.microsoft.com/office/drawing/2014/main" id="{C28F2929-4633-498D-B05D-224FD2A9C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13766" y="465137"/>
              <a:ext cx="695325" cy="285750"/>
            </a:xfrm>
            <a:prstGeom prst="rect">
              <a:avLst/>
            </a:prstGeom>
          </p:spPr>
        </p:pic>
        <p:pic>
          <p:nvPicPr>
            <p:cNvPr id="39" name="그래픽 2">
              <a:extLst>
                <a:ext uri="{FF2B5EF4-FFF2-40B4-BE49-F238E27FC236}">
                  <a16:creationId xmlns:a16="http://schemas.microsoft.com/office/drawing/2014/main" id="{CD1D9A57-C4FD-483C-A397-B90FC2895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1101" y="469852"/>
              <a:ext cx="695325" cy="285750"/>
            </a:xfrm>
            <a:prstGeom prst="rect">
              <a:avLst/>
            </a:prstGeom>
          </p:spPr>
        </p:pic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총괄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MANAGE-MAIN-DETAIL</a:t>
            </a:r>
            <a:endParaRPr lang="ko-KR" altLang="en-US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11203"/>
              </p:ext>
            </p:extLst>
          </p:nvPr>
        </p:nvGraphicFramePr>
        <p:xfrm>
          <a:off x="8602663" y="361950"/>
          <a:ext cx="3589337" cy="563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과목 또는 콘텐츠를 조회하는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첫번째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TO-BE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에서는 없던 페이지이고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원활한 운영을 위해 신규 추가한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상세정보 영역은 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1~10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번은 다음 페이지부터는 생략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SFR-SCMS-AD-02 : </a:t>
                      </a:r>
                      <a:r>
                        <a:rPr lang="ko-KR" altLang="en-US" sz="800" dirty="0"/>
                        <a:t>운영중인 콘텐츠에 대한 조회 기능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 이미지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계획서에 등록된 대표 이미지 사용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과목코드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온평원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콘텐츠 개발담당자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00989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 담당자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71774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개발 유형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9956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기기지원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2433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9818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후기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건수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84975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오류신고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4894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 전환을 위해 필요한 탭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92667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8820B5F-3060-4AD6-8D1A-A0CEBB7AA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98797"/>
              </p:ext>
            </p:extLst>
          </p:nvPr>
        </p:nvGraphicFramePr>
        <p:xfrm>
          <a:off x="143328" y="754216"/>
          <a:ext cx="8314020" cy="60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23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1493082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  <a:gridCol w="580615">
                  <a:extLst>
                    <a:ext uri="{9D8B030D-6E8A-4147-A177-3AD203B41FA5}">
                      <a16:colId xmlns:a16="http://schemas.microsoft.com/office/drawing/2014/main" val="2331649171"/>
                    </a:ext>
                  </a:extLst>
                </a:gridCol>
                <a:gridCol w="1497890">
                  <a:extLst>
                    <a:ext uri="{9D8B030D-6E8A-4147-A177-3AD203B41FA5}">
                      <a16:colId xmlns:a16="http://schemas.microsoft.com/office/drawing/2014/main" val="1243195973"/>
                    </a:ext>
                  </a:extLst>
                </a:gridCol>
              </a:tblGrid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구분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주체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2" name="그룹 91">
            <a:extLst>
              <a:ext uri="{FF2B5EF4-FFF2-40B4-BE49-F238E27FC236}">
                <a16:creationId xmlns:a16="http://schemas.microsoft.com/office/drawing/2014/main" id="{661E3F1F-3781-4AB4-9761-570AF3E78325}"/>
              </a:ext>
            </a:extLst>
          </p:cNvPr>
          <p:cNvGrpSpPr/>
          <p:nvPr/>
        </p:nvGrpSpPr>
        <p:grpSpPr>
          <a:xfrm>
            <a:off x="785310" y="801536"/>
            <a:ext cx="1266042" cy="227414"/>
            <a:chOff x="2523884" y="2409267"/>
            <a:chExt cx="1107054" cy="206739"/>
          </a:xfrm>
        </p:grpSpPr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A96B84C9-79B0-4723-BA2E-EE077E1FB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07E4A933-1A75-465C-B6E9-4DE6A860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2B95DE5-6748-4A74-85D7-D4F7BF5C0D2E}"/>
              </a:ext>
            </a:extLst>
          </p:cNvPr>
          <p:cNvGrpSpPr/>
          <p:nvPr/>
        </p:nvGrpSpPr>
        <p:grpSpPr>
          <a:xfrm>
            <a:off x="3081085" y="801536"/>
            <a:ext cx="1150947" cy="227414"/>
            <a:chOff x="2523884" y="2409267"/>
            <a:chExt cx="1107054" cy="206739"/>
          </a:xfrm>
        </p:grpSpPr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id="{66B9C739-90DF-4F82-8CA0-BF236A0DA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14" name="그래픽 113">
              <a:extLst>
                <a:ext uri="{FF2B5EF4-FFF2-40B4-BE49-F238E27FC236}">
                  <a16:creationId xmlns:a16="http://schemas.microsoft.com/office/drawing/2014/main" id="{E5474C4E-7075-4B5F-A1FF-D454B183E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107179-3AC6-493B-AA1F-89FCDC466162}"/>
              </a:ext>
            </a:extLst>
          </p:cNvPr>
          <p:cNvGrpSpPr/>
          <p:nvPr/>
        </p:nvGrpSpPr>
        <p:grpSpPr>
          <a:xfrm>
            <a:off x="4856573" y="809895"/>
            <a:ext cx="1448431" cy="214688"/>
            <a:chOff x="5151044" y="-648245"/>
            <a:chExt cx="1752600" cy="285750"/>
          </a:xfrm>
        </p:grpSpPr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A233E111-90BE-489E-8298-A70463BB0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44" name="그래픽 43">
              <a:extLst>
                <a:ext uri="{FF2B5EF4-FFF2-40B4-BE49-F238E27FC236}">
                  <a16:creationId xmlns:a16="http://schemas.microsoft.com/office/drawing/2014/main" id="{27652DC1-4164-4FD7-8A46-2047061B2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382E39-CEF9-48F1-9B77-E3D3ABEBA783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23237A-0A82-4FC9-BC42-BB6A3CD712A8}"/>
              </a:ext>
            </a:extLst>
          </p:cNvPr>
          <p:cNvGrpSpPr/>
          <p:nvPr/>
        </p:nvGrpSpPr>
        <p:grpSpPr>
          <a:xfrm>
            <a:off x="6978312" y="809895"/>
            <a:ext cx="1448431" cy="214688"/>
            <a:chOff x="5151044" y="-648245"/>
            <a:chExt cx="1752600" cy="285750"/>
          </a:xfrm>
        </p:grpSpPr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5CCAD252-03E4-40FA-BF9D-3EB62C643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F40D58AA-0FE0-4278-BADA-64E035BD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2222441-5D6B-4105-8B7C-988587F5F3E0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0" name="그래픽 119">
            <a:extLst>
              <a:ext uri="{FF2B5EF4-FFF2-40B4-BE49-F238E27FC236}">
                <a16:creationId xmlns:a16="http://schemas.microsoft.com/office/drawing/2014/main" id="{D53ED1A1-261A-4A22-A1F8-23E555BEB56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774700" y="1080249"/>
            <a:ext cx="1276652" cy="258302"/>
          </a:xfrm>
          <a:prstGeom prst="rect">
            <a:avLst/>
          </a:prstGeom>
        </p:spPr>
      </p:pic>
      <p:pic>
        <p:nvPicPr>
          <p:cNvPr id="121" name="그래픽 120">
            <a:extLst>
              <a:ext uri="{FF2B5EF4-FFF2-40B4-BE49-F238E27FC236}">
                <a16:creationId xmlns:a16="http://schemas.microsoft.com/office/drawing/2014/main" id="{5E4004DB-B8E7-4B08-B090-3C6A2A5301C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3081085" y="1080249"/>
            <a:ext cx="1150947" cy="258302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2EEE6F74-B42A-4B7E-95A6-0BC1A3EE707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4856573" y="1080249"/>
            <a:ext cx="1448431" cy="258302"/>
          </a:xfrm>
          <a:prstGeom prst="rect">
            <a:avLst/>
          </a:prstGeom>
        </p:spPr>
      </p:pic>
      <p:pic>
        <p:nvPicPr>
          <p:cNvPr id="123" name="그래픽 122">
            <a:extLst>
              <a:ext uri="{FF2B5EF4-FFF2-40B4-BE49-F238E27FC236}">
                <a16:creationId xmlns:a16="http://schemas.microsoft.com/office/drawing/2014/main" id="{231821F2-71DD-46AD-81F4-B175EF07F72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6978312" y="1080249"/>
            <a:ext cx="1448431" cy="25830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1920-AE59-40BF-BD05-4A9A062EF5B4}"/>
              </a:ext>
            </a:extLst>
          </p:cNvPr>
          <p:cNvGrpSpPr/>
          <p:nvPr/>
        </p:nvGrpSpPr>
        <p:grpSpPr>
          <a:xfrm>
            <a:off x="59682" y="1576236"/>
            <a:ext cx="705674" cy="230832"/>
            <a:chOff x="104132" y="1495576"/>
            <a:chExt cx="705674" cy="2308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160E6CC-9300-4C24-B8D8-0FE55D65D64C}"/>
                </a:ext>
              </a:extLst>
            </p:cNvPr>
            <p:cNvSpPr/>
            <p:nvPr/>
          </p:nvSpPr>
          <p:spPr>
            <a:xfrm>
              <a:off x="551722" y="1559428"/>
              <a:ext cx="25808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F8A5733-2179-480B-A85A-570A49034AD1}"/>
                </a:ext>
              </a:extLst>
            </p:cNvPr>
            <p:cNvGrpSpPr/>
            <p:nvPr/>
          </p:nvGrpSpPr>
          <p:grpSpPr>
            <a:xfrm>
              <a:off x="104132" y="1495576"/>
              <a:ext cx="466442" cy="230832"/>
              <a:chOff x="104132" y="1495576"/>
              <a:chExt cx="466442" cy="23083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0CC3315-4AF7-4212-856F-1ECAFDF06B2B}"/>
                  </a:ext>
                </a:extLst>
              </p:cNvPr>
              <p:cNvSpPr/>
              <p:nvPr/>
            </p:nvSpPr>
            <p:spPr>
              <a:xfrm>
                <a:off x="113366" y="1542123"/>
                <a:ext cx="23461" cy="141011"/>
              </a:xfrm>
              <a:prstGeom prst="rect">
                <a:avLst/>
              </a:prstGeom>
              <a:solidFill>
                <a:srgbClr val="2C5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0BDE3F-2F89-4A0E-B912-BB242A40154A}"/>
                  </a:ext>
                </a:extLst>
              </p:cNvPr>
              <p:cNvSpPr txBox="1"/>
              <p:nvPr/>
            </p:nvSpPr>
            <p:spPr>
              <a:xfrm>
                <a:off x="104132" y="1495576"/>
                <a:ext cx="46644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900" b="1" dirty="0">
                    <a:latin typeface="+mn-ea"/>
                    <a:ea typeface="+mn-ea"/>
                  </a:rPr>
                  <a:t>현황</a:t>
                </a:r>
              </a:p>
            </p:txBody>
          </p:sp>
        </p:grp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F839B71-4FBA-41A8-9A31-E52CE2B734AE}"/>
              </a:ext>
            </a:extLst>
          </p:cNvPr>
          <p:cNvGrpSpPr/>
          <p:nvPr/>
        </p:nvGrpSpPr>
        <p:grpSpPr>
          <a:xfrm>
            <a:off x="59682" y="2555095"/>
            <a:ext cx="865310" cy="230832"/>
            <a:chOff x="104132" y="1495576"/>
            <a:chExt cx="865310" cy="23083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3DBA417-C781-4456-9E33-0B311AA49896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114C215-B062-4271-A1AF-752800475A0E}"/>
                </a:ext>
              </a:extLst>
            </p:cNvPr>
            <p:cNvSpPr txBox="1"/>
            <p:nvPr/>
          </p:nvSpPr>
          <p:spPr>
            <a:xfrm>
              <a:off x="104132" y="1495576"/>
              <a:ext cx="86531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1" dirty="0">
                  <a:latin typeface="+mn-ea"/>
                  <a:ea typeface="+mn-ea"/>
                </a:rPr>
                <a:t>상세 정보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BA8F1-03C8-4A62-A97A-3E293C266E23}"/>
              </a:ext>
            </a:extLst>
          </p:cNvPr>
          <p:cNvSpPr/>
          <p:nvPr/>
        </p:nvSpPr>
        <p:spPr>
          <a:xfrm>
            <a:off x="143328" y="2820976"/>
            <a:ext cx="1640973" cy="1257222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강의계획서 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 이미지</a:t>
            </a: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655C3584-90EF-48ED-9D32-C78D8C58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17305"/>
              </p:ext>
            </p:extLst>
          </p:nvPr>
        </p:nvGraphicFramePr>
        <p:xfrm>
          <a:off x="1935003" y="2820976"/>
          <a:ext cx="6522344" cy="125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586">
                  <a:extLst>
                    <a:ext uri="{9D8B030D-6E8A-4147-A177-3AD203B41FA5}">
                      <a16:colId xmlns:a16="http://schemas.microsoft.com/office/drawing/2014/main" val="3605697941"/>
                    </a:ext>
                  </a:extLst>
                </a:gridCol>
                <a:gridCol w="1630586">
                  <a:extLst>
                    <a:ext uri="{9D8B030D-6E8A-4147-A177-3AD203B41FA5}">
                      <a16:colId xmlns:a16="http://schemas.microsoft.com/office/drawing/2014/main" val="70101972"/>
                    </a:ext>
                  </a:extLst>
                </a:gridCol>
              </a:tblGrid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A202life_15110139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0499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000-0000-0000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제작기관 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000-0000-0000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94980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개발 유형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이러닝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기기지원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PC+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801082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건 </a:t>
                      </a: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/ 4.5</a:t>
                      </a:r>
                      <a:r>
                        <a:rPr lang="ko-KR" altLang="en-US" sz="800" b="0" u="none" dirty="0"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후기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건수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u="none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58067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오류신고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98767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2B803C27-3550-407B-AB74-3BCCEEA5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79532"/>
              </p:ext>
            </p:extLst>
          </p:nvPr>
        </p:nvGraphicFramePr>
        <p:xfrm>
          <a:off x="143328" y="4856348"/>
          <a:ext cx="8314018" cy="175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활용한 차량 인식 이론</a:t>
                      </a:r>
                    </a:p>
                  </a:txBody>
                  <a:tcPr marL="83123" marR="83123" marT="41564" marB="415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063055"/>
                  </a:ext>
                </a:extLst>
              </a:tr>
              <a:tr h="231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Vehicle Recognition Theory Using AI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3" marR="83123" marT="41564" marB="415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43957"/>
                  </a:ext>
                </a:extLst>
              </a:tr>
              <a:tr h="231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사업분야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빅데이터</a:t>
                      </a:r>
                    </a:p>
                  </a:txBody>
                  <a:tcPr marL="83123" marR="83123" marT="41564" marB="415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680680"/>
                  </a:ext>
                </a:extLst>
              </a:tr>
              <a:tr h="231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정보통신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세부분야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92440"/>
                  </a:ext>
                </a:extLst>
              </a:tr>
              <a:tr h="2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강의유형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강의수준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0499"/>
                  </a:ext>
                </a:extLst>
              </a:tr>
              <a:tr h="2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연수구분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평생능력개발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92409"/>
                  </a:ext>
                </a:extLst>
              </a:tr>
              <a:tr h="2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재개발여부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재개발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4165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0DCE19-DF95-42AA-BE64-29E95DC39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19995"/>
              </p:ext>
            </p:extLst>
          </p:nvPr>
        </p:nvGraphicFramePr>
        <p:xfrm>
          <a:off x="143328" y="1814873"/>
          <a:ext cx="8314021" cy="78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03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651001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829718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2264090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1298121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  <a:gridCol w="676122">
                  <a:extLst>
                    <a:ext uri="{9D8B030D-6E8A-4147-A177-3AD203B41FA5}">
                      <a16:colId xmlns:a16="http://schemas.microsoft.com/office/drawing/2014/main" val="1672158161"/>
                    </a:ext>
                  </a:extLst>
                </a:gridCol>
                <a:gridCol w="676122">
                  <a:extLst>
                    <a:ext uri="{9D8B030D-6E8A-4147-A177-3AD203B41FA5}">
                      <a16:colId xmlns:a16="http://schemas.microsoft.com/office/drawing/2014/main" val="712131345"/>
                    </a:ext>
                  </a:extLst>
                </a:gridCol>
                <a:gridCol w="676122">
                  <a:extLst>
                    <a:ext uri="{9D8B030D-6E8A-4147-A177-3AD203B41FA5}">
                      <a16:colId xmlns:a16="http://schemas.microsoft.com/office/drawing/2014/main" val="3077884492"/>
                    </a:ext>
                  </a:extLst>
                </a:gridCol>
                <a:gridCol w="676122">
                  <a:extLst>
                    <a:ext uri="{9D8B030D-6E8A-4147-A177-3AD203B41FA5}">
                      <a16:colId xmlns:a16="http://schemas.microsoft.com/office/drawing/2014/main" val="1262882674"/>
                    </a:ext>
                  </a:extLst>
                </a:gridCol>
              </a:tblGrid>
              <a:tr h="226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 기간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제작 구분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제작 주체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277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17999"/>
                  </a:ext>
                </a:extLst>
              </a:tr>
              <a:tr h="277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제작기관명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과목명이 노출됩니다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2022.01.01 ~ 2022.1231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자체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</a:tbl>
          </a:graphicData>
        </a:graphic>
      </p:graphicFrame>
      <p:pic>
        <p:nvPicPr>
          <p:cNvPr id="150" name="그래픽 18">
            <a:extLst>
              <a:ext uri="{FF2B5EF4-FFF2-40B4-BE49-F238E27FC236}">
                <a16:creationId xmlns:a16="http://schemas.microsoft.com/office/drawing/2014/main" id="{F6045F0E-E6F5-487F-A691-00F984D8E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221" y="4566154"/>
            <a:ext cx="574649" cy="236157"/>
          </a:xfrm>
          <a:prstGeom prst="rect">
            <a:avLst/>
          </a:prstGeom>
        </p:spPr>
      </p:pic>
      <p:sp>
        <p:nvSpPr>
          <p:cNvPr id="152" name="Google Shape;2970;p125">
            <a:extLst>
              <a:ext uri="{FF2B5EF4-FFF2-40B4-BE49-F238E27FC236}">
                <a16:creationId xmlns:a16="http://schemas.microsoft.com/office/drawing/2014/main" id="{9578CF3C-7F4E-4FC4-B735-1D15A9BC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40" y="3068232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53" name="Google Shape;2970;p125">
            <a:extLst>
              <a:ext uri="{FF2B5EF4-FFF2-40B4-BE49-F238E27FC236}">
                <a16:creationId xmlns:a16="http://schemas.microsoft.com/office/drawing/2014/main" id="{6DB1C4C6-5344-487F-8A7A-2263C8D99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498" y="286408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4" name="Google Shape;2970;p125">
            <a:extLst>
              <a:ext uri="{FF2B5EF4-FFF2-40B4-BE49-F238E27FC236}">
                <a16:creationId xmlns:a16="http://schemas.microsoft.com/office/drawing/2014/main" id="{56774941-8B17-437D-BD03-F3DF0A41A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257" y="286408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5" name="Google Shape;2970;p125">
            <a:extLst>
              <a:ext uri="{FF2B5EF4-FFF2-40B4-BE49-F238E27FC236}">
                <a16:creationId xmlns:a16="http://schemas.microsoft.com/office/drawing/2014/main" id="{8A495EFE-C5C8-4BCE-BB19-738B5E72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498" y="3114415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6" name="Google Shape;2970;p125">
            <a:extLst>
              <a:ext uri="{FF2B5EF4-FFF2-40B4-BE49-F238E27FC236}">
                <a16:creationId xmlns:a16="http://schemas.microsoft.com/office/drawing/2014/main" id="{C99719C2-BAD8-41EA-AC8C-B739F8176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257" y="311478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7" name="Google Shape;2970;p125">
            <a:extLst>
              <a:ext uri="{FF2B5EF4-FFF2-40B4-BE49-F238E27FC236}">
                <a16:creationId xmlns:a16="http://schemas.microsoft.com/office/drawing/2014/main" id="{7B3FC888-7B50-457A-BA79-06F5B181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498" y="3364744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8" name="Google Shape;2970;p125">
            <a:extLst>
              <a:ext uri="{FF2B5EF4-FFF2-40B4-BE49-F238E27FC236}">
                <a16:creationId xmlns:a16="http://schemas.microsoft.com/office/drawing/2014/main" id="{1641D6AA-A429-4F68-B355-A6AC0AF8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257" y="336548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61" name="표 160">
            <a:extLst>
              <a:ext uri="{FF2B5EF4-FFF2-40B4-BE49-F238E27FC236}">
                <a16:creationId xmlns:a16="http://schemas.microsoft.com/office/drawing/2014/main" id="{88156293-729F-42E0-B681-4BE942629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85910"/>
              </p:ext>
            </p:extLst>
          </p:nvPr>
        </p:nvGraphicFramePr>
        <p:xfrm>
          <a:off x="112414" y="4162103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Google Shape;2970;p125">
            <a:extLst>
              <a:ext uri="{FF2B5EF4-FFF2-40B4-BE49-F238E27FC236}">
                <a16:creationId xmlns:a16="http://schemas.microsoft.com/office/drawing/2014/main" id="{70D1A8AF-7500-43D1-AFF8-ED1F7C35D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498" y="3615073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Google Shape;2970;p125">
            <a:extLst>
              <a:ext uri="{FF2B5EF4-FFF2-40B4-BE49-F238E27FC236}">
                <a16:creationId xmlns:a16="http://schemas.microsoft.com/office/drawing/2014/main" id="{4E17A04B-3F1D-4FB6-99D5-114E399CF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257" y="361618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5" name="그룹 107">
            <a:extLst>
              <a:ext uri="{FF2B5EF4-FFF2-40B4-BE49-F238E27FC236}">
                <a16:creationId xmlns:a16="http://schemas.microsoft.com/office/drawing/2014/main" id="{C423F236-6FC2-4B17-91BE-7CB59C4B122A}"/>
              </a:ext>
            </a:extLst>
          </p:cNvPr>
          <p:cNvGrpSpPr>
            <a:grpSpLocks/>
          </p:cNvGrpSpPr>
          <p:nvPr/>
        </p:nvGrpSpPr>
        <p:grpSpPr bwMode="auto">
          <a:xfrm>
            <a:off x="2063877" y="3840218"/>
            <a:ext cx="217487" cy="246063"/>
            <a:chOff x="2012774" y="1442250"/>
            <a:chExt cx="217845" cy="245280"/>
          </a:xfrm>
        </p:grpSpPr>
        <p:sp>
          <p:nvSpPr>
            <p:cNvPr id="56" name="Google Shape;2970;p125">
              <a:extLst>
                <a:ext uri="{FF2B5EF4-FFF2-40B4-BE49-F238E27FC236}">
                  <a16:creationId xmlns:a16="http://schemas.microsoft.com/office/drawing/2014/main" id="{050CE0F8-86D4-40FD-9C2A-339B00344E90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8" name="Google Shape;423;p35">
              <a:extLst>
                <a:ext uri="{FF2B5EF4-FFF2-40B4-BE49-F238E27FC236}">
                  <a16:creationId xmlns:a16="http://schemas.microsoft.com/office/drawing/2014/main" id="{621D2A63-711C-46DB-BB4A-DC22335A72CB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9" name="그룹 107">
            <a:extLst>
              <a:ext uri="{FF2B5EF4-FFF2-40B4-BE49-F238E27FC236}">
                <a16:creationId xmlns:a16="http://schemas.microsoft.com/office/drawing/2014/main" id="{9B9CBD9A-5A94-48AD-8339-AAD5EEC8A041}"/>
              </a:ext>
            </a:extLst>
          </p:cNvPr>
          <p:cNvGrpSpPr>
            <a:grpSpLocks/>
          </p:cNvGrpSpPr>
          <p:nvPr/>
        </p:nvGrpSpPr>
        <p:grpSpPr bwMode="auto">
          <a:xfrm>
            <a:off x="58656" y="4062468"/>
            <a:ext cx="217487" cy="246063"/>
            <a:chOff x="2012774" y="1442250"/>
            <a:chExt cx="217845" cy="245280"/>
          </a:xfrm>
        </p:grpSpPr>
        <p:sp>
          <p:nvSpPr>
            <p:cNvPr id="60" name="Google Shape;2970;p125">
              <a:extLst>
                <a:ext uri="{FF2B5EF4-FFF2-40B4-BE49-F238E27FC236}">
                  <a16:creationId xmlns:a16="http://schemas.microsoft.com/office/drawing/2014/main" id="{DBDE8DE0-FA58-41BD-8D13-D8314A483FB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1" name="Google Shape;423;p35">
              <a:extLst>
                <a:ext uri="{FF2B5EF4-FFF2-40B4-BE49-F238E27FC236}">
                  <a16:creationId xmlns:a16="http://schemas.microsoft.com/office/drawing/2014/main" id="{BEE347C2-BD4C-48B8-BF6D-DE26D27AAD16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0CB86EC3-7738-4F0B-9D59-5277BB291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4860"/>
              </p:ext>
            </p:extLst>
          </p:nvPr>
        </p:nvGraphicFramePr>
        <p:xfrm>
          <a:off x="9102401" y="3952217"/>
          <a:ext cx="2946272" cy="192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번호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MANAGE-SUBJECT-MAIN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MANAGE-SUBJECT-CATEGORY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92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MANAGE-SUBJECT-OPERATION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862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 계획서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MANAGE-SUBJECT-PLAN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229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구성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MANAGE-SUBJECT-CONTENTS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6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문제은행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MANAGE-SUBJECT-QUIZ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307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콘텐츠 평가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MANAGE-SUBJECT-EVALUATE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696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오류신고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MANAGE-SUBJECT-REPORT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31089"/>
                  </a:ext>
                </a:extLst>
              </a:tr>
            </a:tbl>
          </a:graphicData>
        </a:graphic>
      </p:graphicFrame>
      <p:sp>
        <p:nvSpPr>
          <p:cNvPr id="8" name="사각형 설명선 7"/>
          <p:cNvSpPr/>
          <p:nvPr/>
        </p:nvSpPr>
        <p:spPr>
          <a:xfrm>
            <a:off x="4126748" y="442972"/>
            <a:ext cx="2283373" cy="612648"/>
          </a:xfrm>
          <a:prstGeom prst="wedgeRectCallout">
            <a:avLst>
              <a:gd name="adj1" fmla="val -174996"/>
              <a:gd name="adj2" fmla="val 231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 </a:t>
            </a:r>
            <a:r>
              <a:rPr lang="ko-KR" altLang="en-US" dirty="0"/>
              <a:t>추가로 </a:t>
            </a:r>
            <a:r>
              <a:rPr lang="en-US" altLang="ko-KR" dirty="0"/>
              <a:t>3</a:t>
            </a:r>
            <a:r>
              <a:rPr lang="ko-KR" altLang="en-US" dirty="0"/>
              <a:t>페이지 삭제 필요</a:t>
            </a:r>
          </a:p>
        </p:txBody>
      </p:sp>
    </p:spTree>
    <p:extLst>
      <p:ext uri="{BB962C8B-B14F-4D97-AF65-F5344CB8AC3E}">
        <p14:creationId xmlns:p14="http://schemas.microsoft.com/office/powerpoint/2010/main" val="363085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과목 정보</a:t>
            </a:r>
            <a:r>
              <a:rPr lang="en-US" altLang="ko-KR" dirty="0"/>
              <a:t>(AS-IS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71332"/>
              </p:ext>
            </p:extLst>
          </p:nvPr>
        </p:nvGraphicFramePr>
        <p:xfrm>
          <a:off x="8602663" y="361950"/>
          <a:ext cx="3589337" cy="131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 과목 등록을 위해 사용 했던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구글시트입니다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구글 시트에는 과목에 대한 메타데이터가 들어가 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 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파란색 표시 부분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ㆍ해당</a:t>
                      </a:r>
                      <a:r>
                        <a:rPr lang="ko-KR" altLang="en-US" sz="800" dirty="0"/>
                        <a:t> 없음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8CF6812-1CF9-42C8-8F57-8089093AE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0" b="4982"/>
          <a:stretch/>
        </p:blipFill>
        <p:spPr>
          <a:xfrm>
            <a:off x="291805" y="1044027"/>
            <a:ext cx="4120611" cy="2084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980FC0-C825-4789-B52D-CE113AFE4298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5254965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AS-IS : CMS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 페이지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구글 시트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12E1F2-3315-494E-B9C4-B4FDFDD0C084}"/>
              </a:ext>
            </a:extLst>
          </p:cNvPr>
          <p:cNvGrpSpPr/>
          <p:nvPr/>
        </p:nvGrpSpPr>
        <p:grpSpPr>
          <a:xfrm>
            <a:off x="4634265" y="1058429"/>
            <a:ext cx="7002172" cy="1800447"/>
            <a:chOff x="1" y="1023881"/>
            <a:chExt cx="4148832" cy="106677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0BCC37-C3A8-427A-97FD-608BD7262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1773"/>
            <a:stretch/>
          </p:blipFill>
          <p:spPr>
            <a:xfrm>
              <a:off x="1" y="1023881"/>
              <a:ext cx="4148832" cy="106677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7851058-A23E-4AFE-BED2-B3EDAD9FF3E5}"/>
                </a:ext>
              </a:extLst>
            </p:cNvPr>
            <p:cNvSpPr/>
            <p:nvPr/>
          </p:nvSpPr>
          <p:spPr>
            <a:xfrm>
              <a:off x="96878" y="1192275"/>
              <a:ext cx="1660829" cy="29047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C69074-FAC9-47A0-8828-DAB6BBA79C9B}"/>
              </a:ext>
            </a:extLst>
          </p:cNvPr>
          <p:cNvGrpSpPr/>
          <p:nvPr/>
        </p:nvGrpSpPr>
        <p:grpSpPr>
          <a:xfrm>
            <a:off x="70551" y="3248616"/>
            <a:ext cx="9813513" cy="1520578"/>
            <a:chOff x="83201" y="2860796"/>
            <a:chExt cx="8921375" cy="11424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3972B4E-B6CE-430A-A8F5-99F615FA06AF}"/>
                </a:ext>
              </a:extLst>
            </p:cNvPr>
            <p:cNvGrpSpPr/>
            <p:nvPr/>
          </p:nvGrpSpPr>
          <p:grpSpPr>
            <a:xfrm>
              <a:off x="83201" y="2991327"/>
              <a:ext cx="4148831" cy="1011902"/>
              <a:chOff x="36587" y="953209"/>
              <a:chExt cx="7486650" cy="267514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6C6A733-90CD-46DC-AC59-5C51DFBA2F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17152"/>
              <a:stretch/>
            </p:blipFill>
            <p:spPr>
              <a:xfrm>
                <a:off x="36587" y="953209"/>
                <a:ext cx="7486650" cy="2675147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85087D-17D5-4231-B7D2-5CCDE1F3AA06}"/>
                  </a:ext>
                </a:extLst>
              </p:cNvPr>
              <p:cNvSpPr/>
              <p:nvPr/>
            </p:nvSpPr>
            <p:spPr>
              <a:xfrm>
                <a:off x="241765" y="2096749"/>
                <a:ext cx="937495" cy="75342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FC54AF-95D7-496A-BD83-FB98F65D747C}"/>
                  </a:ext>
                </a:extLst>
              </p:cNvPr>
              <p:cNvSpPr/>
              <p:nvPr/>
            </p:nvSpPr>
            <p:spPr>
              <a:xfrm>
                <a:off x="2007296" y="2096749"/>
                <a:ext cx="5411520" cy="75342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2A7C0D0-EBFE-48CD-BCE2-1C5285F5F0E1}"/>
                </a:ext>
              </a:extLst>
            </p:cNvPr>
            <p:cNvGrpSpPr/>
            <p:nvPr/>
          </p:nvGrpSpPr>
          <p:grpSpPr>
            <a:xfrm>
              <a:off x="4171904" y="2860796"/>
              <a:ext cx="4832672" cy="1142433"/>
              <a:chOff x="0" y="976620"/>
              <a:chExt cx="8561373" cy="152057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F94BFEB-F839-4A8F-8D29-B31FA7DBC2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" b="33043"/>
              <a:stretch/>
            </p:blipFill>
            <p:spPr>
              <a:xfrm>
                <a:off x="0" y="976620"/>
                <a:ext cx="8561373" cy="152057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0EDF04-6FB7-45BE-AFC9-7B2B8DAE293C}"/>
                  </a:ext>
                </a:extLst>
              </p:cNvPr>
              <p:cNvSpPr/>
              <p:nvPr/>
            </p:nvSpPr>
            <p:spPr>
              <a:xfrm>
                <a:off x="383840" y="1745416"/>
                <a:ext cx="1984224" cy="36076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EEB5DA8-BF68-4F0A-B037-9C89B5DECF37}"/>
                  </a:ext>
                </a:extLst>
              </p:cNvPr>
              <p:cNvSpPr/>
              <p:nvPr/>
            </p:nvSpPr>
            <p:spPr>
              <a:xfrm>
                <a:off x="2689654" y="1745416"/>
                <a:ext cx="5691210" cy="36076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77454C-C2BD-4BA0-B7D8-78109A88A745}"/>
              </a:ext>
            </a:extLst>
          </p:cNvPr>
          <p:cNvGrpSpPr/>
          <p:nvPr/>
        </p:nvGrpSpPr>
        <p:grpSpPr>
          <a:xfrm>
            <a:off x="203456" y="5050237"/>
            <a:ext cx="11292130" cy="1625675"/>
            <a:chOff x="143328" y="5485703"/>
            <a:chExt cx="9332339" cy="122139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6F811BB-81EB-4152-88F6-5BC98E2D9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9453" t="19524" b="34564"/>
            <a:stretch/>
          </p:blipFill>
          <p:spPr>
            <a:xfrm>
              <a:off x="143328" y="5485703"/>
              <a:ext cx="5315939" cy="122139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4392E4B-303E-4DD2-8DD1-0D3D7FF74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237" b="32318"/>
            <a:stretch/>
          </p:blipFill>
          <p:spPr>
            <a:xfrm>
              <a:off x="5082329" y="5485703"/>
              <a:ext cx="4393338" cy="1221394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4CBBC3A-62BE-448D-B63F-30BA597FBB6E}"/>
                </a:ext>
              </a:extLst>
            </p:cNvPr>
            <p:cNvSpPr/>
            <p:nvPr/>
          </p:nvSpPr>
          <p:spPr>
            <a:xfrm>
              <a:off x="3172994" y="6084358"/>
              <a:ext cx="6230046" cy="24640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4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과목 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MANAGE-SUBJECT-MAIN / CATEGORY</a:t>
            </a:r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5FB4985-3AEF-4C3C-B7E8-0C6F6312C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06850"/>
              </p:ext>
            </p:extLst>
          </p:nvPr>
        </p:nvGraphicFramePr>
        <p:xfrm>
          <a:off x="8602663" y="361950"/>
          <a:ext cx="3589337" cy="606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0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3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과목의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기본적인 과목 정보를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에서는 기존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미사용에 따라 대체로 운영 중이던 구글시트의 주요 자료를 확인할 수 있는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최초 입력된 데이터가 없는 경우 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없음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’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으로 노출됩니다</a:t>
                      </a:r>
                      <a:r>
                        <a:rPr lang="en-US" altLang="ko-KR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9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455495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SFR-SCMS-010-03 : </a:t>
                      </a:r>
                      <a:r>
                        <a:rPr lang="ko-KR" altLang="en-US" sz="800" dirty="0"/>
                        <a:t>관리번호는 제작기관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주관부서에 따른 자동생성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SFR-SCMS-010-06 : </a:t>
                      </a:r>
                      <a:r>
                        <a:rPr lang="ko-KR" altLang="en-US" sz="800" dirty="0"/>
                        <a:t>과목코드 생성 시 내용이 저장될 수 있도록 구현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SFR-SCMS-010-07 : </a:t>
                      </a:r>
                      <a:r>
                        <a:rPr lang="ko-KR" altLang="en-US" sz="800" dirty="0" err="1">
                          <a:latin typeface="나눔바른"/>
                          <a:ea typeface="나눔바른고딕" pitchFamily="50" charset="-127"/>
                        </a:rPr>
                        <a:t>과목코드별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 강의계획서 열람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저장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, 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출력 기능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SFR-SCMS-AD-01 : </a:t>
                      </a:r>
                      <a:r>
                        <a:rPr lang="ko-KR" altLang="en-US" sz="800" dirty="0"/>
                        <a:t>콘텐츠 메타데이터 입력 기능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구글시트 자료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국문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432307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424397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사업분야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440257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142125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세부분야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04954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강의유형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278000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강의수준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924647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과목코드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353136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연수구분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62932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재개발여부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564083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재개발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626299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NCS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적용여부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59484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13~17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능력단위 및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114057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능력단위 분류번호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21628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NCS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수준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05815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디지털 역량여부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896165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kumimoji="1"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산업혁명 여부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79723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22, 23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디지털 신기술 여부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수준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044346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24, 25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Keco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코드 및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직업명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867238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</a:t>
                      </a:r>
                      <a:r>
                        <a:rPr kumimoji="1"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simsa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NCS 8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611991"/>
                  </a:ext>
                </a:extLst>
              </a:tr>
              <a:tr h="11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C683A6A-07B1-49C4-B52F-CA3DD43E43B1}"/>
              </a:ext>
            </a:extLst>
          </p:cNvPr>
          <p:cNvSpPr/>
          <p:nvPr/>
        </p:nvSpPr>
        <p:spPr>
          <a:xfrm>
            <a:off x="53665" y="842111"/>
            <a:ext cx="8507708" cy="2171292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A253A0E7-4321-4A63-A2C5-9D158B3A3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58476"/>
              </p:ext>
            </p:extLst>
          </p:nvPr>
        </p:nvGraphicFramePr>
        <p:xfrm>
          <a:off x="143328" y="1181851"/>
          <a:ext cx="8314018" cy="175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활용한 차량 인식 이론</a:t>
                      </a:r>
                    </a:p>
                  </a:txBody>
                  <a:tcPr marL="83123" marR="83123" marT="41564" marB="415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063055"/>
                  </a:ext>
                </a:extLst>
              </a:tr>
              <a:tr h="231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Vehicle Recognition Theory Using AI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3" marR="83123" marT="41564" marB="415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43957"/>
                  </a:ext>
                </a:extLst>
              </a:tr>
              <a:tr h="231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사업분야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빅데이터</a:t>
                      </a:r>
                    </a:p>
                  </a:txBody>
                  <a:tcPr marL="83123" marR="83123" marT="41564" marB="415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680680"/>
                  </a:ext>
                </a:extLst>
              </a:tr>
              <a:tr h="231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정보통신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세부분야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92440"/>
                  </a:ext>
                </a:extLst>
              </a:tr>
              <a:tr h="2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강의유형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강의수준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0499"/>
                  </a:ext>
                </a:extLst>
              </a:tr>
              <a:tr h="2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연수구분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평생능력개발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92409"/>
                  </a:ext>
                </a:extLst>
              </a:tr>
              <a:tr h="2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재개발여부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재개발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41652"/>
                  </a:ext>
                </a:extLst>
              </a:tr>
            </a:tbl>
          </a:graphicData>
        </a:graphic>
      </p:graphicFrame>
      <p:pic>
        <p:nvPicPr>
          <p:cNvPr id="130" name="그래픽 18">
            <a:extLst>
              <a:ext uri="{FF2B5EF4-FFF2-40B4-BE49-F238E27FC236}">
                <a16:creationId xmlns:a16="http://schemas.microsoft.com/office/drawing/2014/main" id="{3341413F-F575-4563-BC34-864A0998A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221" y="891657"/>
            <a:ext cx="574649" cy="236157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3D607F-5345-41B2-9546-6A69597E684C}"/>
              </a:ext>
            </a:extLst>
          </p:cNvPr>
          <p:cNvSpPr/>
          <p:nvPr/>
        </p:nvSpPr>
        <p:spPr>
          <a:xfrm>
            <a:off x="53665" y="3901338"/>
            <a:ext cx="8507708" cy="2534062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그래픽 18">
            <a:extLst>
              <a:ext uri="{FF2B5EF4-FFF2-40B4-BE49-F238E27FC236}">
                <a16:creationId xmlns:a16="http://schemas.microsoft.com/office/drawing/2014/main" id="{03AE5335-14F0-42D3-9515-5331B23D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221" y="3950884"/>
            <a:ext cx="574649" cy="236157"/>
          </a:xfrm>
          <a:prstGeom prst="rect">
            <a:avLst/>
          </a:prstGeom>
        </p:spPr>
      </p:pic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FDBB297A-D09E-46E4-BF1E-C9032F46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04029"/>
              </p:ext>
            </p:extLst>
          </p:nvPr>
        </p:nvGraphicFramePr>
        <p:xfrm>
          <a:off x="173200" y="4273703"/>
          <a:ext cx="8308670" cy="206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적용여부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정보통신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중분류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정보기술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인공지능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07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0499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세분류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인공지능모델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능력단위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인공지능모델학습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06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41652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능력단위 분류번호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2001070306_19v1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675978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디지털 역량여부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산업혁명 여부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605675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디지털 신기술 여부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디지털 신기술 수준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중급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146755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keco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keco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직업명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388126"/>
                  </a:ext>
                </a:extLst>
              </a:tr>
              <a:tr h="258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simsa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NCS 8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20010703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062915"/>
                  </a:ext>
                </a:extLst>
              </a:tr>
            </a:tbl>
          </a:graphicData>
        </a:graphic>
      </p:graphicFrame>
      <p:sp>
        <p:nvSpPr>
          <p:cNvPr id="174" name="Google Shape;2970;p125">
            <a:extLst>
              <a:ext uri="{FF2B5EF4-FFF2-40B4-BE49-F238E27FC236}">
                <a16:creationId xmlns:a16="http://schemas.microsoft.com/office/drawing/2014/main" id="{A0390D20-80CB-4D53-AC5E-FF1DB813F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2" y="1205726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75" name="Google Shape;2970;p125">
            <a:extLst>
              <a:ext uri="{FF2B5EF4-FFF2-40B4-BE49-F238E27FC236}">
                <a16:creationId xmlns:a16="http://schemas.microsoft.com/office/drawing/2014/main" id="{1342FA70-EDC9-4CCD-90FA-2602385E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2" y="1474067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6" name="Google Shape;2970;p125">
            <a:extLst>
              <a:ext uri="{FF2B5EF4-FFF2-40B4-BE49-F238E27FC236}">
                <a16:creationId xmlns:a16="http://schemas.microsoft.com/office/drawing/2014/main" id="{784C05BD-DF2F-4AE0-8039-AA50784D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2" y="1667262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7" name="Google Shape;2970;p125">
            <a:extLst>
              <a:ext uri="{FF2B5EF4-FFF2-40B4-BE49-F238E27FC236}">
                <a16:creationId xmlns:a16="http://schemas.microsoft.com/office/drawing/2014/main" id="{32F368C3-3F59-4100-8A85-174E018C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2" y="1916029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Google Shape;2970;p125">
            <a:extLst>
              <a:ext uri="{FF2B5EF4-FFF2-40B4-BE49-F238E27FC236}">
                <a16:creationId xmlns:a16="http://schemas.microsoft.com/office/drawing/2014/main" id="{CA6D9BB8-0184-47D6-9DBE-F29F37F8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2" y="2167330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Google Shape;2970;p125">
            <a:extLst>
              <a:ext uri="{FF2B5EF4-FFF2-40B4-BE49-F238E27FC236}">
                <a16:creationId xmlns:a16="http://schemas.microsoft.com/office/drawing/2014/main" id="{387327AF-2B1C-4E85-8A84-D1C1B1F2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2" y="2466151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" name="Google Shape;2970;p125">
            <a:extLst>
              <a:ext uri="{FF2B5EF4-FFF2-40B4-BE49-F238E27FC236}">
                <a16:creationId xmlns:a16="http://schemas.microsoft.com/office/drawing/2014/main" id="{72E72D3D-EC68-45B5-A7BE-98A2639F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544" y="1916029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" name="Google Shape;2970;p125">
            <a:extLst>
              <a:ext uri="{FF2B5EF4-FFF2-40B4-BE49-F238E27FC236}">
                <a16:creationId xmlns:a16="http://schemas.microsoft.com/office/drawing/2014/main" id="{51214FB2-D47C-4913-99A3-7C59E793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544" y="2167330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6" name="Google Shape;2970;p125">
            <a:extLst>
              <a:ext uri="{FF2B5EF4-FFF2-40B4-BE49-F238E27FC236}">
                <a16:creationId xmlns:a16="http://schemas.microsoft.com/office/drawing/2014/main" id="{F013A69C-CC42-4BE6-9341-C9A2985A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544" y="2466151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08" name="그룹 107">
            <a:extLst>
              <a:ext uri="{FF2B5EF4-FFF2-40B4-BE49-F238E27FC236}">
                <a16:creationId xmlns:a16="http://schemas.microsoft.com/office/drawing/2014/main" id="{33E6121E-9A16-441F-996B-52D6419DD56D}"/>
              </a:ext>
            </a:extLst>
          </p:cNvPr>
          <p:cNvGrpSpPr>
            <a:grpSpLocks/>
          </p:cNvGrpSpPr>
          <p:nvPr/>
        </p:nvGrpSpPr>
        <p:grpSpPr bwMode="auto">
          <a:xfrm>
            <a:off x="106225" y="2682619"/>
            <a:ext cx="217487" cy="246063"/>
            <a:chOff x="2012774" y="1442250"/>
            <a:chExt cx="217845" cy="245280"/>
          </a:xfrm>
        </p:grpSpPr>
        <p:sp>
          <p:nvSpPr>
            <p:cNvPr id="209" name="Google Shape;2970;p125">
              <a:extLst>
                <a:ext uri="{FF2B5EF4-FFF2-40B4-BE49-F238E27FC236}">
                  <a16:creationId xmlns:a16="http://schemas.microsoft.com/office/drawing/2014/main" id="{3D2B30EE-BAA3-45C2-9506-6096BF522BE0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10" name="Google Shape;423;p35">
              <a:extLst>
                <a:ext uri="{FF2B5EF4-FFF2-40B4-BE49-F238E27FC236}">
                  <a16:creationId xmlns:a16="http://schemas.microsoft.com/office/drawing/2014/main" id="{3FCD30A4-8A42-4501-820A-FAE81C704E91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11" name="그룹 107">
            <a:extLst>
              <a:ext uri="{FF2B5EF4-FFF2-40B4-BE49-F238E27FC236}">
                <a16:creationId xmlns:a16="http://schemas.microsoft.com/office/drawing/2014/main" id="{55FD0D49-9978-4211-9A97-E1EB3DC86BDD}"/>
              </a:ext>
            </a:extLst>
          </p:cNvPr>
          <p:cNvGrpSpPr>
            <a:grpSpLocks/>
          </p:cNvGrpSpPr>
          <p:nvPr/>
        </p:nvGrpSpPr>
        <p:grpSpPr bwMode="auto">
          <a:xfrm>
            <a:off x="4446455" y="2682619"/>
            <a:ext cx="217487" cy="246063"/>
            <a:chOff x="2012774" y="1442250"/>
            <a:chExt cx="217845" cy="245280"/>
          </a:xfrm>
        </p:grpSpPr>
        <p:sp>
          <p:nvSpPr>
            <p:cNvPr id="212" name="Google Shape;2970;p125">
              <a:extLst>
                <a:ext uri="{FF2B5EF4-FFF2-40B4-BE49-F238E27FC236}">
                  <a16:creationId xmlns:a16="http://schemas.microsoft.com/office/drawing/2014/main" id="{5F8B3673-DCC6-4FFD-A56A-BAFD1750B212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13" name="Google Shape;423;p35">
              <a:extLst>
                <a:ext uri="{FF2B5EF4-FFF2-40B4-BE49-F238E27FC236}">
                  <a16:creationId xmlns:a16="http://schemas.microsoft.com/office/drawing/2014/main" id="{ACAC2796-C2DA-49D6-B944-FF24299A25FF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14" name="그룹 107">
            <a:extLst>
              <a:ext uri="{FF2B5EF4-FFF2-40B4-BE49-F238E27FC236}">
                <a16:creationId xmlns:a16="http://schemas.microsoft.com/office/drawing/2014/main" id="{A36C2B10-D51B-4F44-AD7E-88AD55C1859D}"/>
              </a:ext>
            </a:extLst>
          </p:cNvPr>
          <p:cNvGrpSpPr>
            <a:grpSpLocks/>
          </p:cNvGrpSpPr>
          <p:nvPr/>
        </p:nvGrpSpPr>
        <p:grpSpPr bwMode="auto">
          <a:xfrm>
            <a:off x="39187" y="4273703"/>
            <a:ext cx="217487" cy="246063"/>
            <a:chOff x="2012774" y="1442250"/>
            <a:chExt cx="217845" cy="245280"/>
          </a:xfrm>
        </p:grpSpPr>
        <p:sp>
          <p:nvSpPr>
            <p:cNvPr id="215" name="Google Shape;2970;p125">
              <a:extLst>
                <a:ext uri="{FF2B5EF4-FFF2-40B4-BE49-F238E27FC236}">
                  <a16:creationId xmlns:a16="http://schemas.microsoft.com/office/drawing/2014/main" id="{6085FD65-4020-48AC-8B04-22A5034C71B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16" name="Google Shape;423;p35">
              <a:extLst>
                <a:ext uri="{FF2B5EF4-FFF2-40B4-BE49-F238E27FC236}">
                  <a16:creationId xmlns:a16="http://schemas.microsoft.com/office/drawing/2014/main" id="{9572510C-13B9-4938-9271-D75B008114DA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17" name="그룹 107">
            <a:extLst>
              <a:ext uri="{FF2B5EF4-FFF2-40B4-BE49-F238E27FC236}">
                <a16:creationId xmlns:a16="http://schemas.microsoft.com/office/drawing/2014/main" id="{39DFAF25-145D-49F4-8681-244A98F76B87}"/>
              </a:ext>
            </a:extLst>
          </p:cNvPr>
          <p:cNvGrpSpPr>
            <a:grpSpLocks/>
          </p:cNvGrpSpPr>
          <p:nvPr/>
        </p:nvGrpSpPr>
        <p:grpSpPr bwMode="auto">
          <a:xfrm>
            <a:off x="4379417" y="4273703"/>
            <a:ext cx="217487" cy="246063"/>
            <a:chOff x="2012774" y="1442250"/>
            <a:chExt cx="217845" cy="245280"/>
          </a:xfrm>
        </p:grpSpPr>
        <p:sp>
          <p:nvSpPr>
            <p:cNvPr id="218" name="Google Shape;2970;p125">
              <a:extLst>
                <a:ext uri="{FF2B5EF4-FFF2-40B4-BE49-F238E27FC236}">
                  <a16:creationId xmlns:a16="http://schemas.microsoft.com/office/drawing/2014/main" id="{1F8EEF4E-1C5C-4DBC-9F44-CEFFDE55E77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19" name="Google Shape;423;p35">
              <a:extLst>
                <a:ext uri="{FF2B5EF4-FFF2-40B4-BE49-F238E27FC236}">
                  <a16:creationId xmlns:a16="http://schemas.microsoft.com/office/drawing/2014/main" id="{F6DF5044-6436-4F35-956C-342938FD9933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20" name="그룹 107">
            <a:extLst>
              <a:ext uri="{FF2B5EF4-FFF2-40B4-BE49-F238E27FC236}">
                <a16:creationId xmlns:a16="http://schemas.microsoft.com/office/drawing/2014/main" id="{DC3E6CCE-0383-4616-87D4-8204C6599704}"/>
              </a:ext>
            </a:extLst>
          </p:cNvPr>
          <p:cNvGrpSpPr>
            <a:grpSpLocks/>
          </p:cNvGrpSpPr>
          <p:nvPr/>
        </p:nvGrpSpPr>
        <p:grpSpPr bwMode="auto">
          <a:xfrm>
            <a:off x="39187" y="4521539"/>
            <a:ext cx="217487" cy="246063"/>
            <a:chOff x="2012774" y="1442250"/>
            <a:chExt cx="217845" cy="245280"/>
          </a:xfrm>
        </p:grpSpPr>
        <p:sp>
          <p:nvSpPr>
            <p:cNvPr id="221" name="Google Shape;2970;p125">
              <a:extLst>
                <a:ext uri="{FF2B5EF4-FFF2-40B4-BE49-F238E27FC236}">
                  <a16:creationId xmlns:a16="http://schemas.microsoft.com/office/drawing/2014/main" id="{694ACB98-5607-498B-9108-DA824D8581EC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22" name="Google Shape;423;p35">
              <a:extLst>
                <a:ext uri="{FF2B5EF4-FFF2-40B4-BE49-F238E27FC236}">
                  <a16:creationId xmlns:a16="http://schemas.microsoft.com/office/drawing/2014/main" id="{A717C180-E88B-47CE-958D-7FAE1340BFC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23" name="그룹 107">
            <a:extLst>
              <a:ext uri="{FF2B5EF4-FFF2-40B4-BE49-F238E27FC236}">
                <a16:creationId xmlns:a16="http://schemas.microsoft.com/office/drawing/2014/main" id="{014D1CC7-4D02-436A-BF88-83D6E89FACB2}"/>
              </a:ext>
            </a:extLst>
          </p:cNvPr>
          <p:cNvGrpSpPr>
            <a:grpSpLocks/>
          </p:cNvGrpSpPr>
          <p:nvPr/>
        </p:nvGrpSpPr>
        <p:grpSpPr bwMode="auto">
          <a:xfrm>
            <a:off x="4379417" y="4521539"/>
            <a:ext cx="217487" cy="246063"/>
            <a:chOff x="2012774" y="1442250"/>
            <a:chExt cx="217845" cy="245280"/>
          </a:xfrm>
        </p:grpSpPr>
        <p:sp>
          <p:nvSpPr>
            <p:cNvPr id="224" name="Google Shape;2970;p125">
              <a:extLst>
                <a:ext uri="{FF2B5EF4-FFF2-40B4-BE49-F238E27FC236}">
                  <a16:creationId xmlns:a16="http://schemas.microsoft.com/office/drawing/2014/main" id="{A92C4D25-9282-464C-B174-20CB8925F9B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25" name="Google Shape;423;p35">
              <a:extLst>
                <a:ext uri="{FF2B5EF4-FFF2-40B4-BE49-F238E27FC236}">
                  <a16:creationId xmlns:a16="http://schemas.microsoft.com/office/drawing/2014/main" id="{CBB260AA-E755-44B6-92C8-D852BC6E91C3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26" name="그룹 107">
            <a:extLst>
              <a:ext uri="{FF2B5EF4-FFF2-40B4-BE49-F238E27FC236}">
                <a16:creationId xmlns:a16="http://schemas.microsoft.com/office/drawing/2014/main" id="{D1412AB4-0BAC-476E-9558-B6A6E665479F}"/>
              </a:ext>
            </a:extLst>
          </p:cNvPr>
          <p:cNvGrpSpPr>
            <a:grpSpLocks/>
          </p:cNvGrpSpPr>
          <p:nvPr/>
        </p:nvGrpSpPr>
        <p:grpSpPr bwMode="auto">
          <a:xfrm>
            <a:off x="39187" y="4767511"/>
            <a:ext cx="217487" cy="246063"/>
            <a:chOff x="2012774" y="1442250"/>
            <a:chExt cx="217845" cy="245280"/>
          </a:xfrm>
        </p:grpSpPr>
        <p:sp>
          <p:nvSpPr>
            <p:cNvPr id="227" name="Google Shape;2970;p125">
              <a:extLst>
                <a:ext uri="{FF2B5EF4-FFF2-40B4-BE49-F238E27FC236}">
                  <a16:creationId xmlns:a16="http://schemas.microsoft.com/office/drawing/2014/main" id="{CBAA4D52-FE07-4BE1-9AB9-56997827160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28" name="Google Shape;423;p35">
              <a:extLst>
                <a:ext uri="{FF2B5EF4-FFF2-40B4-BE49-F238E27FC236}">
                  <a16:creationId xmlns:a16="http://schemas.microsoft.com/office/drawing/2014/main" id="{00E1AEDA-DC90-4363-9E2F-A765A90A9354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29" name="그룹 107">
            <a:extLst>
              <a:ext uri="{FF2B5EF4-FFF2-40B4-BE49-F238E27FC236}">
                <a16:creationId xmlns:a16="http://schemas.microsoft.com/office/drawing/2014/main" id="{7F3D5C59-B0CE-49E4-A858-C802CBE94CF8}"/>
              </a:ext>
            </a:extLst>
          </p:cNvPr>
          <p:cNvGrpSpPr>
            <a:grpSpLocks/>
          </p:cNvGrpSpPr>
          <p:nvPr/>
        </p:nvGrpSpPr>
        <p:grpSpPr bwMode="auto">
          <a:xfrm>
            <a:off x="4379417" y="4767511"/>
            <a:ext cx="217487" cy="246063"/>
            <a:chOff x="2012774" y="1442250"/>
            <a:chExt cx="217845" cy="245280"/>
          </a:xfrm>
        </p:grpSpPr>
        <p:sp>
          <p:nvSpPr>
            <p:cNvPr id="230" name="Google Shape;2970;p125">
              <a:extLst>
                <a:ext uri="{FF2B5EF4-FFF2-40B4-BE49-F238E27FC236}">
                  <a16:creationId xmlns:a16="http://schemas.microsoft.com/office/drawing/2014/main" id="{1EE8CEC4-8C2F-4007-B2F1-D911218CBFD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31" name="Google Shape;423;p35">
              <a:extLst>
                <a:ext uri="{FF2B5EF4-FFF2-40B4-BE49-F238E27FC236}">
                  <a16:creationId xmlns:a16="http://schemas.microsoft.com/office/drawing/2014/main" id="{4409BBD3-EAD8-4949-B35C-6CA0085A7DF5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32" name="그룹 107">
            <a:extLst>
              <a:ext uri="{FF2B5EF4-FFF2-40B4-BE49-F238E27FC236}">
                <a16:creationId xmlns:a16="http://schemas.microsoft.com/office/drawing/2014/main" id="{11162360-6BB0-4F6D-B517-93E3610D8D0B}"/>
              </a:ext>
            </a:extLst>
          </p:cNvPr>
          <p:cNvGrpSpPr>
            <a:grpSpLocks/>
          </p:cNvGrpSpPr>
          <p:nvPr/>
        </p:nvGrpSpPr>
        <p:grpSpPr bwMode="auto">
          <a:xfrm>
            <a:off x="39187" y="5026837"/>
            <a:ext cx="217487" cy="246063"/>
            <a:chOff x="2012774" y="1442250"/>
            <a:chExt cx="217845" cy="245280"/>
          </a:xfrm>
        </p:grpSpPr>
        <p:sp>
          <p:nvSpPr>
            <p:cNvPr id="233" name="Google Shape;2970;p125">
              <a:extLst>
                <a:ext uri="{FF2B5EF4-FFF2-40B4-BE49-F238E27FC236}">
                  <a16:creationId xmlns:a16="http://schemas.microsoft.com/office/drawing/2014/main" id="{57A0220A-3EAC-40E2-80AF-4824F7EE162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34" name="Google Shape;423;p35">
              <a:extLst>
                <a:ext uri="{FF2B5EF4-FFF2-40B4-BE49-F238E27FC236}">
                  <a16:creationId xmlns:a16="http://schemas.microsoft.com/office/drawing/2014/main" id="{0D44C647-687B-4D29-84AD-D19C82C8F310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35" name="그룹 107">
            <a:extLst>
              <a:ext uri="{FF2B5EF4-FFF2-40B4-BE49-F238E27FC236}">
                <a16:creationId xmlns:a16="http://schemas.microsoft.com/office/drawing/2014/main" id="{A3AC1D72-98EA-498F-89AA-89C7C80E168B}"/>
              </a:ext>
            </a:extLst>
          </p:cNvPr>
          <p:cNvGrpSpPr>
            <a:grpSpLocks/>
          </p:cNvGrpSpPr>
          <p:nvPr/>
        </p:nvGrpSpPr>
        <p:grpSpPr bwMode="auto">
          <a:xfrm>
            <a:off x="4379417" y="5026837"/>
            <a:ext cx="217487" cy="246063"/>
            <a:chOff x="2012774" y="1442250"/>
            <a:chExt cx="217845" cy="245280"/>
          </a:xfrm>
        </p:grpSpPr>
        <p:sp>
          <p:nvSpPr>
            <p:cNvPr id="236" name="Google Shape;2970;p125">
              <a:extLst>
                <a:ext uri="{FF2B5EF4-FFF2-40B4-BE49-F238E27FC236}">
                  <a16:creationId xmlns:a16="http://schemas.microsoft.com/office/drawing/2014/main" id="{E3378D2A-BF25-4079-9404-FDC694FF875E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37" name="Google Shape;423;p35">
              <a:extLst>
                <a:ext uri="{FF2B5EF4-FFF2-40B4-BE49-F238E27FC236}">
                  <a16:creationId xmlns:a16="http://schemas.microsoft.com/office/drawing/2014/main" id="{E149EA77-32E8-4102-83D6-90A6640531BB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19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38" name="그룹 107">
            <a:extLst>
              <a:ext uri="{FF2B5EF4-FFF2-40B4-BE49-F238E27FC236}">
                <a16:creationId xmlns:a16="http://schemas.microsoft.com/office/drawing/2014/main" id="{839A4849-BDE4-4D92-9934-6B20F24CC3D2}"/>
              </a:ext>
            </a:extLst>
          </p:cNvPr>
          <p:cNvGrpSpPr>
            <a:grpSpLocks/>
          </p:cNvGrpSpPr>
          <p:nvPr/>
        </p:nvGrpSpPr>
        <p:grpSpPr bwMode="auto">
          <a:xfrm>
            <a:off x="39187" y="5285634"/>
            <a:ext cx="217487" cy="246063"/>
            <a:chOff x="2012774" y="1442250"/>
            <a:chExt cx="217845" cy="245280"/>
          </a:xfrm>
        </p:grpSpPr>
        <p:sp>
          <p:nvSpPr>
            <p:cNvPr id="239" name="Google Shape;2970;p125">
              <a:extLst>
                <a:ext uri="{FF2B5EF4-FFF2-40B4-BE49-F238E27FC236}">
                  <a16:creationId xmlns:a16="http://schemas.microsoft.com/office/drawing/2014/main" id="{AF681F4B-42C5-4989-89DF-70F62A409184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40" name="Google Shape;423;p35">
              <a:extLst>
                <a:ext uri="{FF2B5EF4-FFF2-40B4-BE49-F238E27FC236}">
                  <a16:creationId xmlns:a16="http://schemas.microsoft.com/office/drawing/2014/main" id="{CB75491F-E953-4475-A5AE-DDC92B67A3E0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41" name="그룹 107">
            <a:extLst>
              <a:ext uri="{FF2B5EF4-FFF2-40B4-BE49-F238E27FC236}">
                <a16:creationId xmlns:a16="http://schemas.microsoft.com/office/drawing/2014/main" id="{C642A4AB-F45A-403D-897E-FC6FE95C1379}"/>
              </a:ext>
            </a:extLst>
          </p:cNvPr>
          <p:cNvGrpSpPr>
            <a:grpSpLocks/>
          </p:cNvGrpSpPr>
          <p:nvPr/>
        </p:nvGrpSpPr>
        <p:grpSpPr bwMode="auto">
          <a:xfrm>
            <a:off x="4379417" y="5285634"/>
            <a:ext cx="217487" cy="246063"/>
            <a:chOff x="2012774" y="1442250"/>
            <a:chExt cx="217845" cy="245280"/>
          </a:xfrm>
        </p:grpSpPr>
        <p:sp>
          <p:nvSpPr>
            <p:cNvPr id="242" name="Google Shape;2970;p125">
              <a:extLst>
                <a:ext uri="{FF2B5EF4-FFF2-40B4-BE49-F238E27FC236}">
                  <a16:creationId xmlns:a16="http://schemas.microsoft.com/office/drawing/2014/main" id="{3938C862-D02E-4024-89BF-FBCAFC285D98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43" name="Google Shape;423;p35">
              <a:extLst>
                <a:ext uri="{FF2B5EF4-FFF2-40B4-BE49-F238E27FC236}">
                  <a16:creationId xmlns:a16="http://schemas.microsoft.com/office/drawing/2014/main" id="{4E409274-CE4B-4FD5-ABFD-857E1F2CAAAA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44" name="그룹 107">
            <a:extLst>
              <a:ext uri="{FF2B5EF4-FFF2-40B4-BE49-F238E27FC236}">
                <a16:creationId xmlns:a16="http://schemas.microsoft.com/office/drawing/2014/main" id="{262519E6-70DE-4D16-974B-84E48A034CEB}"/>
              </a:ext>
            </a:extLst>
          </p:cNvPr>
          <p:cNvGrpSpPr>
            <a:grpSpLocks/>
          </p:cNvGrpSpPr>
          <p:nvPr/>
        </p:nvGrpSpPr>
        <p:grpSpPr bwMode="auto">
          <a:xfrm>
            <a:off x="39187" y="5532505"/>
            <a:ext cx="217487" cy="246063"/>
            <a:chOff x="2012774" y="1442250"/>
            <a:chExt cx="217845" cy="245280"/>
          </a:xfrm>
        </p:grpSpPr>
        <p:sp>
          <p:nvSpPr>
            <p:cNvPr id="245" name="Google Shape;2970;p125">
              <a:extLst>
                <a:ext uri="{FF2B5EF4-FFF2-40B4-BE49-F238E27FC236}">
                  <a16:creationId xmlns:a16="http://schemas.microsoft.com/office/drawing/2014/main" id="{C46F5CFB-5F0E-4522-B34E-8AE4B42E638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46" name="Google Shape;423;p35">
              <a:extLst>
                <a:ext uri="{FF2B5EF4-FFF2-40B4-BE49-F238E27FC236}">
                  <a16:creationId xmlns:a16="http://schemas.microsoft.com/office/drawing/2014/main" id="{5CB43D2C-9D14-4161-B8F3-DECCC8751E17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47" name="그룹 107">
            <a:extLst>
              <a:ext uri="{FF2B5EF4-FFF2-40B4-BE49-F238E27FC236}">
                <a16:creationId xmlns:a16="http://schemas.microsoft.com/office/drawing/2014/main" id="{F82C1B32-C958-433F-BA20-D990A7D4CD77}"/>
              </a:ext>
            </a:extLst>
          </p:cNvPr>
          <p:cNvGrpSpPr>
            <a:grpSpLocks/>
          </p:cNvGrpSpPr>
          <p:nvPr/>
        </p:nvGrpSpPr>
        <p:grpSpPr bwMode="auto">
          <a:xfrm>
            <a:off x="4379417" y="5532505"/>
            <a:ext cx="217487" cy="246063"/>
            <a:chOff x="2012774" y="1442250"/>
            <a:chExt cx="217845" cy="245280"/>
          </a:xfrm>
        </p:grpSpPr>
        <p:sp>
          <p:nvSpPr>
            <p:cNvPr id="248" name="Google Shape;2970;p125">
              <a:extLst>
                <a:ext uri="{FF2B5EF4-FFF2-40B4-BE49-F238E27FC236}">
                  <a16:creationId xmlns:a16="http://schemas.microsoft.com/office/drawing/2014/main" id="{538C8558-6493-443F-8A68-8E09BE121E44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49" name="Google Shape;423;p35">
              <a:extLst>
                <a:ext uri="{FF2B5EF4-FFF2-40B4-BE49-F238E27FC236}">
                  <a16:creationId xmlns:a16="http://schemas.microsoft.com/office/drawing/2014/main" id="{C83133E4-8679-460F-BA67-27DCEDB4C3E3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50" name="그룹 107">
            <a:extLst>
              <a:ext uri="{FF2B5EF4-FFF2-40B4-BE49-F238E27FC236}">
                <a16:creationId xmlns:a16="http://schemas.microsoft.com/office/drawing/2014/main" id="{45255CBB-7EAC-450D-BFBF-735CB92E1589}"/>
              </a:ext>
            </a:extLst>
          </p:cNvPr>
          <p:cNvGrpSpPr>
            <a:grpSpLocks/>
          </p:cNvGrpSpPr>
          <p:nvPr/>
        </p:nvGrpSpPr>
        <p:grpSpPr bwMode="auto">
          <a:xfrm>
            <a:off x="39187" y="5844646"/>
            <a:ext cx="217487" cy="246063"/>
            <a:chOff x="2012774" y="1442250"/>
            <a:chExt cx="217845" cy="245280"/>
          </a:xfrm>
        </p:grpSpPr>
        <p:sp>
          <p:nvSpPr>
            <p:cNvPr id="251" name="Google Shape;2970;p125">
              <a:extLst>
                <a:ext uri="{FF2B5EF4-FFF2-40B4-BE49-F238E27FC236}">
                  <a16:creationId xmlns:a16="http://schemas.microsoft.com/office/drawing/2014/main" id="{E8DDD105-BE36-445D-9564-A4842EE79F06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52" name="Google Shape;423;p35">
              <a:extLst>
                <a:ext uri="{FF2B5EF4-FFF2-40B4-BE49-F238E27FC236}">
                  <a16:creationId xmlns:a16="http://schemas.microsoft.com/office/drawing/2014/main" id="{26A190CB-0F5A-4E64-AB35-57C830DC3996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53" name="그룹 107">
            <a:extLst>
              <a:ext uri="{FF2B5EF4-FFF2-40B4-BE49-F238E27FC236}">
                <a16:creationId xmlns:a16="http://schemas.microsoft.com/office/drawing/2014/main" id="{5F93A9AE-CBE7-438D-B268-7DC4347B9CE7}"/>
              </a:ext>
            </a:extLst>
          </p:cNvPr>
          <p:cNvGrpSpPr>
            <a:grpSpLocks/>
          </p:cNvGrpSpPr>
          <p:nvPr/>
        </p:nvGrpSpPr>
        <p:grpSpPr bwMode="auto">
          <a:xfrm>
            <a:off x="4379417" y="5844646"/>
            <a:ext cx="217487" cy="246063"/>
            <a:chOff x="2012774" y="1442250"/>
            <a:chExt cx="217845" cy="245280"/>
          </a:xfrm>
        </p:grpSpPr>
        <p:sp>
          <p:nvSpPr>
            <p:cNvPr id="254" name="Google Shape;2970;p125">
              <a:extLst>
                <a:ext uri="{FF2B5EF4-FFF2-40B4-BE49-F238E27FC236}">
                  <a16:creationId xmlns:a16="http://schemas.microsoft.com/office/drawing/2014/main" id="{372881E7-254E-48DE-A583-B4DCF8EAAB1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55" name="Google Shape;423;p35">
              <a:extLst>
                <a:ext uri="{FF2B5EF4-FFF2-40B4-BE49-F238E27FC236}">
                  <a16:creationId xmlns:a16="http://schemas.microsoft.com/office/drawing/2014/main" id="{68CE5BFA-3900-4C0E-AE84-4C51A1EF734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56" name="그룹 107">
            <a:extLst>
              <a:ext uri="{FF2B5EF4-FFF2-40B4-BE49-F238E27FC236}">
                <a16:creationId xmlns:a16="http://schemas.microsoft.com/office/drawing/2014/main" id="{ED55BDE2-7FA1-4D9A-9008-096C2B027CBB}"/>
              </a:ext>
            </a:extLst>
          </p:cNvPr>
          <p:cNvGrpSpPr>
            <a:grpSpLocks/>
          </p:cNvGrpSpPr>
          <p:nvPr/>
        </p:nvGrpSpPr>
        <p:grpSpPr bwMode="auto">
          <a:xfrm>
            <a:off x="39187" y="6126650"/>
            <a:ext cx="217487" cy="246063"/>
            <a:chOff x="2012774" y="1442250"/>
            <a:chExt cx="217845" cy="245280"/>
          </a:xfrm>
        </p:grpSpPr>
        <p:sp>
          <p:nvSpPr>
            <p:cNvPr id="257" name="Google Shape;2970;p125">
              <a:extLst>
                <a:ext uri="{FF2B5EF4-FFF2-40B4-BE49-F238E27FC236}">
                  <a16:creationId xmlns:a16="http://schemas.microsoft.com/office/drawing/2014/main" id="{E705CA42-B440-47E6-985A-BAF9EA99408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58" name="Google Shape;423;p35">
              <a:extLst>
                <a:ext uri="{FF2B5EF4-FFF2-40B4-BE49-F238E27FC236}">
                  <a16:creationId xmlns:a16="http://schemas.microsoft.com/office/drawing/2014/main" id="{DEAEFE3D-8608-4EC2-AC2E-BF092656664C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262" name="그룹 107">
            <a:extLst>
              <a:ext uri="{FF2B5EF4-FFF2-40B4-BE49-F238E27FC236}">
                <a16:creationId xmlns:a16="http://schemas.microsoft.com/office/drawing/2014/main" id="{1771E224-7497-43E9-A83C-03E43608BB58}"/>
              </a:ext>
            </a:extLst>
          </p:cNvPr>
          <p:cNvGrpSpPr>
            <a:grpSpLocks/>
          </p:cNvGrpSpPr>
          <p:nvPr/>
        </p:nvGrpSpPr>
        <p:grpSpPr bwMode="auto">
          <a:xfrm>
            <a:off x="7757187" y="755449"/>
            <a:ext cx="217487" cy="246063"/>
            <a:chOff x="2012774" y="1442250"/>
            <a:chExt cx="217845" cy="245280"/>
          </a:xfrm>
        </p:grpSpPr>
        <p:sp>
          <p:nvSpPr>
            <p:cNvPr id="263" name="Google Shape;2970;p125">
              <a:extLst>
                <a:ext uri="{FF2B5EF4-FFF2-40B4-BE49-F238E27FC236}">
                  <a16:creationId xmlns:a16="http://schemas.microsoft.com/office/drawing/2014/main" id="{9E7857AC-11A7-44F8-ACB7-5050506BF088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264" name="Google Shape;423;p35">
              <a:extLst>
                <a:ext uri="{FF2B5EF4-FFF2-40B4-BE49-F238E27FC236}">
                  <a16:creationId xmlns:a16="http://schemas.microsoft.com/office/drawing/2014/main" id="{C37A9499-8D36-4C05-BFF7-1140BADE12B5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27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aphicFrame>
        <p:nvGraphicFramePr>
          <p:cNvPr id="265" name="표 264">
            <a:extLst>
              <a:ext uri="{FF2B5EF4-FFF2-40B4-BE49-F238E27FC236}">
                <a16:creationId xmlns:a16="http://schemas.microsoft.com/office/drawing/2014/main" id="{29655BB8-0B79-4569-8173-76650BBEC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88648"/>
              </p:ext>
            </p:extLst>
          </p:nvPr>
        </p:nvGraphicFramePr>
        <p:xfrm>
          <a:off x="112414" y="501439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" name="표 265">
            <a:extLst>
              <a:ext uri="{FF2B5EF4-FFF2-40B4-BE49-F238E27FC236}">
                <a16:creationId xmlns:a16="http://schemas.microsoft.com/office/drawing/2014/main" id="{150A4C22-8069-4A89-83E1-F6B017F0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34985"/>
              </p:ext>
            </p:extLst>
          </p:nvPr>
        </p:nvGraphicFramePr>
        <p:xfrm>
          <a:off x="112414" y="3557906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27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운영 정보</a:t>
            </a:r>
            <a:r>
              <a:rPr lang="en-US" altLang="ko-KR" dirty="0"/>
              <a:t>(AS-IS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3204A66-1B90-459A-8C28-FBD729EADCF9}"/>
              </a:ext>
            </a:extLst>
          </p:cNvPr>
          <p:cNvGraphicFramePr>
            <a:graphicFrameLocks noGrp="1"/>
          </p:cNvGraphicFramePr>
          <p:nvPr/>
        </p:nvGraphicFramePr>
        <p:xfrm>
          <a:off x="8602663" y="361950"/>
          <a:ext cx="3589337" cy="118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 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 내 모습입니다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콘텐츠를 어느 과목에서 쓰고 있는지 데이터 리스트만 노출이 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ㆍ해당</a:t>
                      </a:r>
                      <a:r>
                        <a:rPr lang="ko-KR" altLang="en-US" sz="800" dirty="0"/>
                        <a:t> 없음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980FC0-C825-4789-B52D-CE113AFE4298}"/>
              </a:ext>
            </a:extLst>
          </p:cNvPr>
          <p:cNvSpPr txBox="1">
            <a:spLocks/>
          </p:cNvSpPr>
          <p:nvPr/>
        </p:nvSpPr>
        <p:spPr>
          <a:xfrm>
            <a:off x="214736" y="502087"/>
            <a:ext cx="97334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AS-IS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CC8A7C-AE96-4038-AEE2-B2A6CE52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5896"/>
            <a:ext cx="8602663" cy="38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6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C6E5F21-0A1D-4C1F-BF94-D7C15A66D532}"/>
              </a:ext>
            </a:extLst>
          </p:cNvPr>
          <p:cNvSpPr/>
          <p:nvPr/>
        </p:nvSpPr>
        <p:spPr>
          <a:xfrm>
            <a:off x="53665" y="834460"/>
            <a:ext cx="8507708" cy="5600940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운영관리 </a:t>
            </a:r>
            <a:r>
              <a:rPr lang="en-US" altLang="ko-KR" dirty="0"/>
              <a:t>– </a:t>
            </a:r>
            <a:r>
              <a:rPr lang="ko-KR" altLang="en-US" dirty="0"/>
              <a:t>운영 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20AD-7FA7-42F0-810D-C6C68C11E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MANAGE-SUBJECT-OPERATION</a:t>
            </a:r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D1FD7B6-CE76-4E6A-8F4E-C246744F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11981"/>
              </p:ext>
            </p:extLst>
          </p:nvPr>
        </p:nvGraphicFramePr>
        <p:xfrm>
          <a:off x="8602663" y="361950"/>
          <a:ext cx="3589337" cy="390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운영중인 과목의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콘텐츠 오류신고를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동일하나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 구조가 변경되었습니다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1336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SFR-SCMS-007-01, SFR-SCMS-007-02 </a:t>
                      </a:r>
                    </a:p>
                    <a:p>
                      <a:pPr algn="just" latinLnBrk="1"/>
                      <a:r>
                        <a:rPr lang="en-US" altLang="ko-KR" sz="800" dirty="0"/>
                        <a:t>   - </a:t>
                      </a:r>
                      <a:r>
                        <a:rPr lang="ko-KR" altLang="en-US" sz="800" dirty="0"/>
                        <a:t>콘텐츠 오류신고 게시판에 대한 일반 관리 기능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SFR-SCMS-AD-02 : </a:t>
                      </a:r>
                      <a:r>
                        <a:rPr lang="ko-KR" altLang="en-US" sz="800" dirty="0"/>
                        <a:t>운영 중인 콘텐츠 조회 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발생할 수 에러 메시지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dirty="0"/>
                        <a:t>MANAGE-ALERT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참조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다운로드 버튼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122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운영서비스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055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게시여부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값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비게시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1181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및 종료 일자 선택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1712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운영기수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6435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보여지는 정보의 총계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1701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순번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594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서비스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6346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기수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81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운영기간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0042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게시여부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비게시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증 하나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09548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36E5BA2C-B791-4F97-A9AC-A869D0BFDF22}"/>
              </a:ext>
            </a:extLst>
          </p:cNvPr>
          <p:cNvSpPr/>
          <p:nvPr/>
        </p:nvSpPr>
        <p:spPr>
          <a:xfrm>
            <a:off x="8599923" y="5936114"/>
            <a:ext cx="3589337" cy="921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추가 확인이 필요한 사항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- 4, 13</a:t>
            </a:r>
            <a:r>
              <a:rPr lang="ko-KR" altLang="en-US" dirty="0">
                <a:solidFill>
                  <a:sysClr val="windowText" lastClr="000000"/>
                </a:solidFill>
              </a:rPr>
              <a:t>번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운영서비스 관련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  </a:t>
            </a:r>
            <a:r>
              <a:rPr lang="en-US" altLang="ko-KR" dirty="0">
                <a:solidFill>
                  <a:sysClr val="windowText" lastClr="000000"/>
                </a:solidFill>
              </a:rPr>
              <a:t>- AS-IS</a:t>
            </a:r>
            <a:r>
              <a:rPr lang="ko-KR" altLang="en-US" dirty="0">
                <a:solidFill>
                  <a:sysClr val="windowText" lastClr="000000"/>
                </a:solidFill>
              </a:rPr>
              <a:t>에서는 어디 서비스에서 문제가 발생이 되었는지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</a:rPr>
              <a:t>확인을 할 수 없습니다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- TO-BE</a:t>
            </a:r>
            <a:r>
              <a:rPr lang="ko-KR" altLang="en-US" dirty="0">
                <a:solidFill>
                  <a:sysClr val="windowText" lastClr="000000"/>
                </a:solidFill>
              </a:rPr>
              <a:t>에서도 동일하게 할 것인지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아니면 해당 부분을     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</a:rPr>
              <a:t>노출시킬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것인지에 대한 확인이 필요합니다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E57A244-35B3-4525-82BE-AA695A2E0AC9}"/>
              </a:ext>
            </a:extLst>
          </p:cNvPr>
          <p:cNvSpPr/>
          <p:nvPr/>
        </p:nvSpPr>
        <p:spPr>
          <a:xfrm>
            <a:off x="68915" y="1196122"/>
            <a:ext cx="8462057" cy="793010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FBB747C-2C47-4029-9CCF-32BBB97895EE}"/>
              </a:ext>
            </a:extLst>
          </p:cNvPr>
          <p:cNvGrpSpPr/>
          <p:nvPr/>
        </p:nvGrpSpPr>
        <p:grpSpPr>
          <a:xfrm>
            <a:off x="7244326" y="922759"/>
            <a:ext cx="1262802" cy="240054"/>
            <a:chOff x="6781101" y="465137"/>
            <a:chExt cx="1527990" cy="290465"/>
          </a:xfrm>
        </p:grpSpPr>
        <p:pic>
          <p:nvPicPr>
            <p:cNvPr id="92" name="그래픽 18">
              <a:extLst>
                <a:ext uri="{FF2B5EF4-FFF2-40B4-BE49-F238E27FC236}">
                  <a16:creationId xmlns:a16="http://schemas.microsoft.com/office/drawing/2014/main" id="{17795EA5-6685-4C6A-B42F-D53125A09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13766" y="465137"/>
              <a:ext cx="695325" cy="285750"/>
            </a:xfrm>
            <a:prstGeom prst="rect">
              <a:avLst/>
            </a:prstGeom>
          </p:spPr>
        </p:pic>
        <p:pic>
          <p:nvPicPr>
            <p:cNvPr id="93" name="그래픽 2">
              <a:extLst>
                <a:ext uri="{FF2B5EF4-FFF2-40B4-BE49-F238E27FC236}">
                  <a16:creationId xmlns:a16="http://schemas.microsoft.com/office/drawing/2014/main" id="{2A5ADA71-F438-4718-B55A-E83FEECBC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1101" y="469852"/>
              <a:ext cx="695325" cy="285750"/>
            </a:xfrm>
            <a:prstGeom prst="rect">
              <a:avLst/>
            </a:prstGeom>
          </p:spPr>
        </p:pic>
      </p:grpSp>
      <p:sp>
        <p:nvSpPr>
          <p:cNvPr id="95" name="Google Shape;2970;p125">
            <a:extLst>
              <a:ext uri="{FF2B5EF4-FFF2-40B4-BE49-F238E27FC236}">
                <a16:creationId xmlns:a16="http://schemas.microsoft.com/office/drawing/2014/main" id="{F343BE98-2B27-4B6C-A299-44639758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536" y="811724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ko-KR" altLang="ko-KR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6" name="Google Shape;2970;p125">
            <a:extLst>
              <a:ext uri="{FF2B5EF4-FFF2-40B4-BE49-F238E27FC236}">
                <a16:creationId xmlns:a16="http://schemas.microsoft.com/office/drawing/2014/main" id="{A0936362-2352-490D-99D3-6429BB20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961" y="811724"/>
            <a:ext cx="165310" cy="16531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F0BF10B-37D8-4592-9AF5-C205771D4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33997"/>
              </p:ext>
            </p:extLst>
          </p:nvPr>
        </p:nvGraphicFramePr>
        <p:xfrm>
          <a:off x="143328" y="1281795"/>
          <a:ext cx="8283416" cy="60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268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  <a:gridCol w="578478">
                  <a:extLst>
                    <a:ext uri="{9D8B030D-6E8A-4147-A177-3AD203B41FA5}">
                      <a16:colId xmlns:a16="http://schemas.microsoft.com/office/drawing/2014/main" val="2331649171"/>
                    </a:ext>
                  </a:extLst>
                </a:gridCol>
                <a:gridCol w="1492376">
                  <a:extLst>
                    <a:ext uri="{9D8B030D-6E8A-4147-A177-3AD203B41FA5}">
                      <a16:colId xmlns:a16="http://schemas.microsoft.com/office/drawing/2014/main" val="1243195973"/>
                    </a:ext>
                  </a:extLst>
                </a:gridCol>
              </a:tblGrid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운영서비스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 여부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일자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기수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8" name="그룹 97">
            <a:extLst>
              <a:ext uri="{FF2B5EF4-FFF2-40B4-BE49-F238E27FC236}">
                <a16:creationId xmlns:a16="http://schemas.microsoft.com/office/drawing/2014/main" id="{BAC3E52C-89E7-4450-9453-BA15C2CB096E}"/>
              </a:ext>
            </a:extLst>
          </p:cNvPr>
          <p:cNvGrpSpPr/>
          <p:nvPr/>
        </p:nvGrpSpPr>
        <p:grpSpPr>
          <a:xfrm>
            <a:off x="810568" y="1329115"/>
            <a:ext cx="1266042" cy="227414"/>
            <a:chOff x="2523884" y="2409267"/>
            <a:chExt cx="1107054" cy="206739"/>
          </a:xfrm>
        </p:grpSpPr>
        <p:pic>
          <p:nvPicPr>
            <p:cNvPr id="99" name="그래픽 98">
              <a:extLst>
                <a:ext uri="{FF2B5EF4-FFF2-40B4-BE49-F238E27FC236}">
                  <a16:creationId xmlns:a16="http://schemas.microsoft.com/office/drawing/2014/main" id="{B7E32D2C-9D2B-466A-9BE9-983869026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04" name="그래픽 103">
              <a:extLst>
                <a:ext uri="{FF2B5EF4-FFF2-40B4-BE49-F238E27FC236}">
                  <a16:creationId xmlns:a16="http://schemas.microsoft.com/office/drawing/2014/main" id="{FFA37DA6-85C2-4465-9066-140BD801A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6C9692D-004A-45F9-AF06-700FE698ECCB}"/>
              </a:ext>
            </a:extLst>
          </p:cNvPr>
          <p:cNvGrpSpPr/>
          <p:nvPr/>
        </p:nvGrpSpPr>
        <p:grpSpPr>
          <a:xfrm>
            <a:off x="4953395" y="1337474"/>
            <a:ext cx="1316755" cy="214688"/>
            <a:chOff x="5151044" y="-648245"/>
            <a:chExt cx="1752600" cy="285750"/>
          </a:xfrm>
        </p:grpSpPr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80286D98-0867-4F89-BE0A-8D8BF6098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id="{5A1DDEC3-D217-43BE-A270-104694B2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DE992C3-C6B9-4A63-94AA-41C241B0FB37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그래픽 128">
            <a:extLst>
              <a:ext uri="{FF2B5EF4-FFF2-40B4-BE49-F238E27FC236}">
                <a16:creationId xmlns:a16="http://schemas.microsoft.com/office/drawing/2014/main" id="{650B53CA-AD73-43B3-9785-E78E42F0278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048" t="49289" r="76293" b="17734"/>
          <a:stretch/>
        </p:blipFill>
        <p:spPr>
          <a:xfrm>
            <a:off x="799958" y="1607828"/>
            <a:ext cx="1276652" cy="258302"/>
          </a:xfrm>
          <a:prstGeom prst="rect">
            <a:avLst/>
          </a:prstGeom>
        </p:spPr>
      </p:pic>
      <p:sp>
        <p:nvSpPr>
          <p:cNvPr id="132" name="Google Shape;2970;p125">
            <a:extLst>
              <a:ext uri="{FF2B5EF4-FFF2-40B4-BE49-F238E27FC236}">
                <a16:creationId xmlns:a16="http://schemas.microsoft.com/office/drawing/2014/main" id="{2233BA95-534B-43CA-B2DE-7389CA3F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5" y="119721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" name="Google Shape;2970;p125">
            <a:extLst>
              <a:ext uri="{FF2B5EF4-FFF2-40B4-BE49-F238E27FC236}">
                <a16:creationId xmlns:a16="http://schemas.microsoft.com/office/drawing/2014/main" id="{DB091161-5447-4025-A42C-0669CC89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90" y="119721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4" name="Google Shape;2970;p125">
            <a:extLst>
              <a:ext uri="{FF2B5EF4-FFF2-40B4-BE49-F238E27FC236}">
                <a16:creationId xmlns:a16="http://schemas.microsoft.com/office/drawing/2014/main" id="{B401FF93-6BF3-4CA4-A8D7-9F659765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5" y="155517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7" name="Google Shape;2970;p125">
            <a:extLst>
              <a:ext uri="{FF2B5EF4-FFF2-40B4-BE49-F238E27FC236}">
                <a16:creationId xmlns:a16="http://schemas.microsoft.com/office/drawing/2014/main" id="{7A4C3F59-1D47-44F4-AD3D-7E96D9415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032" y="119721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5AE3063-3FAE-4050-AB7F-75C06E7F0098}"/>
              </a:ext>
            </a:extLst>
          </p:cNvPr>
          <p:cNvGrpSpPr/>
          <p:nvPr/>
        </p:nvGrpSpPr>
        <p:grpSpPr>
          <a:xfrm>
            <a:off x="7192464" y="1337474"/>
            <a:ext cx="1088227" cy="214688"/>
            <a:chOff x="5151044" y="-648245"/>
            <a:chExt cx="1752600" cy="285750"/>
          </a:xfrm>
        </p:grpSpPr>
        <p:pic>
          <p:nvPicPr>
            <p:cNvPr id="139" name="그래픽 138">
              <a:extLst>
                <a:ext uri="{FF2B5EF4-FFF2-40B4-BE49-F238E27FC236}">
                  <a16:creationId xmlns:a16="http://schemas.microsoft.com/office/drawing/2014/main" id="{F7F5BBFE-9817-45C6-894D-F0D015A45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1044" y="-648245"/>
              <a:ext cx="1752600" cy="285750"/>
            </a:xfrm>
            <a:prstGeom prst="rect">
              <a:avLst/>
            </a:prstGeom>
          </p:spPr>
        </p:pic>
        <p:pic>
          <p:nvPicPr>
            <p:cNvPr id="140" name="그래픽 139">
              <a:extLst>
                <a:ext uri="{FF2B5EF4-FFF2-40B4-BE49-F238E27FC236}">
                  <a16:creationId xmlns:a16="http://schemas.microsoft.com/office/drawing/2014/main" id="{2E28CBDF-AF35-41A8-B3A8-23D57E22C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86550" y="-591095"/>
              <a:ext cx="161925" cy="171450"/>
            </a:xfrm>
            <a:prstGeom prst="rect">
              <a:avLst/>
            </a:prstGeom>
          </p:spPr>
        </p:pic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0449913-0303-4880-AE81-363DF297A629}"/>
                </a:ext>
              </a:extLst>
            </p:cNvPr>
            <p:cNvSpPr/>
            <p:nvPr/>
          </p:nvSpPr>
          <p:spPr>
            <a:xfrm>
              <a:off x="5231904" y="-591095"/>
              <a:ext cx="864096" cy="160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7B15A399-5B51-4782-9395-A503FCFD2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83929"/>
              </p:ext>
            </p:extLst>
          </p:nvPr>
        </p:nvGraphicFramePr>
        <p:xfrm>
          <a:off x="112414" y="496140"/>
          <a:ext cx="5960112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745014">
                  <a:extLst>
                    <a:ext uri="{9D8B030D-6E8A-4147-A177-3AD203B41FA5}">
                      <a16:colId xmlns:a16="http://schemas.microsoft.com/office/drawing/2014/main" val="92604709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정보</a:t>
                      </a: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정보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정보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구성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문제은행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평가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표 172">
            <a:extLst>
              <a:ext uri="{FF2B5EF4-FFF2-40B4-BE49-F238E27FC236}">
                <a16:creationId xmlns:a16="http://schemas.microsoft.com/office/drawing/2014/main" id="{7EC546CE-5C6B-4686-A12F-0A2296B1F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027"/>
              </p:ext>
            </p:extLst>
          </p:nvPr>
        </p:nvGraphicFramePr>
        <p:xfrm>
          <a:off x="101610" y="2331716"/>
          <a:ext cx="8325136" cy="344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48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1961897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1961897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1961897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1961897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</a:tblGrid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운영서비스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운영기수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운영기간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게시여부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비게시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188532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7757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비게시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576399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42092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비게시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51459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4087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비게시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52127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30295"/>
                  </a:ext>
                </a:extLst>
              </a:tr>
              <a:tr h="312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STEP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포털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2022-3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2022.01.01 ~ 2022.12.31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비게시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38008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2E07817-21AD-472F-86E3-418D308ACA60}"/>
              </a:ext>
            </a:extLst>
          </p:cNvPr>
          <p:cNvGrpSpPr/>
          <p:nvPr/>
        </p:nvGrpSpPr>
        <p:grpSpPr>
          <a:xfrm>
            <a:off x="59682" y="2106184"/>
            <a:ext cx="705674" cy="230832"/>
            <a:chOff x="104132" y="1495576"/>
            <a:chExt cx="705674" cy="230832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A916E4D-0C90-4C6D-95C2-7687E982A354}"/>
                </a:ext>
              </a:extLst>
            </p:cNvPr>
            <p:cNvSpPr/>
            <p:nvPr/>
          </p:nvSpPr>
          <p:spPr>
            <a:xfrm>
              <a:off x="551722" y="1559428"/>
              <a:ext cx="258084" cy="1231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</a:t>
              </a:r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90F4A00F-0EB6-42CE-B852-34F3090E57AE}"/>
                </a:ext>
              </a:extLst>
            </p:cNvPr>
            <p:cNvGrpSpPr/>
            <p:nvPr/>
          </p:nvGrpSpPr>
          <p:grpSpPr>
            <a:xfrm>
              <a:off x="104132" y="1495576"/>
              <a:ext cx="466442" cy="230832"/>
              <a:chOff x="104132" y="1495576"/>
              <a:chExt cx="466442" cy="230832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6355FF29-24D2-47EF-B2C0-65E8A8149F54}"/>
                  </a:ext>
                </a:extLst>
              </p:cNvPr>
              <p:cNvSpPr/>
              <p:nvPr/>
            </p:nvSpPr>
            <p:spPr>
              <a:xfrm>
                <a:off x="113366" y="1542123"/>
                <a:ext cx="23461" cy="141011"/>
              </a:xfrm>
              <a:prstGeom prst="rect">
                <a:avLst/>
              </a:prstGeom>
              <a:solidFill>
                <a:srgbClr val="2C5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2FA079A-6013-486B-AC69-1B0B2F9A5C4A}"/>
                  </a:ext>
                </a:extLst>
              </p:cNvPr>
              <p:cNvSpPr txBox="1"/>
              <p:nvPr/>
            </p:nvSpPr>
            <p:spPr>
              <a:xfrm>
                <a:off x="104132" y="1495576"/>
                <a:ext cx="46644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900" b="1" dirty="0">
                    <a:latin typeface="+mn-ea"/>
                    <a:ea typeface="+mn-ea"/>
                  </a:rPr>
                  <a:t>현황</a:t>
                </a:r>
              </a:p>
            </p:txBody>
          </p:sp>
        </p:grpSp>
      </p:grpSp>
      <p:grpSp>
        <p:nvGrpSpPr>
          <p:cNvPr id="181" name="그룹 107">
            <a:extLst>
              <a:ext uri="{FF2B5EF4-FFF2-40B4-BE49-F238E27FC236}">
                <a16:creationId xmlns:a16="http://schemas.microsoft.com/office/drawing/2014/main" id="{EFE1EE52-DF8A-467F-857A-B34BF5AE70B8}"/>
              </a:ext>
            </a:extLst>
          </p:cNvPr>
          <p:cNvGrpSpPr>
            <a:grpSpLocks/>
          </p:cNvGrpSpPr>
          <p:nvPr/>
        </p:nvGrpSpPr>
        <p:grpSpPr bwMode="auto">
          <a:xfrm>
            <a:off x="1522" y="1900203"/>
            <a:ext cx="217487" cy="246063"/>
            <a:chOff x="2012774" y="1442250"/>
            <a:chExt cx="217845" cy="245280"/>
          </a:xfrm>
        </p:grpSpPr>
        <p:sp>
          <p:nvSpPr>
            <p:cNvPr id="182" name="Google Shape;2970;p125">
              <a:extLst>
                <a:ext uri="{FF2B5EF4-FFF2-40B4-BE49-F238E27FC236}">
                  <a16:creationId xmlns:a16="http://schemas.microsoft.com/office/drawing/2014/main" id="{5BFF5281-8194-4010-93FF-B237A9655FCC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83" name="Google Shape;423;p35">
              <a:extLst>
                <a:ext uri="{FF2B5EF4-FFF2-40B4-BE49-F238E27FC236}">
                  <a16:creationId xmlns:a16="http://schemas.microsoft.com/office/drawing/2014/main" id="{5CCACA14-FDA5-4067-B85F-5F39B33AC62C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3BB29CB7-6297-4B52-AD43-BDDD83B2F2B4}"/>
              </a:ext>
            </a:extLst>
          </p:cNvPr>
          <p:cNvGrpSpPr/>
          <p:nvPr/>
        </p:nvGrpSpPr>
        <p:grpSpPr>
          <a:xfrm>
            <a:off x="3088544" y="1329115"/>
            <a:ext cx="1150947" cy="227414"/>
            <a:chOff x="2523884" y="2409267"/>
            <a:chExt cx="1107054" cy="206739"/>
          </a:xfrm>
        </p:grpSpPr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DFA3C040-E266-4909-B3A7-176F40D4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87" name="그래픽 186">
              <a:extLst>
                <a:ext uri="{FF2B5EF4-FFF2-40B4-BE49-F238E27FC236}">
                  <a16:creationId xmlns:a16="http://schemas.microsoft.com/office/drawing/2014/main" id="{3C64DA78-4D20-4F80-8CC0-7923F770C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11" name="그룹 107">
            <a:extLst>
              <a:ext uri="{FF2B5EF4-FFF2-40B4-BE49-F238E27FC236}">
                <a16:creationId xmlns:a16="http://schemas.microsoft.com/office/drawing/2014/main" id="{22473BD1-7F50-4C79-83F4-92F3344C6D06}"/>
              </a:ext>
            </a:extLst>
          </p:cNvPr>
          <p:cNvGrpSpPr>
            <a:grpSpLocks/>
          </p:cNvGrpSpPr>
          <p:nvPr/>
        </p:nvGrpSpPr>
        <p:grpSpPr bwMode="auto">
          <a:xfrm>
            <a:off x="6959829" y="2251228"/>
            <a:ext cx="217487" cy="246063"/>
            <a:chOff x="2012774" y="1442250"/>
            <a:chExt cx="217845" cy="245280"/>
          </a:xfrm>
        </p:grpSpPr>
        <p:sp>
          <p:nvSpPr>
            <p:cNvPr id="112" name="Google Shape;2970;p125">
              <a:extLst>
                <a:ext uri="{FF2B5EF4-FFF2-40B4-BE49-F238E27FC236}">
                  <a16:creationId xmlns:a16="http://schemas.microsoft.com/office/drawing/2014/main" id="{3FE1C681-3FBB-4B62-966E-DB1E39C3E6F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3" name="Google Shape;423;p35">
              <a:extLst>
                <a:ext uri="{FF2B5EF4-FFF2-40B4-BE49-F238E27FC236}">
                  <a16:creationId xmlns:a16="http://schemas.microsoft.com/office/drawing/2014/main" id="{80E537B4-F8EF-4127-BA78-BC2A82D1A6F3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14" name="그룹 107">
            <a:extLst>
              <a:ext uri="{FF2B5EF4-FFF2-40B4-BE49-F238E27FC236}">
                <a16:creationId xmlns:a16="http://schemas.microsoft.com/office/drawing/2014/main" id="{C489350B-BC91-487E-9572-CBECBB364FF3}"/>
              </a:ext>
            </a:extLst>
          </p:cNvPr>
          <p:cNvGrpSpPr>
            <a:grpSpLocks/>
          </p:cNvGrpSpPr>
          <p:nvPr/>
        </p:nvGrpSpPr>
        <p:grpSpPr bwMode="auto">
          <a:xfrm>
            <a:off x="4950460" y="2251228"/>
            <a:ext cx="217487" cy="246063"/>
            <a:chOff x="2012774" y="1442250"/>
            <a:chExt cx="217845" cy="245280"/>
          </a:xfrm>
        </p:grpSpPr>
        <p:sp>
          <p:nvSpPr>
            <p:cNvPr id="118" name="Google Shape;2970;p125">
              <a:extLst>
                <a:ext uri="{FF2B5EF4-FFF2-40B4-BE49-F238E27FC236}">
                  <a16:creationId xmlns:a16="http://schemas.microsoft.com/office/drawing/2014/main" id="{F6154D56-B77A-40A5-8A2A-E15A8AC4D971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9" name="Google Shape;423;p35">
              <a:extLst>
                <a:ext uri="{FF2B5EF4-FFF2-40B4-BE49-F238E27FC236}">
                  <a16:creationId xmlns:a16="http://schemas.microsoft.com/office/drawing/2014/main" id="{B49924A9-8C8A-4E9C-BA30-E1200933C260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0" name="그룹 107">
            <a:extLst>
              <a:ext uri="{FF2B5EF4-FFF2-40B4-BE49-F238E27FC236}">
                <a16:creationId xmlns:a16="http://schemas.microsoft.com/office/drawing/2014/main" id="{57FF0281-F492-4415-882A-6D9132C5D708}"/>
              </a:ext>
            </a:extLst>
          </p:cNvPr>
          <p:cNvGrpSpPr>
            <a:grpSpLocks/>
          </p:cNvGrpSpPr>
          <p:nvPr/>
        </p:nvGrpSpPr>
        <p:grpSpPr bwMode="auto">
          <a:xfrm>
            <a:off x="2996210" y="2251228"/>
            <a:ext cx="217487" cy="246063"/>
            <a:chOff x="2012774" y="1442250"/>
            <a:chExt cx="217845" cy="245280"/>
          </a:xfrm>
        </p:grpSpPr>
        <p:sp>
          <p:nvSpPr>
            <p:cNvPr id="121" name="Google Shape;2970;p125">
              <a:extLst>
                <a:ext uri="{FF2B5EF4-FFF2-40B4-BE49-F238E27FC236}">
                  <a16:creationId xmlns:a16="http://schemas.microsoft.com/office/drawing/2014/main" id="{F6E1B9C2-4B2B-4DA0-8598-6A1562C5B13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2" name="Google Shape;423;p35">
              <a:extLst>
                <a:ext uri="{FF2B5EF4-FFF2-40B4-BE49-F238E27FC236}">
                  <a16:creationId xmlns:a16="http://schemas.microsoft.com/office/drawing/2014/main" id="{88BEA418-1DA3-4501-BEEB-A7A20465312F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3" name="그룹 107">
            <a:extLst>
              <a:ext uri="{FF2B5EF4-FFF2-40B4-BE49-F238E27FC236}">
                <a16:creationId xmlns:a16="http://schemas.microsoft.com/office/drawing/2014/main" id="{A816269D-4D9F-46B1-ACD0-A779602D7344}"/>
              </a:ext>
            </a:extLst>
          </p:cNvPr>
          <p:cNvGrpSpPr>
            <a:grpSpLocks/>
          </p:cNvGrpSpPr>
          <p:nvPr/>
        </p:nvGrpSpPr>
        <p:grpSpPr bwMode="auto">
          <a:xfrm>
            <a:off x="1083262" y="2251228"/>
            <a:ext cx="217487" cy="246063"/>
            <a:chOff x="2012774" y="1442250"/>
            <a:chExt cx="217845" cy="245280"/>
          </a:xfrm>
        </p:grpSpPr>
        <p:sp>
          <p:nvSpPr>
            <p:cNvPr id="124" name="Google Shape;2970;p125">
              <a:extLst>
                <a:ext uri="{FF2B5EF4-FFF2-40B4-BE49-F238E27FC236}">
                  <a16:creationId xmlns:a16="http://schemas.microsoft.com/office/drawing/2014/main" id="{882CD004-DD06-4183-9B18-6A6F234C3FD8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5" name="Google Shape;423;p35">
              <a:extLst>
                <a:ext uri="{FF2B5EF4-FFF2-40B4-BE49-F238E27FC236}">
                  <a16:creationId xmlns:a16="http://schemas.microsoft.com/office/drawing/2014/main" id="{CE894EA0-BA31-4D96-A288-BF5042D0D86D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9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6" name="그룹 107">
            <a:extLst>
              <a:ext uri="{FF2B5EF4-FFF2-40B4-BE49-F238E27FC236}">
                <a16:creationId xmlns:a16="http://schemas.microsoft.com/office/drawing/2014/main" id="{23EA8708-D46B-40CA-A4C4-F492E6F77B25}"/>
              </a:ext>
            </a:extLst>
          </p:cNvPr>
          <p:cNvGrpSpPr>
            <a:grpSpLocks/>
          </p:cNvGrpSpPr>
          <p:nvPr/>
        </p:nvGrpSpPr>
        <p:grpSpPr bwMode="auto">
          <a:xfrm>
            <a:off x="1522" y="2251228"/>
            <a:ext cx="217487" cy="246063"/>
            <a:chOff x="2012774" y="1442250"/>
            <a:chExt cx="217845" cy="245280"/>
          </a:xfrm>
        </p:grpSpPr>
        <p:sp>
          <p:nvSpPr>
            <p:cNvPr id="131" name="Google Shape;2970;p125">
              <a:extLst>
                <a:ext uri="{FF2B5EF4-FFF2-40B4-BE49-F238E27FC236}">
                  <a16:creationId xmlns:a16="http://schemas.microsoft.com/office/drawing/2014/main" id="{6D771928-8ACF-4A83-A4EE-80AFCFCF6BC1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6" name="Google Shape;423;p35">
              <a:extLst>
                <a:ext uri="{FF2B5EF4-FFF2-40B4-BE49-F238E27FC236}">
                  <a16:creationId xmlns:a16="http://schemas.microsoft.com/office/drawing/2014/main" id="{16130E0B-7361-4BF0-8C29-3009114A3251}"/>
                </a:ext>
              </a:extLst>
            </p:cNvPr>
            <p:cNvSpPr/>
            <p:nvPr/>
          </p:nvSpPr>
          <p:spPr>
            <a:xfrm>
              <a:off x="2041396" y="1442250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36818"/>
      </p:ext>
    </p:extLst>
  </p:cSld>
  <p:clrMapOvr>
    <a:masterClrMapping/>
  </p:clrMapOvr>
</p:sld>
</file>

<file path=ppt/theme/theme1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G:\03.작업관리\04.문서표준\산출물표준-파워포인트-가로.pot</Template>
  <TotalTime>8877</TotalTime>
  <Words>4540</Words>
  <Application>Microsoft Office PowerPoint</Application>
  <PresentationFormat>와이드스크린</PresentationFormat>
  <Paragraphs>1891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29</vt:i4>
      </vt:variant>
    </vt:vector>
  </HeadingPairs>
  <TitlesOfParts>
    <vt:vector size="48" baseType="lpstr">
      <vt:lpstr>나눔고딕</vt:lpstr>
      <vt:lpstr>나눔바른</vt:lpstr>
      <vt:lpstr>돋움</vt:lpstr>
      <vt:lpstr>맑은 고딕</vt:lpstr>
      <vt:lpstr>맑은 고딕</vt:lpstr>
      <vt:lpstr>Arial</vt:lpstr>
      <vt:lpstr>Tahoma</vt:lpstr>
      <vt:lpstr>산출물표준-파워포인트-가로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문서명</dc:title>
  <dc:subject>프로젝트명</dc:subject>
  <dc:creator>JIYOUNG</dc:creator>
  <cp:keywords>문서번호</cp:keywords>
  <cp:lastModifiedBy>김광섭</cp:lastModifiedBy>
  <cp:revision>1397</cp:revision>
  <cp:lastPrinted>2022-03-23T06:46:39Z</cp:lastPrinted>
  <dcterms:created xsi:type="dcterms:W3CDTF">2003-12-22T08:07:40Z</dcterms:created>
  <dcterms:modified xsi:type="dcterms:W3CDTF">2022-03-25T08:51:25Z</dcterms:modified>
  <cp:category>Ver. 1.0</cp:category>
</cp:coreProperties>
</file>