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1515-A269-456B-AC1D-CA78B3B36B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6505-11C6-46B7-BFF0-8FCDDFF663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4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ayobi</dc:creator>
  <cp:lastModifiedBy>nicolas ayobi</cp:lastModifiedBy>
  <cp:revision>2</cp:revision>
  <dcterms:created xsi:type="dcterms:W3CDTF">2021-04-20T17:58:04Z</dcterms:created>
  <dcterms:modified xsi:type="dcterms:W3CDTF">2021-04-20T18:07:11Z</dcterms:modified>
</cp:coreProperties>
</file>