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image" Target="../media/image127.png"/><Relationship Id="rId7" Type="http://schemas.openxmlformats.org/officeDocument/2006/relationships/image" Target="../media/image128.png"/><Relationship Id="rId8" Type="http://schemas.openxmlformats.org/officeDocument/2006/relationships/image" Target="../media/image129.png"/><Relationship Id="rId9" Type="http://schemas.openxmlformats.org/officeDocument/2006/relationships/image" Target="../media/image130.png"/><Relationship Id="rId10" Type="http://schemas.openxmlformats.org/officeDocument/2006/relationships/image" Target="../media/image131.png"/><Relationship Id="rId11" Type="http://schemas.openxmlformats.org/officeDocument/2006/relationships/image" Target="../media/image132.png"/><Relationship Id="rId12" Type="http://schemas.openxmlformats.org/officeDocument/2006/relationships/image" Target="../media/image133.png"/><Relationship Id="rId13" Type="http://schemas.openxmlformats.org/officeDocument/2006/relationships/image" Target="../media/image134.png"/><Relationship Id="rId14" Type="http://schemas.openxmlformats.org/officeDocument/2006/relationships/image" Target="../media/image13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6.png"/><Relationship Id="rId3" Type="http://schemas.openxmlformats.org/officeDocument/2006/relationships/image" Target="../media/image137.png"/><Relationship Id="rId4" Type="http://schemas.openxmlformats.org/officeDocument/2006/relationships/image" Target="../media/image138.png"/><Relationship Id="rId5" Type="http://schemas.openxmlformats.org/officeDocument/2006/relationships/image" Target="../media/image139.png"/><Relationship Id="rId6" Type="http://schemas.openxmlformats.org/officeDocument/2006/relationships/image" Target="../media/image140.png"/><Relationship Id="rId7" Type="http://schemas.openxmlformats.org/officeDocument/2006/relationships/image" Target="../media/image141.png"/><Relationship Id="rId8" Type="http://schemas.openxmlformats.org/officeDocument/2006/relationships/image" Target="../media/image142.png"/><Relationship Id="rId9" Type="http://schemas.openxmlformats.org/officeDocument/2006/relationships/image" Target="../media/image143.png"/><Relationship Id="rId10" Type="http://schemas.openxmlformats.org/officeDocument/2006/relationships/image" Target="../media/image144.png"/><Relationship Id="rId11" Type="http://schemas.openxmlformats.org/officeDocument/2006/relationships/image" Target="../media/image145.png"/><Relationship Id="rId12" Type="http://schemas.openxmlformats.org/officeDocument/2006/relationships/image" Target="../media/image146.png"/><Relationship Id="rId13" Type="http://schemas.openxmlformats.org/officeDocument/2006/relationships/image" Target="../media/image147.png"/><Relationship Id="rId14" Type="http://schemas.openxmlformats.org/officeDocument/2006/relationships/image" Target="../media/image148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9.png"/><Relationship Id="rId3" Type="http://schemas.openxmlformats.org/officeDocument/2006/relationships/image" Target="../media/image150.png"/><Relationship Id="rId4" Type="http://schemas.openxmlformats.org/officeDocument/2006/relationships/image" Target="../media/image151.png"/><Relationship Id="rId5" Type="http://schemas.openxmlformats.org/officeDocument/2006/relationships/image" Target="../media/image152.png"/><Relationship Id="rId6" Type="http://schemas.openxmlformats.org/officeDocument/2006/relationships/image" Target="../media/image153.png"/><Relationship Id="rId7" Type="http://schemas.openxmlformats.org/officeDocument/2006/relationships/image" Target="../media/image154.png"/><Relationship Id="rId8" Type="http://schemas.openxmlformats.org/officeDocument/2006/relationships/image" Target="../media/image155.png"/><Relationship Id="rId9" Type="http://schemas.openxmlformats.org/officeDocument/2006/relationships/image" Target="../media/image156.png"/><Relationship Id="rId10" Type="http://schemas.openxmlformats.org/officeDocument/2006/relationships/image" Target="../media/image157.png"/><Relationship Id="rId11" Type="http://schemas.openxmlformats.org/officeDocument/2006/relationships/image" Target="../media/image158.png"/><Relationship Id="rId12" Type="http://schemas.openxmlformats.org/officeDocument/2006/relationships/image" Target="../media/image159.png"/><Relationship Id="rId13" Type="http://schemas.openxmlformats.org/officeDocument/2006/relationships/image" Target="../media/image160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1.png"/><Relationship Id="rId3" Type="http://schemas.openxmlformats.org/officeDocument/2006/relationships/image" Target="../media/image162.png"/><Relationship Id="rId4" Type="http://schemas.openxmlformats.org/officeDocument/2006/relationships/image" Target="../media/image163.png"/><Relationship Id="rId5" Type="http://schemas.openxmlformats.org/officeDocument/2006/relationships/image" Target="../media/image164.png"/><Relationship Id="rId6" Type="http://schemas.openxmlformats.org/officeDocument/2006/relationships/image" Target="../media/image165.png"/><Relationship Id="rId7" Type="http://schemas.openxmlformats.org/officeDocument/2006/relationships/image" Target="../media/image166.png"/><Relationship Id="rId8" Type="http://schemas.openxmlformats.org/officeDocument/2006/relationships/image" Target="../media/image167.png"/><Relationship Id="rId9" Type="http://schemas.openxmlformats.org/officeDocument/2006/relationships/image" Target="../media/image168.png"/><Relationship Id="rId10" Type="http://schemas.openxmlformats.org/officeDocument/2006/relationships/image" Target="../media/image169.png"/><Relationship Id="rId11" Type="http://schemas.openxmlformats.org/officeDocument/2006/relationships/image" Target="../media/image170.png"/><Relationship Id="rId12" Type="http://schemas.openxmlformats.org/officeDocument/2006/relationships/image" Target="../media/image171.png"/><Relationship Id="rId13" Type="http://schemas.openxmlformats.org/officeDocument/2006/relationships/image" Target="../media/image172.png"/><Relationship Id="rId14" Type="http://schemas.openxmlformats.org/officeDocument/2006/relationships/image" Target="../media/image173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4.png"/><Relationship Id="rId3" Type="http://schemas.openxmlformats.org/officeDocument/2006/relationships/image" Target="../media/image175.png"/><Relationship Id="rId4" Type="http://schemas.openxmlformats.org/officeDocument/2006/relationships/image" Target="../media/image176.png"/><Relationship Id="rId5" Type="http://schemas.openxmlformats.org/officeDocument/2006/relationships/image" Target="../media/image177.png"/><Relationship Id="rId6" Type="http://schemas.openxmlformats.org/officeDocument/2006/relationships/image" Target="../media/image178.png"/><Relationship Id="rId7" Type="http://schemas.openxmlformats.org/officeDocument/2006/relationships/image" Target="../media/image179.png"/><Relationship Id="rId8" Type="http://schemas.openxmlformats.org/officeDocument/2006/relationships/image" Target="../media/image180.png"/><Relationship Id="rId9" Type="http://schemas.openxmlformats.org/officeDocument/2006/relationships/image" Target="../media/image181.png"/><Relationship Id="rId10" Type="http://schemas.openxmlformats.org/officeDocument/2006/relationships/image" Target="../media/image182.png"/><Relationship Id="rId11" Type="http://schemas.openxmlformats.org/officeDocument/2006/relationships/image" Target="../media/image183.png"/><Relationship Id="rId12" Type="http://schemas.openxmlformats.org/officeDocument/2006/relationships/image" Target="../media/image184.png"/><Relationship Id="rId13" Type="http://schemas.openxmlformats.org/officeDocument/2006/relationships/image" Target="../media/image185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6.png"/><Relationship Id="rId3" Type="http://schemas.openxmlformats.org/officeDocument/2006/relationships/image" Target="../media/image187.png"/><Relationship Id="rId4" Type="http://schemas.openxmlformats.org/officeDocument/2006/relationships/image" Target="../media/image188.png"/><Relationship Id="rId5" Type="http://schemas.openxmlformats.org/officeDocument/2006/relationships/image" Target="../media/image189.png"/><Relationship Id="rId6" Type="http://schemas.openxmlformats.org/officeDocument/2006/relationships/image" Target="../media/image190.png"/><Relationship Id="rId7" Type="http://schemas.openxmlformats.org/officeDocument/2006/relationships/image" Target="../media/image191.png"/><Relationship Id="rId8" Type="http://schemas.openxmlformats.org/officeDocument/2006/relationships/image" Target="../media/image192.png"/><Relationship Id="rId9" Type="http://schemas.openxmlformats.org/officeDocument/2006/relationships/image" Target="../media/image193.png"/><Relationship Id="rId10" Type="http://schemas.openxmlformats.org/officeDocument/2006/relationships/image" Target="../media/image194.png"/><Relationship Id="rId11" Type="http://schemas.openxmlformats.org/officeDocument/2006/relationships/image" Target="../media/image195.png"/><Relationship Id="rId12" Type="http://schemas.openxmlformats.org/officeDocument/2006/relationships/image" Target="../media/image196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7.png"/><Relationship Id="rId3" Type="http://schemas.openxmlformats.org/officeDocument/2006/relationships/image" Target="../media/image198.png"/><Relationship Id="rId4" Type="http://schemas.openxmlformats.org/officeDocument/2006/relationships/image" Target="../media/image199.png"/><Relationship Id="rId5" Type="http://schemas.openxmlformats.org/officeDocument/2006/relationships/image" Target="../media/image20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../media/image23.png"/><Relationship Id="rId14" Type="http://schemas.openxmlformats.org/officeDocument/2006/relationships/image" Target="../media/image24.png"/><Relationship Id="rId15" Type="http://schemas.openxmlformats.org/officeDocument/2006/relationships/image" Target="../media/image25.png"/><Relationship Id="rId16" Type="http://schemas.openxmlformats.org/officeDocument/2006/relationships/image" Target="../media/image26.png"/><Relationship Id="rId17" Type="http://schemas.openxmlformats.org/officeDocument/2006/relationships/image" Target="../media/image27.png"/><Relationship Id="rId18" Type="http://schemas.openxmlformats.org/officeDocument/2006/relationships/image" Target="../media/image28.png"/><Relationship Id="rId19" Type="http://schemas.openxmlformats.org/officeDocument/2006/relationships/image" Target="../media/image29.png"/><Relationship Id="rId20" Type="http://schemas.openxmlformats.org/officeDocument/2006/relationships/image" Target="../media/image30.png"/><Relationship Id="rId21" Type="http://schemas.openxmlformats.org/officeDocument/2006/relationships/image" Target="../media/image31.png"/><Relationship Id="rId22" Type="http://schemas.openxmlformats.org/officeDocument/2006/relationships/image" Target="../media/image32.png"/><Relationship Id="rId23" Type="http://schemas.openxmlformats.org/officeDocument/2006/relationships/image" Target="../media/image33.png"/><Relationship Id="rId24" Type="http://schemas.openxmlformats.org/officeDocument/2006/relationships/image" Target="../media/image34.png"/><Relationship Id="rId25" Type="http://schemas.openxmlformats.org/officeDocument/2006/relationships/image" Target="../media/image35.png"/><Relationship Id="rId26" Type="http://schemas.openxmlformats.org/officeDocument/2006/relationships/image" Target="../media/image36.png"/><Relationship Id="rId27" Type="http://schemas.openxmlformats.org/officeDocument/2006/relationships/image" Target="../media/image37.png"/><Relationship Id="rId28" Type="http://schemas.openxmlformats.org/officeDocument/2006/relationships/image" Target="../media/image38.png"/><Relationship Id="rId29" Type="http://schemas.openxmlformats.org/officeDocument/2006/relationships/image" Target="../media/image39.png"/><Relationship Id="rId30" Type="http://schemas.openxmlformats.org/officeDocument/2006/relationships/image" Target="../media/image40.png"/><Relationship Id="rId31" Type="http://schemas.openxmlformats.org/officeDocument/2006/relationships/image" Target="../media/image41.png"/><Relationship Id="rId32" Type="http://schemas.openxmlformats.org/officeDocument/2006/relationships/image" Target="../media/image42.png"/><Relationship Id="rId33" Type="http://schemas.openxmlformats.org/officeDocument/2006/relationships/image" Target="../media/image43.png"/><Relationship Id="rId34" Type="http://schemas.openxmlformats.org/officeDocument/2006/relationships/image" Target="../media/image4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9" Type="http://schemas.openxmlformats.org/officeDocument/2006/relationships/image" Target="../media/image52.png"/><Relationship Id="rId10" Type="http://schemas.openxmlformats.org/officeDocument/2006/relationships/image" Target="../media/image53.png"/><Relationship Id="rId11" Type="http://schemas.openxmlformats.org/officeDocument/2006/relationships/image" Target="../media/image54.png"/><Relationship Id="rId12" Type="http://schemas.openxmlformats.org/officeDocument/2006/relationships/image" Target="../media/image55.png"/><Relationship Id="rId13" Type="http://schemas.openxmlformats.org/officeDocument/2006/relationships/image" Target="../media/image56.png"/><Relationship Id="rId14" Type="http://schemas.openxmlformats.org/officeDocument/2006/relationships/image" Target="../media/image5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Relationship Id="rId8" Type="http://schemas.openxmlformats.org/officeDocument/2006/relationships/image" Target="../media/image64.png"/><Relationship Id="rId9" Type="http://schemas.openxmlformats.org/officeDocument/2006/relationships/image" Target="../media/image65.png"/><Relationship Id="rId10" Type="http://schemas.openxmlformats.org/officeDocument/2006/relationships/image" Target="../media/image66.png"/><Relationship Id="rId11" Type="http://schemas.openxmlformats.org/officeDocument/2006/relationships/image" Target="../media/image67.png"/><Relationship Id="rId12" Type="http://schemas.openxmlformats.org/officeDocument/2006/relationships/image" Target="../media/image68.png"/><Relationship Id="rId13" Type="http://schemas.openxmlformats.org/officeDocument/2006/relationships/image" Target="../media/image69.png"/><Relationship Id="rId14" Type="http://schemas.openxmlformats.org/officeDocument/2006/relationships/image" Target="../media/image7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Relationship Id="rId8" Type="http://schemas.openxmlformats.org/officeDocument/2006/relationships/image" Target="../media/image77.png"/><Relationship Id="rId9" Type="http://schemas.openxmlformats.org/officeDocument/2006/relationships/image" Target="../media/image78.png"/><Relationship Id="rId10" Type="http://schemas.openxmlformats.org/officeDocument/2006/relationships/image" Target="../media/image79.png"/><Relationship Id="rId11" Type="http://schemas.openxmlformats.org/officeDocument/2006/relationships/image" Target="../media/image80.png"/><Relationship Id="rId12" Type="http://schemas.openxmlformats.org/officeDocument/2006/relationships/image" Target="../media/image81.png"/><Relationship Id="rId13" Type="http://schemas.openxmlformats.org/officeDocument/2006/relationships/image" Target="../media/image82.png"/><Relationship Id="rId14" Type="http://schemas.openxmlformats.org/officeDocument/2006/relationships/image" Target="../media/image8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image" Target="../media/image93.png"/><Relationship Id="rId12" Type="http://schemas.openxmlformats.org/officeDocument/2006/relationships/image" Target="../media/image94.png"/><Relationship Id="rId13" Type="http://schemas.openxmlformats.org/officeDocument/2006/relationships/image" Target="../media/image95.png"/><Relationship Id="rId14" Type="http://schemas.openxmlformats.org/officeDocument/2006/relationships/image" Target="../media/image9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image" Target="../media/image101.png"/><Relationship Id="rId7" Type="http://schemas.openxmlformats.org/officeDocument/2006/relationships/image" Target="../media/image102.png"/><Relationship Id="rId8" Type="http://schemas.openxmlformats.org/officeDocument/2006/relationships/image" Target="../media/image103.png"/><Relationship Id="rId9" Type="http://schemas.openxmlformats.org/officeDocument/2006/relationships/image" Target="../media/image104.png"/><Relationship Id="rId10" Type="http://schemas.openxmlformats.org/officeDocument/2006/relationships/image" Target="../media/image105.png"/><Relationship Id="rId11" Type="http://schemas.openxmlformats.org/officeDocument/2006/relationships/image" Target="../media/image106.png"/><Relationship Id="rId12" Type="http://schemas.openxmlformats.org/officeDocument/2006/relationships/image" Target="../media/image107.png"/><Relationship Id="rId13" Type="http://schemas.openxmlformats.org/officeDocument/2006/relationships/image" Target="../media/image108.png"/><Relationship Id="rId14" Type="http://schemas.openxmlformats.org/officeDocument/2006/relationships/image" Target="../media/image10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image" Target="../media/image114.png"/><Relationship Id="rId7" Type="http://schemas.openxmlformats.org/officeDocument/2006/relationships/image" Target="../media/image115.png"/><Relationship Id="rId8" Type="http://schemas.openxmlformats.org/officeDocument/2006/relationships/image" Target="../media/image116.png"/><Relationship Id="rId9" Type="http://schemas.openxmlformats.org/officeDocument/2006/relationships/image" Target="../media/image117.png"/><Relationship Id="rId10" Type="http://schemas.openxmlformats.org/officeDocument/2006/relationships/image" Target="../media/image118.png"/><Relationship Id="rId11" Type="http://schemas.openxmlformats.org/officeDocument/2006/relationships/image" Target="../media/image119.png"/><Relationship Id="rId12" Type="http://schemas.openxmlformats.org/officeDocument/2006/relationships/image" Target="../media/image120.png"/><Relationship Id="rId13" Type="http://schemas.openxmlformats.org/officeDocument/2006/relationships/image" Target="../media/image121.png"/><Relationship Id="rId14" Type="http://schemas.openxmlformats.org/officeDocument/2006/relationships/image" Target="../media/image12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73277" y="3251346"/>
            <a:ext cx="10315607" cy="417920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36715" y="7159382"/>
            <a:ext cx="6290736" cy="112162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30309" y="2852372"/>
            <a:ext cx="5672046" cy="72435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3427135" cy="164946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20"/>
            <a:ext cx="1936122" cy="75259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7"/>
            <a:ext cx="1917279" cy="219536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7788" y="3071563"/>
            <a:ext cx="1355547" cy="70438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4890211"/>
            <a:ext cx="2635668" cy="70438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788" y="5746849"/>
            <a:ext cx="1355547" cy="70438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3243" y="3897904"/>
            <a:ext cx="2894572" cy="90359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500457" y="2324943"/>
            <a:ext cx="12181638" cy="7960771"/>
            <a:chOff x="5500457" y="2324943"/>
            <a:chExt cx="12181638" cy="796077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500457" y="2324943"/>
              <a:ext cx="12181638" cy="7960771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944395" y="2624459"/>
            <a:ext cx="3932034" cy="76404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3427135" cy="164946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20"/>
            <a:ext cx="1936122" cy="75259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7"/>
            <a:ext cx="1917279" cy="219536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7788" y="3071563"/>
            <a:ext cx="1355547" cy="70438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4890211"/>
            <a:ext cx="2635668" cy="70438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788" y="5746849"/>
            <a:ext cx="1355547" cy="70438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3243" y="3897904"/>
            <a:ext cx="2894572" cy="90359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500457" y="796383"/>
            <a:ext cx="5682976" cy="9489331"/>
            <a:chOff x="5500457" y="796383"/>
            <a:chExt cx="5682976" cy="948933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500457" y="796383"/>
              <a:ext cx="5682976" cy="9489331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787434" y="2515230"/>
            <a:ext cx="3046440" cy="76404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3427135" cy="164946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20"/>
            <a:ext cx="1936122" cy="75259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7"/>
            <a:ext cx="1917279" cy="219536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7788" y="3071563"/>
            <a:ext cx="1355547" cy="70438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4890211"/>
            <a:ext cx="2635668" cy="70438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788" y="5746849"/>
            <a:ext cx="1355547" cy="70438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3243" y="3897904"/>
            <a:ext cx="2894572" cy="90359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815451" y="2513164"/>
            <a:ext cx="8562391" cy="7750572"/>
            <a:chOff x="6815451" y="2513164"/>
            <a:chExt cx="8562391" cy="775057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815451" y="2513164"/>
              <a:ext cx="8562391" cy="77505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3427135" cy="164946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20"/>
            <a:ext cx="1936122" cy="75259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7"/>
            <a:ext cx="1917279" cy="219536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7788" y="3071563"/>
            <a:ext cx="1355547" cy="70438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4890211"/>
            <a:ext cx="2635668" cy="70438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788" y="5746849"/>
            <a:ext cx="1355547" cy="70438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3243" y="3897904"/>
            <a:ext cx="2894572" cy="90359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378219" y="2615344"/>
            <a:ext cx="12653069" cy="7377800"/>
            <a:chOff x="5378219" y="2615344"/>
            <a:chExt cx="12653069" cy="737780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78219" y="2615344"/>
              <a:ext cx="12653069" cy="7377800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6018203" y="2563251"/>
            <a:ext cx="1763546" cy="76404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4513866" cy="154037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20"/>
            <a:ext cx="2258075" cy="75259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7"/>
            <a:ext cx="1917279" cy="219536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7788" y="3071563"/>
            <a:ext cx="1355543" cy="70438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3928211"/>
            <a:ext cx="2255404" cy="70438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788" y="5746849"/>
            <a:ext cx="1355543" cy="70438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3244" y="4754552"/>
            <a:ext cx="3278823" cy="90359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469994" y="2993942"/>
            <a:ext cx="9327553" cy="635543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244" y="5659638"/>
            <a:ext cx="1649597" cy="90359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961146"/>
            <a:ext cx="1810588" cy="154036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8967" y="1467720"/>
            <a:ext cx="893398" cy="75259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0360" y="619187"/>
            <a:ext cx="1917279" cy="219536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3071563"/>
            <a:ext cx="1355547" cy="70438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788" y="3944354"/>
            <a:ext cx="2255410" cy="70438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7788" y="4817144"/>
            <a:ext cx="2635668" cy="70438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05962" y="6918536"/>
            <a:ext cx="11873789" cy="313458"/>
            <a:chOff x="3205962" y="6918536"/>
            <a:chExt cx="11873789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6918536"/>
              <a:ext cx="11873789" cy="31345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6014" y="2899141"/>
            <a:ext cx="13617292" cy="545705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26544" y="9014049"/>
            <a:ext cx="3948253" cy="61305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205962" y="3261690"/>
            <a:ext cx="11873789" cy="313458"/>
            <a:chOff x="3205962" y="3261690"/>
            <a:chExt cx="11873789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05962" y="3261690"/>
              <a:ext cx="11873789" cy="3134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61164" y="2187688"/>
            <a:ext cx="887406" cy="749187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51850" y="1893176"/>
            <a:ext cx="4380326" cy="205967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729277" y="2468649"/>
            <a:ext cx="3138664" cy="613051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729277" y="4098144"/>
            <a:ext cx="1504115" cy="61305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29277" y="5665211"/>
            <a:ext cx="1755156" cy="61305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29277" y="7213230"/>
            <a:ext cx="686840" cy="61305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522541" y="3605104"/>
            <a:ext cx="3826087" cy="313458"/>
            <a:chOff x="2522541" y="3605104"/>
            <a:chExt cx="3826087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94224" y="5222544"/>
            <a:ext cx="9271840" cy="43148"/>
            <a:chOff x="2694224" y="5222544"/>
            <a:chExt cx="9271840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2694224" y="5222544"/>
              <a:ext cx="9271840" cy="431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243" y="2988581"/>
            <a:ext cx="1649599" cy="90359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961146"/>
            <a:ext cx="7997525" cy="154037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8967" y="1467720"/>
            <a:ext cx="893396" cy="752591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0360" y="619187"/>
            <a:ext cx="1917279" cy="219536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4018344"/>
            <a:ext cx="2406302" cy="70438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788" y="4890211"/>
            <a:ext cx="2708199" cy="70438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7788" y="5746849"/>
            <a:ext cx="1355547" cy="70438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548487" y="2764129"/>
            <a:ext cx="1836124" cy="74476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034216" y="3709258"/>
            <a:ext cx="2892527" cy="855522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958533" y="8220649"/>
            <a:ext cx="2066312" cy="124518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632900" y="3705965"/>
            <a:ext cx="3037205" cy="5715239"/>
            <a:chOff x="8632900" y="3705965"/>
            <a:chExt cx="3037205" cy="571523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632900" y="3705965"/>
              <a:ext cx="3037205" cy="571523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758466" y="3705965"/>
            <a:ext cx="3037205" cy="5715239"/>
            <a:chOff x="11758466" y="3705965"/>
            <a:chExt cx="3037205" cy="571523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758466" y="3705965"/>
              <a:ext cx="3037205" cy="571523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892495" y="3705965"/>
            <a:ext cx="3037205" cy="5715239"/>
            <a:chOff x="14892495" y="3705965"/>
            <a:chExt cx="3037205" cy="571523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892495" y="3705965"/>
              <a:ext cx="3037205" cy="571523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500457" y="3705965"/>
            <a:ext cx="3037205" cy="5715239"/>
            <a:chOff x="5500457" y="3705965"/>
            <a:chExt cx="3037205" cy="5715239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500457" y="3705965"/>
              <a:ext cx="3037205" cy="5715239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255124" y="6109057"/>
            <a:ext cx="1667988" cy="751008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9098687" y="6821145"/>
            <a:ext cx="1966798" cy="897097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2364114" y="6109057"/>
            <a:ext cx="1675675" cy="751008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2091906" y="6821145"/>
            <a:ext cx="2368679" cy="897097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5490969" y="6109057"/>
            <a:ext cx="1976384" cy="751008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5240383" y="6821145"/>
            <a:ext cx="2210199" cy="1272864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098981" y="6109057"/>
            <a:ext cx="1675675" cy="751008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5962381" y="6821145"/>
            <a:ext cx="2190404" cy="897097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6033719" y="4543642"/>
            <a:ext cx="754758" cy="1198430"/>
            <a:chOff x="16033719" y="4543642"/>
            <a:chExt cx="754758" cy="119843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6033719" y="4543642"/>
              <a:ext cx="754758" cy="119843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786278" y="4833263"/>
            <a:ext cx="879809" cy="863971"/>
            <a:chOff x="12786278" y="4833263"/>
            <a:chExt cx="879809" cy="863971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2786278" y="4833263"/>
              <a:ext cx="879809" cy="86397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338086" y="4724903"/>
            <a:ext cx="1272794" cy="790474"/>
            <a:chOff x="6338086" y="4724903"/>
            <a:chExt cx="1272794" cy="790474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338086" y="4724903"/>
              <a:ext cx="1272794" cy="79047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031619" y="5051944"/>
            <a:ext cx="668414" cy="746332"/>
            <a:chOff x="7031619" y="5051944"/>
            <a:chExt cx="668414" cy="746332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031619" y="5051944"/>
              <a:ext cx="668414" cy="74633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9421463" y="4933461"/>
            <a:ext cx="919905" cy="928559"/>
            <a:chOff x="9421463" y="4933461"/>
            <a:chExt cx="919905" cy="928559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9421463" y="4933461"/>
              <a:ext cx="919905" cy="928559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0341368" y="4734427"/>
            <a:ext cx="481782" cy="481782"/>
            <a:chOff x="10341368" y="4734427"/>
            <a:chExt cx="481782" cy="481782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0125196" y="4518255"/>
              <a:ext cx="971429" cy="971429"/>
            </a:xfrm>
            <a:prstGeom prst="rect">
              <a:avLst/>
            </a:prstGeom>
          </p:spPr>
        </p:pic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0341368" y="4734427"/>
              <a:ext cx="481782" cy="48178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3231930" cy="154037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20"/>
            <a:ext cx="1936122" cy="75259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7"/>
            <a:ext cx="1917279" cy="219536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7788" y="3071563"/>
            <a:ext cx="1355547" cy="70438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4890211"/>
            <a:ext cx="2635668" cy="70438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788" y="5746849"/>
            <a:ext cx="1355547" cy="70438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3243" y="3897904"/>
            <a:ext cx="2894572" cy="90359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448363" y="3941402"/>
            <a:ext cx="9857173" cy="312961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423761" y="2654558"/>
            <a:ext cx="8292872" cy="10892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5669656" cy="164946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20"/>
            <a:ext cx="1936122" cy="75259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7"/>
            <a:ext cx="1917279" cy="219536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7788" y="3071563"/>
            <a:ext cx="1355547" cy="70438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4890211"/>
            <a:ext cx="2635668" cy="70438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788" y="5746849"/>
            <a:ext cx="1355547" cy="70438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3243" y="3897904"/>
            <a:ext cx="2894572" cy="90359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448016" y="3941402"/>
            <a:ext cx="7264642" cy="388966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423761" y="2654554"/>
            <a:ext cx="5787411" cy="10892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3427136" cy="164946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20"/>
            <a:ext cx="1936122" cy="75259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7"/>
            <a:ext cx="1917279" cy="219536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7788" y="3071563"/>
            <a:ext cx="1355547" cy="70438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4890211"/>
            <a:ext cx="2635668" cy="70438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788" y="5746849"/>
            <a:ext cx="1355547" cy="70438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3243" y="3897904"/>
            <a:ext cx="2894572" cy="90359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448016" y="3941402"/>
            <a:ext cx="9334499" cy="388966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424269" y="2654554"/>
            <a:ext cx="5800807" cy="10892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4994876" cy="164946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20"/>
            <a:ext cx="1936122" cy="75259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7"/>
            <a:ext cx="1917279" cy="219536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7788" y="3071563"/>
            <a:ext cx="1355547" cy="70438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4890211"/>
            <a:ext cx="2635668" cy="70438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788" y="5746849"/>
            <a:ext cx="1355547" cy="70438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3243" y="3897904"/>
            <a:ext cx="2894572" cy="90359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448016" y="3941402"/>
            <a:ext cx="12679610" cy="451478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424269" y="2654554"/>
            <a:ext cx="9170437" cy="10892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3427135" cy="164946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20"/>
            <a:ext cx="1936122" cy="75259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7"/>
            <a:ext cx="1917279" cy="219536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7788" y="3071563"/>
            <a:ext cx="1355547" cy="70438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4890211"/>
            <a:ext cx="2635668" cy="70438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788" y="5746849"/>
            <a:ext cx="1355547" cy="70438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3243" y="3897904"/>
            <a:ext cx="2894572" cy="90359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000258" y="2283122"/>
            <a:ext cx="10192776" cy="8002593"/>
            <a:chOff x="6000258" y="2283122"/>
            <a:chExt cx="10192776" cy="800259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00258" y="2283122"/>
              <a:ext cx="10192776" cy="8002593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134058" y="2515230"/>
            <a:ext cx="3473956" cy="76404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3427135" cy="164946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20"/>
            <a:ext cx="1936122" cy="75259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7"/>
            <a:ext cx="1917279" cy="219536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7788" y="3071563"/>
            <a:ext cx="1355547" cy="70438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4890211"/>
            <a:ext cx="2635668" cy="70438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788" y="5746849"/>
            <a:ext cx="1355547" cy="70438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3243" y="3897904"/>
            <a:ext cx="2894572" cy="90359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107383" y="3232219"/>
            <a:ext cx="13178332" cy="6239422"/>
            <a:chOff x="5107383" y="3232219"/>
            <a:chExt cx="13178332" cy="623942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107383" y="3232219"/>
              <a:ext cx="13178332" cy="6239422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944395" y="2624459"/>
            <a:ext cx="3932034" cy="76404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2021-09-13T12:57:56Z</dcterms:created>
  <dcterms:modified xsi:type="dcterms:W3CDTF">2021-09-13T12:57:56Z</dcterms:modified>
</cp:coreProperties>
</file>