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805" y="1458576"/>
            <a:ext cx="5721581" cy="23935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182" y="5440820"/>
            <a:ext cx="4537788" cy="16174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61618" y="-149068"/>
            <a:ext cx="963233" cy="10643478"/>
            <a:chOff x="-261618" y="-149068"/>
            <a:chExt cx="963233" cy="1064347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61618" y="-149068"/>
              <a:ext cx="963233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62484" y="8781395"/>
            <a:ext cx="755280" cy="878232"/>
            <a:chOff x="16562484" y="8781395"/>
            <a:chExt cx="755280" cy="8782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2484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39658" y="9031563"/>
            <a:ext cx="937119" cy="5384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-1379280" y="4628579"/>
            <a:ext cx="3453632" cy="44056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684382" y="8978715"/>
            <a:ext cx="488092" cy="5384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58806" y="3089606"/>
            <a:ext cx="10405130" cy="2834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752" y="9008172"/>
            <a:ext cx="572684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4056659" cy="15351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12011" y="2597249"/>
            <a:ext cx="15223073" cy="67283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372" y="9008172"/>
            <a:ext cx="507674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3924980" cy="15351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6211" y="3069697"/>
            <a:ext cx="14513983" cy="3795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372" y="9008172"/>
            <a:ext cx="507674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5725569" cy="15351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6211" y="3069697"/>
            <a:ext cx="11306879" cy="67283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372" y="9008172"/>
            <a:ext cx="507674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4616387" cy="15351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011" y="2436002"/>
            <a:ext cx="15679290" cy="74616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881" y="9008172"/>
            <a:ext cx="669165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6235963" cy="15351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9554" y="2611202"/>
            <a:ext cx="14547773" cy="67283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372" y="9008172"/>
            <a:ext cx="507674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11272347" cy="15351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742489" y="555567"/>
            <a:ext cx="21770692" cy="917458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742489" y="6966133"/>
            <a:ext cx="21770692" cy="347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372" y="9008172"/>
            <a:ext cx="507674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6936" y="4137489"/>
            <a:ext cx="7762476" cy="2409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5553" y="3766268"/>
            <a:ext cx="3737405" cy="30719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5038487" y="4621946"/>
            <a:ext cx="5324128" cy="3916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6895" y="9017696"/>
            <a:ext cx="438571" cy="6502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10976" y="2052985"/>
            <a:ext cx="5165966" cy="153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372" y="9008172"/>
            <a:ext cx="435498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3924980" cy="15351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6211" y="3069697"/>
            <a:ext cx="13726938" cy="3795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372" y="9008172"/>
            <a:ext cx="428235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9744515" cy="15351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6211" y="3069697"/>
            <a:ext cx="12424339" cy="3061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372" y="9008172"/>
            <a:ext cx="438292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9744515" cy="15351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6211" y="3069697"/>
            <a:ext cx="14296447" cy="59950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372" y="9008172"/>
            <a:ext cx="438012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4616390" cy="15351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6211" y="2583982"/>
            <a:ext cx="13842173" cy="74617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905767" y="786919"/>
            <a:ext cx="22097248" cy="10385707"/>
            <a:chOff x="-1905767" y="786919"/>
            <a:chExt cx="22097248" cy="103857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5767" y="786919"/>
              <a:ext cx="22097248" cy="1038570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5881" y="9008172"/>
            <a:ext cx="598106" cy="6502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39546" y="1300327"/>
            <a:ext cx="11272347" cy="1535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3086" y="9008172"/>
            <a:ext cx="352857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4957716" cy="15351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6211" y="2583982"/>
            <a:ext cx="14469586" cy="59950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364994" y="4642864"/>
            <a:ext cx="3453632" cy="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3086" y="9008172"/>
            <a:ext cx="349225" cy="650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1300327"/>
            <a:ext cx="5246470" cy="15351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6240" y="2668106"/>
            <a:ext cx="16249627" cy="67283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2021-10-05T22:36:52Z</dcterms:created>
  <dcterms:modified xsi:type="dcterms:W3CDTF">2021-10-05T22:36:52Z</dcterms:modified>
</cp:coreProperties>
</file>