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/>
    <p:restoredTop sz="94680"/>
  </p:normalViewPr>
  <p:slideViewPr>
    <p:cSldViewPr snapToGrid="0">
      <p:cViewPr varScale="1">
        <p:scale>
          <a:sx n="105" d="100"/>
          <a:sy n="105" d="100"/>
        </p:scale>
        <p:origin x="216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AE786-2328-EA63-E3BA-0AA929C1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3880A8-D3EC-6C06-A9A8-11F89D564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E644D-DC37-5D2C-2F4B-DF5BAC1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78124-0F84-050E-8E09-8F8E7A49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5970C-81B3-D948-D76C-F58CDB67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83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C128-389C-B58F-5AAC-B5CCF0F4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FA756A-6BF2-CE5F-6F3B-EA047706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7CBE1-116B-FF2B-B38C-FF28E6D9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77B7A-3477-A8A7-59A8-94D6334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A4883-1A41-9AF6-5FA6-F0AD701A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10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E3AD2-2B2B-D3C9-A098-CA154B9D9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02AB8-E239-5FA8-8189-CC5BF8997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9210E-271D-802E-7AD6-62D48CE0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C5BDC-0E68-C09C-746E-0D9359A9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985B9-F4BA-8FDF-A2A5-D9A2E97B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8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B901-C464-A9F7-1B9F-AC0905CB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34F15-056A-1FAC-C0E8-E3E5FE68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0F56-C3C3-8EAD-F870-24479CCF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E728C-9FF0-6C1E-DE3F-920922CA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F5AD6-D908-A208-4696-199F5363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71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69A58-229D-FBF9-48F1-9832A219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ED88C-A4FA-0A4D-1BDA-9BAA95CA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E6BE9-D3AC-88D2-9FFC-B9B770E9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17AEA-4EC0-3E0A-7677-85EE9A7C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CE8A8-13B8-33E6-D6E7-1ADD2D8B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156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7A5F-92CE-B56A-66C5-63FF57EC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FC22F-032D-E59A-3970-D52FFFA2C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5ADBF-6C83-C133-292C-FC2F35B9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D9F0A-2820-2D6C-4C02-E8B93388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FBE94-FCAC-D625-8C54-1094855A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548D6-F92B-A5FD-8923-64FB9056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83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3CA-4C89-F8BD-099B-0815242B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FC00C-7447-7006-166F-189E496A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03CAB-1186-01C7-3C1B-305CD518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96B06F-F9DA-D6FC-0154-F597F710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253BB9-23E3-2BEA-2CAC-73A1C66BB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2D0E7A-56B9-58BE-A382-4148951F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71CC8E-F4BA-9505-6FCD-DBC9FB65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04086-01DC-7AA2-0A7B-33554121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8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9852D-FB5F-9A43-2DEC-0D72BB61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DC278-EF79-3D30-D0CE-EB4BF128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3EDA2D-4D2D-331C-A3A9-003DFEC7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27CD6-4F5A-F84D-0FA7-571B377A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1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68E2A0-41DA-0729-8092-2D277380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4C2D52-41F7-F6DF-6688-52429C3B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51DCDC-AB04-5546-4FD8-8FFCEC10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54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33872-AC5C-8936-19A7-B01FF8D1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18F0C-1D94-97E6-8B7D-749CB9F8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86B78-01A4-FCBC-5DA4-565CD528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98BAB-15DE-BE52-6F53-2AA96122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DFA1E-0A07-101F-04CB-25643A5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30946-F58D-FFDD-1F19-C5B962A4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8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D17A-E723-5F49-CEA2-16A551F5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36BB5-D6ED-B6EF-4ABC-BB47856C7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30041-7AA1-F150-C2E6-E911B01D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C2559-8778-E3B6-5CE8-28EDF4D6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FAB2D-F291-2350-1CB7-F746824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31B32-F74D-C26B-14A3-B5A9C75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38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E9F4C9-10F8-B634-A6CB-2DB51B3A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6C377-1868-8EC7-6858-6B64633ED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9F7CD-6ADD-AC42-52C7-5D7585C6D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007D1-66AE-147F-982E-7E6F6D84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5D66A-05AA-D0BA-91E8-DE7AF7DA3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0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871E7-33EA-E0C4-1E66-E8866F91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전날 내용 확인 및 질문 </a:t>
            </a:r>
            <a:r>
              <a:rPr kumimoji="1" lang="en-US" altLang="ko-KR" dirty="0"/>
              <a:t>(~15min)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36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OTE로 데이터 불균형 해결하기. 현실 세계의 데이터는 생각보다 이상적이지 않다. | by John | Medium">
            <a:extLst>
              <a:ext uri="{FF2B5EF4-FFF2-40B4-BE49-F238E27FC236}">
                <a16:creationId xmlns:a16="http://schemas.microsoft.com/office/drawing/2014/main" id="{442D31A7-9E2F-DFD7-7B6F-6CB2BAB5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725"/>
            <a:ext cx="12192000" cy="54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8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5 Techniques to work with Imbalanced Data in Machine Learning | by Satyam  Kumar | Towards Data Science">
            <a:extLst>
              <a:ext uri="{FF2B5EF4-FFF2-40B4-BE49-F238E27FC236}">
                <a16:creationId xmlns:a16="http://schemas.microsoft.com/office/drawing/2014/main" id="{A3F11DB9-C34D-5BE4-4653-06478324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93" y="802820"/>
            <a:ext cx="7850414" cy="50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2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C179A1-7583-5F46-28A9-E341FAFB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669615"/>
            <a:ext cx="9678629" cy="528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DA855-F9D4-AE63-EA91-B806CB2E94C3}"/>
              </a:ext>
            </a:extLst>
          </p:cNvPr>
          <p:cNvSpPr txBox="1"/>
          <p:nvPr/>
        </p:nvSpPr>
        <p:spPr>
          <a:xfrm>
            <a:off x="7242048" y="4230624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Theta * x </a:t>
            </a:r>
            <a:r>
              <a:rPr kumimoji="1" lang="ko-KR" altLang="en-US" dirty="0"/>
              <a:t>가 무한대로 뻗을 수도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그러니까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사이의 값을 가지게 하자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39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F143BF-5FD0-72C0-E654-18CADE20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10" y="776450"/>
            <a:ext cx="10273779" cy="5305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4CD6DB-C192-CB15-25B6-C405CE4C80A4}"/>
              </a:ext>
            </a:extLst>
          </p:cNvPr>
          <p:cNvSpPr txBox="1"/>
          <p:nvPr/>
        </p:nvSpPr>
        <p:spPr>
          <a:xfrm>
            <a:off x="5644896" y="1085088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70C0"/>
                </a:solidFill>
              </a:rPr>
              <a:t>S</a:t>
            </a:r>
            <a:r>
              <a:rPr kumimoji="1" lang="ko-KR" altLang="en-US" dirty="0">
                <a:solidFill>
                  <a:srgbClr val="0070C0"/>
                </a:solidFill>
              </a:rPr>
              <a:t>자 모양 </a:t>
            </a:r>
            <a:r>
              <a:rPr kumimoji="1" lang="en-US" altLang="ko-KR" dirty="0">
                <a:solidFill>
                  <a:srgbClr val="0070C0"/>
                </a:solidFill>
              </a:rPr>
              <a:t>-&gt;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</a:rPr>
              <a:t>y </a:t>
            </a:r>
            <a:r>
              <a:rPr kumimoji="1" lang="ko-KR" altLang="en-US" dirty="0">
                <a:solidFill>
                  <a:srgbClr val="0070C0"/>
                </a:solidFill>
              </a:rPr>
              <a:t>값의 모든 값을 </a:t>
            </a:r>
            <a:r>
              <a:rPr kumimoji="1" lang="en-US" altLang="ko-KR" dirty="0">
                <a:solidFill>
                  <a:srgbClr val="0070C0"/>
                </a:solidFill>
              </a:rPr>
              <a:t>0</a:t>
            </a:r>
            <a:r>
              <a:rPr kumimoji="1" lang="ko-KR" altLang="en-US" dirty="0">
                <a:solidFill>
                  <a:srgbClr val="0070C0"/>
                </a:solidFill>
              </a:rPr>
              <a:t>과 </a:t>
            </a:r>
            <a:r>
              <a:rPr kumimoji="1" lang="en-US" altLang="ko-KR" dirty="0">
                <a:solidFill>
                  <a:srgbClr val="0070C0"/>
                </a:solidFill>
              </a:rPr>
              <a:t>1</a:t>
            </a:r>
            <a:r>
              <a:rPr kumimoji="1" lang="ko-KR" altLang="en-US" dirty="0">
                <a:solidFill>
                  <a:srgbClr val="0070C0"/>
                </a:solidFill>
              </a:rPr>
              <a:t>사이로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EE4ECF-9790-769A-88C6-69B037A9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506340"/>
            <a:ext cx="10758172" cy="5845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D80A2-158C-97A5-6B09-4C2BD212DD77}"/>
              </a:ext>
            </a:extLst>
          </p:cNvPr>
          <p:cNvSpPr txBox="1"/>
          <p:nvPr/>
        </p:nvSpPr>
        <p:spPr>
          <a:xfrm>
            <a:off x="1207008" y="5705328"/>
            <a:ext cx="6136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70C0"/>
                </a:solidFill>
              </a:rPr>
              <a:t>0</a:t>
            </a:r>
            <a:r>
              <a:rPr kumimoji="1" lang="en-US" altLang="ko-KR" dirty="0">
                <a:solidFill>
                  <a:srgbClr val="0070C0"/>
                </a:solidFill>
              </a:rPr>
              <a:t>.5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</a:rPr>
              <a:t>(default)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</a:rPr>
              <a:t>=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</a:rPr>
              <a:t>threshold (</a:t>
            </a:r>
            <a:r>
              <a:rPr kumimoji="1" lang="ko-KR" altLang="en-US" dirty="0">
                <a:solidFill>
                  <a:srgbClr val="0070C0"/>
                </a:solidFill>
              </a:rPr>
              <a:t>본인이 정하기 나름</a:t>
            </a:r>
            <a:r>
              <a:rPr kumimoji="1"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kumimoji="1" lang="en-US" altLang="ko-Kore-KR" dirty="0">
                <a:solidFill>
                  <a:srgbClr val="0070C0"/>
                </a:solidFill>
              </a:rPr>
              <a:t>Validation data</a:t>
            </a:r>
            <a:r>
              <a:rPr kumimoji="1" lang="ko-KR" altLang="en-US" dirty="0">
                <a:solidFill>
                  <a:srgbClr val="0070C0"/>
                </a:solidFill>
              </a:rPr>
              <a:t>로 </a:t>
            </a:r>
            <a:r>
              <a:rPr kumimoji="1" lang="en-US" altLang="ko-KR" dirty="0">
                <a:solidFill>
                  <a:srgbClr val="0070C0"/>
                </a:solidFill>
              </a:rPr>
              <a:t>threshold</a:t>
            </a:r>
            <a:r>
              <a:rPr kumimoji="1" lang="ko-KR" altLang="en-US" dirty="0" err="1">
                <a:solidFill>
                  <a:srgbClr val="0070C0"/>
                </a:solidFill>
              </a:rPr>
              <a:t>를</a:t>
            </a:r>
            <a:r>
              <a:rPr kumimoji="1" lang="ko-KR" altLang="en-US" dirty="0">
                <a:solidFill>
                  <a:srgbClr val="0070C0"/>
                </a:solidFill>
              </a:rPr>
              <a:t> 정함 </a:t>
            </a:r>
            <a:r>
              <a:rPr kumimoji="1" lang="en-US" altLang="ko-KR" dirty="0">
                <a:solidFill>
                  <a:srgbClr val="0070C0"/>
                </a:solidFill>
              </a:rPr>
              <a:t>(</a:t>
            </a:r>
            <a:r>
              <a:rPr kumimoji="1" lang="ko-KR" altLang="en-US" dirty="0">
                <a:solidFill>
                  <a:srgbClr val="0070C0"/>
                </a:solidFill>
              </a:rPr>
              <a:t>제일 성능이 좋은 것</a:t>
            </a:r>
            <a:r>
              <a:rPr kumimoji="1" lang="en-US" altLang="ko-KR" dirty="0">
                <a:solidFill>
                  <a:srgbClr val="0070C0"/>
                </a:solidFill>
              </a:rPr>
              <a:t>)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AF4C54-6BF0-A430-5BAD-11F1689E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45" y="1526093"/>
            <a:ext cx="9460510" cy="38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8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D0F298-8DE5-4FD9-D892-9BD60EF0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26" y="704391"/>
            <a:ext cx="9326547" cy="5449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61D21-2DDA-B346-8E31-A7B828EB400C}"/>
              </a:ext>
            </a:extLst>
          </p:cNvPr>
          <p:cNvSpPr txBox="1"/>
          <p:nvPr/>
        </p:nvSpPr>
        <p:spPr>
          <a:xfrm>
            <a:off x="3986784" y="519725"/>
            <a:ext cx="714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0070C0"/>
                </a:solidFill>
              </a:rPr>
              <a:t>정답이 </a:t>
            </a:r>
            <a:r>
              <a:rPr kumimoji="1" lang="en-US" altLang="ko-KR" dirty="0">
                <a:solidFill>
                  <a:srgbClr val="0070C0"/>
                </a:solidFill>
              </a:rPr>
              <a:t>1</a:t>
            </a:r>
            <a:r>
              <a:rPr kumimoji="1" lang="ko-KR" altLang="en-US" dirty="0">
                <a:solidFill>
                  <a:srgbClr val="0070C0"/>
                </a:solidFill>
              </a:rPr>
              <a:t>이라면 </a:t>
            </a:r>
            <a:r>
              <a:rPr kumimoji="1" lang="en-US" altLang="ko-Kore-KR" dirty="0" err="1">
                <a:solidFill>
                  <a:srgbClr val="0070C0"/>
                </a:solidFill>
              </a:rPr>
              <a:t>H</a:t>
            </a:r>
            <a:r>
              <a:rPr kumimoji="1" lang="en-US" altLang="ko-Kore-KR" baseline="-25000" dirty="0" err="1">
                <a:solidFill>
                  <a:srgbClr val="0070C0"/>
                </a:solidFill>
              </a:rPr>
              <a:t>theta</a:t>
            </a:r>
            <a:r>
              <a:rPr kumimoji="1" lang="en-US" altLang="ko-Kore-KR" dirty="0">
                <a:solidFill>
                  <a:srgbClr val="0070C0"/>
                </a:solidFill>
              </a:rPr>
              <a:t>(x)</a:t>
            </a:r>
            <a:r>
              <a:rPr kumimoji="1" lang="ko-KR" altLang="en-US" dirty="0">
                <a:solidFill>
                  <a:srgbClr val="0070C0"/>
                </a:solidFill>
              </a:rPr>
              <a:t>가 </a:t>
            </a:r>
            <a:r>
              <a:rPr kumimoji="1" lang="en-US" altLang="ko-KR" dirty="0">
                <a:solidFill>
                  <a:srgbClr val="0070C0"/>
                </a:solidFill>
              </a:rPr>
              <a:t>1</a:t>
            </a:r>
            <a:r>
              <a:rPr kumimoji="1" lang="ko-KR" altLang="en-US" dirty="0">
                <a:solidFill>
                  <a:srgbClr val="0070C0"/>
                </a:solidFill>
              </a:rPr>
              <a:t>에 가까워질 수록 </a:t>
            </a:r>
            <a:r>
              <a:rPr kumimoji="1" lang="en-US" altLang="ko-KR" dirty="0">
                <a:solidFill>
                  <a:srgbClr val="0070C0"/>
                </a:solidFill>
              </a:rPr>
              <a:t>(loss</a:t>
            </a:r>
            <a:r>
              <a:rPr kumimoji="1" lang="ko-KR" altLang="en-US" dirty="0">
                <a:solidFill>
                  <a:srgbClr val="0070C0"/>
                </a:solidFill>
              </a:rPr>
              <a:t>가 </a:t>
            </a:r>
            <a:r>
              <a:rPr kumimoji="1" lang="en-US" altLang="ko-KR" dirty="0">
                <a:solidFill>
                  <a:srgbClr val="0070C0"/>
                </a:solidFill>
              </a:rPr>
              <a:t>0</a:t>
            </a:r>
            <a:r>
              <a:rPr kumimoji="1" lang="ko-KR" altLang="en-US" dirty="0">
                <a:solidFill>
                  <a:srgbClr val="0070C0"/>
                </a:solidFill>
              </a:rPr>
              <a:t>에 </a:t>
            </a:r>
            <a:r>
              <a:rPr kumimoji="1" lang="ko-KR" altLang="en-US" dirty="0" err="1">
                <a:solidFill>
                  <a:srgbClr val="0070C0"/>
                </a:solidFill>
              </a:rPr>
              <a:t>가까워짐</a:t>
            </a:r>
            <a:r>
              <a:rPr kumimoji="1"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kumimoji="1" lang="ko-KR" altLang="en-US" dirty="0">
                <a:solidFill>
                  <a:srgbClr val="0070C0"/>
                </a:solidFill>
              </a:rPr>
              <a:t>반대도 마찬가지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AD9CD2-FA52-D18B-FF3E-849F83F0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8" y="689924"/>
            <a:ext cx="10067163" cy="5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EB72A-712F-E096-FE3D-80588F2B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664963"/>
            <a:ext cx="10735683" cy="55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FFC513-D359-85BC-C7BA-0EF1B32E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576397"/>
            <a:ext cx="9927771" cy="57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5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</Words>
  <Application>Microsoft Macintosh PowerPoint</Application>
  <PresentationFormat>와이드스크린</PresentationFormat>
  <Paragraphs>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Daehoon Gwak</dc:creator>
  <cp:lastModifiedBy>Nayoung Bae</cp:lastModifiedBy>
  <cp:revision>6</cp:revision>
  <dcterms:created xsi:type="dcterms:W3CDTF">2023-08-07T12:56:57Z</dcterms:created>
  <dcterms:modified xsi:type="dcterms:W3CDTF">2023-08-08T00:31:50Z</dcterms:modified>
</cp:coreProperties>
</file>